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1" r:id="rId6"/>
    <p:sldId id="263" r:id="rId7"/>
    <p:sldId id="284" r:id="rId8"/>
    <p:sldId id="265" r:id="rId9"/>
    <p:sldId id="266" r:id="rId10"/>
    <p:sldId id="267" r:id="rId11"/>
    <p:sldId id="272" r:id="rId12"/>
    <p:sldId id="273" r:id="rId13"/>
    <p:sldId id="268" r:id="rId14"/>
    <p:sldId id="269" r:id="rId15"/>
    <p:sldId id="270" r:id="rId16"/>
    <p:sldId id="271" r:id="rId17"/>
    <p:sldId id="274" r:id="rId18"/>
    <p:sldId id="275" r:id="rId19"/>
    <p:sldId id="278" r:id="rId20"/>
    <p:sldId id="276" r:id="rId21"/>
    <p:sldId id="285" r:id="rId22"/>
    <p:sldId id="280" r:id="rId23"/>
    <p:sldId id="281" r:id="rId24"/>
    <p:sldId id="287" r:id="rId25"/>
    <p:sldId id="290" r:id="rId26"/>
    <p:sldId id="282" r:id="rId27"/>
    <p:sldId id="291" r:id="rId28"/>
    <p:sldId id="293" r:id="rId29"/>
    <p:sldId id="289" r:id="rId30"/>
    <p:sldId id="292" r:id="rId31"/>
    <p:sldId id="294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4" autoAdjust="0"/>
    <p:restoredTop sz="87136" autoAdjust="0"/>
  </p:normalViewPr>
  <p:slideViewPr>
    <p:cSldViewPr>
      <p:cViewPr varScale="1">
        <p:scale>
          <a:sx n="62" d="100"/>
          <a:sy n="62" d="100"/>
        </p:scale>
        <p:origin x="-4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11E6-6BD3-4F71-8D74-5D06D61D8154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2C78-8D17-4AF7-961F-EE09D35FD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2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6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formal sense, can’t hope to get poly smoothed</a:t>
            </a:r>
            <a:r>
              <a:rPr lang="en-US" baseline="0" dirty="0" smtClean="0"/>
              <a:t> complexity if problem is hard to approximate, in fact need to have an FPTAS (also pseudo-polynomial time).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 seems</a:t>
            </a:r>
            <a:r>
              <a:rPr lang="en-US" baseline="0" dirty="0" smtClean="0"/>
              <a:t> too weak to talk about algorithms finding a solution close to the global optimum.  For that you need something stronger, which takes me to the next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important</a:t>
            </a:r>
            <a:r>
              <a:rPr lang="en-US" baseline="0" dirty="0" smtClean="0"/>
              <a:t> work along these lines is paper </a:t>
            </a:r>
            <a:r>
              <a:rPr lang="en-US" baseline="0" dirty="0" smtClean="0"/>
              <a:t>of </a:t>
            </a:r>
            <a:r>
              <a:rPr lang="en-US" baseline="0" dirty="0" err="1" smtClean="0"/>
              <a:t>Ostrovsky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Rabani</a:t>
            </a:r>
            <a:r>
              <a:rPr lang="en-US" baseline="0" dirty="0" smtClean="0"/>
              <a:t>, Schulman, and </a:t>
            </a:r>
            <a:r>
              <a:rPr lang="en-US" baseline="0" dirty="0" err="1" smtClean="0"/>
              <a:t>Swamy</a:t>
            </a:r>
            <a:r>
              <a:rPr lang="en-US" baseline="0" dirty="0" smtClean="0"/>
              <a:t> on k-means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in 2009, 2010, </a:t>
            </a:r>
            <a:r>
              <a:rPr lang="en-US" baseline="0" dirty="0" smtClean="0"/>
              <a:t>came two models motivated by machine learning considerations based on how the inputs are typically collected and how the outputs of the algorithms are typically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Beardwood</a:t>
            </a:r>
            <a:r>
              <a:rPr lang="en-US" dirty="0" smtClean="0"/>
              <a:t>, </a:t>
            </a:r>
            <a:r>
              <a:rPr lang="en-US" dirty="0" err="1" smtClean="0"/>
              <a:t>Halton</a:t>
            </a:r>
            <a:r>
              <a:rPr lang="en-US" dirty="0" smtClean="0"/>
              <a:t>, and </a:t>
            </a:r>
            <a:r>
              <a:rPr lang="en-US" dirty="0" err="1" smtClean="0"/>
              <a:t>Hammersley</a:t>
            </a:r>
            <a:r>
              <a:rPr lang="en-US" dirty="0" smtClean="0"/>
              <a:t> (1959)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baseline="0" dirty="0" smtClean="0"/>
              <a:t> with the same motivation that often the true goal is one of accuracy, but looking at things in terms of how inputs are constructed, </a:t>
            </a:r>
            <a:r>
              <a:rPr lang="en-US" baseline="0" dirty="0" err="1" smtClean="0"/>
              <a:t>Bilu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Linial</a:t>
            </a:r>
            <a:r>
              <a:rPr lang="en-US" baseline="0" dirty="0" smtClean="0"/>
              <a:t> defined the model of perturbation-resilience.  Idea here is that…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did smoothed analysis (took inputs and perturbed them)</a:t>
            </a:r>
            <a:r>
              <a:rPr lang="en-US" baseline="0" dirty="0" smtClean="0"/>
              <a:t>, opt solution wouldn’t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</a:t>
            </a:r>
            <a:r>
              <a:rPr lang="en-US" baseline="0" dirty="0" smtClean="0"/>
              <a:t> have </a:t>
            </a:r>
            <a:r>
              <a:rPr lang="en-US" baseline="0" dirty="0" err="1" smtClean="0"/>
              <a:t>approx</a:t>
            </a:r>
            <a:r>
              <a:rPr lang="en-US" baseline="0" dirty="0" smtClean="0"/>
              <a:t> optimal solution in original that’s not optimal for any perturbed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talk about</a:t>
            </a:r>
            <a:r>
              <a:rPr lang="en-US" baseline="0" dirty="0" smtClean="0"/>
              <a:t> a few of these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fun thing about giving this talk is the chance to look</a:t>
            </a:r>
            <a:r>
              <a:rPr lang="en-US" baseline="0" dirty="0" smtClean="0"/>
              <a:t> back at some old papers.  </a:t>
            </a:r>
            <a:r>
              <a:rPr lang="en-US" baseline="0" dirty="0" smtClean="0"/>
              <a:t>I’ll start </a:t>
            </a:r>
            <a:r>
              <a:rPr lang="en-US" baseline="0" dirty="0" smtClean="0"/>
              <a:t>with one of mine.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 to do with articulation nodes in node-induced </a:t>
            </a:r>
            <a:r>
              <a:rPr lang="en-US" dirty="0" err="1" smtClean="0"/>
              <a:t>subgraphs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C2C78-8D17-4AF7-961F-EE09D35FDF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428999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Welcome to the Simons Workshop on</a:t>
            </a:r>
            <a:b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Learning</a:t>
            </a:r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Algorithm Design and Beyond Worst-Case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November 14-18, 2016</a:t>
            </a:r>
            <a:endParaRPr lang="en-US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5562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Organizers: </a:t>
            </a:r>
            <a:r>
              <a:rPr lang="en-US" sz="2400" dirty="0" err="1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Nir</a:t>
            </a:r>
            <a:r>
              <a:rPr lang="en-US" sz="24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Ailon</a:t>
            </a:r>
            <a:r>
              <a:rPr lang="en-US" sz="24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Nina Balcan, Avrim Blum, Ravi Kumar, Kevin </a:t>
            </a:r>
            <a:r>
              <a:rPr lang="en-US" sz="2400" dirty="0" err="1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Leyton</a:t>
            </a:r>
            <a:r>
              <a:rPr lang="en-US" sz="24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-Brown, and Tim </a:t>
            </a:r>
            <a:r>
              <a:rPr lang="en-US" sz="2400" dirty="0" err="1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Roughgarden</a:t>
            </a:r>
            <a:r>
              <a:rPr lang="en-US" sz="24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1990s: Intermediate models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686800" cy="2362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Issue of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  worst-case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(great if you can do well but for many problems you can’t)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</a:t>
                </a: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vs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</a:t>
                </a: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 average case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(random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≠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typical)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led to flurry of work in 1990s on intermediate models</a:t>
                </a:r>
                <a:endParaRPr lang="en-US" sz="24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686800" cy="2362200"/>
              </a:xfrm>
              <a:blipFill rotWithShape="1">
                <a:blip r:embed="rId3"/>
                <a:stretch>
                  <a:fillRect l="-1053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ontent Placeholder 2"/>
          <p:cNvSpPr txBox="1">
            <a:spLocks/>
          </p:cNvSpPr>
          <p:nvPr/>
        </p:nvSpPr>
        <p:spPr>
          <a:xfrm>
            <a:off x="304800" y="5181600"/>
            <a:ext cx="8686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Focus: NP-hard problems that are hard to approximate well in worst-case, online problems with high competitive ratios  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1" y="3924300"/>
            <a:ext cx="8915399" cy="913031"/>
            <a:chOff x="152401" y="3924300"/>
            <a:chExt cx="8915399" cy="91303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5800" y="4038600"/>
              <a:ext cx="7696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8386762" y="39243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66724" y="39243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67000" y="39243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48076" y="39243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724400" y="39243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715000" y="39243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1" y="41910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Average Case</a:t>
              </a:r>
              <a:endParaRPr lang="en-US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01000" y="41910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Worst Case</a:t>
              </a:r>
              <a:endParaRPr lang="en-US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34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Semi-random input model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66800" y="1066800"/>
            <a:ext cx="6858000" cy="5791200"/>
            <a:chOff x="1066800" y="1066800"/>
            <a:chExt cx="6858000" cy="57912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143000"/>
              <a:ext cx="6661501" cy="5502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66800" y="1066800"/>
              <a:ext cx="6858000" cy="579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43000" y="1143000"/>
              <a:ext cx="12055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[FOCS 1990]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0" y="1283676"/>
            <a:ext cx="7531702" cy="3821724"/>
            <a:chOff x="1524000" y="1283676"/>
            <a:chExt cx="7531702" cy="382172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" t="55713" r="50000" b="28032"/>
            <a:stretch/>
          </p:blipFill>
          <p:spPr bwMode="auto">
            <a:xfrm>
              <a:off x="3004038" y="1283676"/>
              <a:ext cx="6051664" cy="1828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524000" y="4267200"/>
              <a:ext cx="2971800" cy="838200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524000" y="3118338"/>
              <a:ext cx="1480038" cy="1148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495800" y="3112476"/>
              <a:ext cx="4559902" cy="11547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26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Semi-random input model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8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Feige-Kilian</a:t>
            </a:r>
            <a:r>
              <a:rPr lang="en-US" sz="28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‘98]</a:t>
            </a:r>
            <a:endParaRPr lang="en-US" sz="2800" dirty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7200" y="1676400"/>
                <a:ext cx="8686800" cy="838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err="1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Algs</a:t>
                </a: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-coloring</a:t>
                </a: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,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independent set </a:t>
                </a: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in semi-random model for very low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≈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best possible) noise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𝑝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.</a:t>
                </a:r>
                <a:endParaRPr lang="en-US" sz="24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6400"/>
                <a:ext cx="8686800" cy="838200"/>
              </a:xfrm>
              <a:prstGeom prst="rect">
                <a:avLst/>
              </a:prstGeom>
              <a:blipFill rotWithShape="1">
                <a:blip r:embed="rId3"/>
                <a:stretch>
                  <a:fillRect l="-912" t="-5797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57200" y="2667000"/>
                <a:ext cx="86868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Make model more adversarial:</a:t>
                </a:r>
              </a:p>
              <a:p>
                <a:pPr lvl="1"/>
                <a:r>
                  <a:rPr lang="en-US" sz="22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Noise only adds edges </a:t>
                </a:r>
              </a:p>
              <a:p>
                <a:pPr lvl="1"/>
                <a:r>
                  <a:rPr lang="en-US" sz="22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Adversary can see all coin flips in advance</a:t>
                </a:r>
              </a:p>
              <a:p>
                <a:pPr lvl="1"/>
                <a:r>
                  <a:rPr lang="en-US" sz="22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I.e., start with sparse random graph (between colors or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Microsoft Sans Serif" panose="020B0604020202020204" pitchFamily="34" charset="0"/>
                      </a:rPr>
                      <m:t>𝑆</m:t>
                    </m:r>
                  </m:oMath>
                </a14:m>
                <a:r>
                  <a:rPr lang="en-US" sz="22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) and adversary adds to it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B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isection</a:t>
                </a: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: stochastic block model + monotone changes</a:t>
                </a:r>
                <a:endParaRPr lang="en-US" sz="24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67000"/>
                <a:ext cx="8686800" cy="2514600"/>
              </a:xfrm>
              <a:prstGeom prst="rect">
                <a:avLst/>
              </a:prstGeom>
              <a:blipFill rotWithShape="1">
                <a:blip r:embed="rId4"/>
                <a:stretch>
                  <a:fillRect l="-912" t="-1942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33401" y="517713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 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Aravindan’s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talk for recent results in graph partitioning</a:t>
            </a:r>
            <a:endParaRPr lang="en-US" sz="2400" dirty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1" y="5710535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 Uri’s talk for model where randomness replaced with expansion</a:t>
            </a:r>
            <a:endParaRPr lang="en-US" sz="2400" dirty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build="p"/>
      <p:bldP spid="1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On-line 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00200" y="2209800"/>
                <a:ext cx="5562600" cy="1143000"/>
              </a:xfr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Competitive ratio: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Microsoft Sans Serif" panose="020B0604020202020204" pitchFamily="34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𝜎</m:t>
                        </m:r>
                      </m:lim>
                    </m:limLow>
                    <m:r>
                      <a:rPr lang="en-US" sz="2800" b="0" i="0" smtClean="0">
                        <a:latin typeface="Cambria Math"/>
                        <a:cs typeface="Microsoft Sans Serif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  <m:t>𝐴𝑙𝑔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  <m:t>𝜎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  <m:t>𝑂𝑝𝑡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  <m:t>𝜎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200" y="2209800"/>
                <a:ext cx="5562600" cy="1143000"/>
              </a:xfrm>
              <a:blipFill rotWithShape="1">
                <a:blip r:embed="rId3"/>
                <a:stretch>
                  <a:fillRect l="-1641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3962400"/>
                <a:ext cx="8686800" cy="838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Paging: Best possible deterministic ratio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, achieved by both “good” algorithms (LRU) and “bad” algorithms (FIFO,…)</a:t>
                </a:r>
                <a:endParaRPr lang="en-US" sz="24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62400"/>
                <a:ext cx="8686800" cy="838200"/>
              </a:xfrm>
              <a:prstGeom prst="rect">
                <a:avLst/>
              </a:prstGeom>
              <a:blipFill rotWithShape="1">
                <a:blip r:embed="rId4"/>
                <a:stretch>
                  <a:fillRect l="-1053" t="-5797" r="-1193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10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Explain what makes LRU good?  Bypass this lower bound? </a:t>
            </a:r>
            <a:endParaRPr lang="en-US" sz="2400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57200" y="1219200"/>
                <a:ext cx="83058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Algorithm faced with request sequence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𝜎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.   Must make decisions without knowing future.</a:t>
                </a:r>
                <a:endParaRPr lang="en-US" sz="24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9200"/>
                <a:ext cx="8305800" cy="762000"/>
              </a:xfrm>
              <a:prstGeom prst="rect">
                <a:avLst/>
              </a:prstGeom>
              <a:blipFill rotWithShape="1">
                <a:blip r:embed="rId5"/>
                <a:stretch>
                  <a:fillRect l="-1101" t="-11200" b="-1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2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 animBg="1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On-line 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Access-graph model 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[Borodin-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Irani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Raghavan-Schieber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‘91]</a:t>
            </a:r>
            <a:endParaRPr lang="en-US" sz="2400" dirty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981200"/>
                <a:ext cx="8305800" cy="838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Program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⇒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on pages.  Accesses restricted to walks on this graph</a:t>
                </a:r>
                <a:endParaRPr lang="en-US" sz="24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8305800" cy="838200"/>
              </a:xfrm>
              <a:prstGeom prst="rect">
                <a:avLst/>
              </a:prstGeom>
              <a:blipFill rotWithShape="1">
                <a:blip r:embed="rId3"/>
                <a:stretch>
                  <a:fillRect l="-954" t="-5797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720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Analyze competitive ratio of LRU as a function of the graph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334000"/>
            <a:ext cx="8686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LRU never much worse than FIFO and can be much better, and design interesting near-optimal algorithm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Image result for undirected 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32487"/>
            <a:ext cx="3657600" cy="138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On-line 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Access-graph model 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[Borodin-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Irani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Raghavan-Schieber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‘91]</a:t>
            </a:r>
            <a:endParaRPr lang="en-US" sz="2400" dirty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3387" y="3352800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Markov-paging model 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Karlin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-Phillips-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Raghavan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‘92]</a:t>
            </a:r>
            <a:endParaRPr lang="en-US" sz="2400" dirty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52600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Loose-competitiveness model 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[Young ‘91]</a:t>
            </a:r>
            <a:endParaRPr lang="en-US" sz="2400" dirty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200" y="2286000"/>
                <a:ext cx="8305800" cy="838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For any request sequence, for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almost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, ratio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≤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... </a:t>
                </a:r>
                <a:r>
                  <a:rPr lang="en-US" sz="18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(or cost is small in absolute terms)</a:t>
                </a:r>
                <a:endParaRPr lang="en-US" sz="1800" dirty="0">
                  <a:solidFill>
                    <a:srgbClr val="FF0000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0"/>
                <a:ext cx="8305800" cy="838200"/>
              </a:xfrm>
              <a:prstGeom prst="rect">
                <a:avLst/>
              </a:prstGeom>
              <a:blipFill rotWithShape="1">
                <a:blip r:embed="rId3"/>
                <a:stretch>
                  <a:fillRect t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404812" y="4191000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Diffuse-adversary model 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Koutsoupias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-Papadimitriou ‘94]</a:t>
            </a:r>
            <a:endParaRPr lang="en-US" sz="2400" dirty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57200" y="4800600"/>
                <a:ext cx="83058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Request sequence drawn from distribution D belonging to known class of distributions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Microsoft Sans Serif" panose="020B0604020202020204" pitchFamily="34" charset="0"/>
                      </a:rPr>
                      <m:t>Δ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00600"/>
                <a:ext cx="8305800" cy="914400"/>
              </a:xfrm>
              <a:prstGeom prst="rect">
                <a:avLst/>
              </a:prstGeom>
              <a:blipFill rotWithShape="1">
                <a:blip r:embed="rId4"/>
                <a:stretch>
                  <a:fillRect t="-5333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6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1990s Learning theory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Combining expert advice 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Littlestone-Warmuth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] [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Cesa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-Bianchi et al]……</a:t>
            </a:r>
            <a:endParaRPr lang="en-US" sz="2400" dirty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21336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 a collection of actions (which way to drive to work today), which one should you take?</a:t>
            </a:r>
            <a:endParaRPr lang="en-US" sz="24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3352800"/>
            <a:ext cx="5486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hindsight, should have followed path A on day 1, path B on day 2, path A on day 3, …</a:t>
            </a:r>
            <a:endParaRPr lang="en-US" sz="24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4419600"/>
            <a:ext cx="7467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Just try to compete with best single action (path).</a:t>
            </a:r>
            <a:endParaRPr lang="en-US" sz="24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4953000"/>
            <a:ext cx="83058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Motivationally, if world was </a:t>
            </a:r>
            <a:r>
              <a:rPr lang="en-US" sz="20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iid</a:t>
            </a:r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best strategy would be a single action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(Model is worst-case, but competing </a:t>
            </a:r>
            <a:r>
              <a:rPr lang="en-US" sz="2000" dirty="0" err="1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wrt</a:t>
            </a:r>
            <a:r>
              <a:rPr lang="en-US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best strategy in class that includes optimal for </a:t>
            </a:r>
            <a:r>
              <a:rPr lang="en-US" sz="2000" dirty="0" err="1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iid</a:t>
            </a:r>
            <a:r>
              <a:rPr lang="en-US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setting)</a:t>
            </a:r>
            <a:endParaRPr lang="en-US" sz="20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38800" y="1828800"/>
            <a:ext cx="3505200" cy="1905000"/>
            <a:chOff x="5638800" y="1371600"/>
            <a:chExt cx="3505200" cy="1905000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5638800" y="1371600"/>
              <a:ext cx="2667000" cy="1905000"/>
              <a:chOff x="3792" y="2064"/>
              <a:chExt cx="1680" cy="1200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4032" y="2112"/>
                <a:ext cx="1392" cy="1104"/>
              </a:xfrm>
              <a:custGeom>
                <a:avLst/>
                <a:gdLst>
                  <a:gd name="T0" fmla="*/ 0 w 1392"/>
                  <a:gd name="T1" fmla="*/ 720 h 1104"/>
                  <a:gd name="T2" fmla="*/ 336 w 1392"/>
                  <a:gd name="T3" fmla="*/ 1104 h 1104"/>
                  <a:gd name="T4" fmla="*/ 528 w 1392"/>
                  <a:gd name="T5" fmla="*/ 816 h 1104"/>
                  <a:gd name="T6" fmla="*/ 1104 w 1392"/>
                  <a:gd name="T7" fmla="*/ 912 h 1104"/>
                  <a:gd name="T8" fmla="*/ 1392 w 1392"/>
                  <a:gd name="T9" fmla="*/ 384 h 1104"/>
                  <a:gd name="T10" fmla="*/ 720 w 1392"/>
                  <a:gd name="T11" fmla="*/ 480 h 1104"/>
                  <a:gd name="T12" fmla="*/ 960 w 1392"/>
                  <a:gd name="T13" fmla="*/ 0 h 1104"/>
                  <a:gd name="T14" fmla="*/ 1392 w 1392"/>
                  <a:gd name="T15" fmla="*/ 384 h 1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92"/>
                  <a:gd name="T25" fmla="*/ 0 h 1104"/>
                  <a:gd name="T26" fmla="*/ 1392 w 1392"/>
                  <a:gd name="T27" fmla="*/ 1104 h 1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92" h="1104">
                    <a:moveTo>
                      <a:pt x="0" y="720"/>
                    </a:moveTo>
                    <a:lnTo>
                      <a:pt x="336" y="1104"/>
                    </a:lnTo>
                    <a:lnTo>
                      <a:pt x="528" y="816"/>
                    </a:lnTo>
                    <a:lnTo>
                      <a:pt x="1104" y="912"/>
                    </a:lnTo>
                    <a:lnTo>
                      <a:pt x="1392" y="384"/>
                    </a:lnTo>
                    <a:lnTo>
                      <a:pt x="720" y="480"/>
                    </a:lnTo>
                    <a:lnTo>
                      <a:pt x="960" y="0"/>
                    </a:lnTo>
                    <a:lnTo>
                      <a:pt x="1392" y="384"/>
                    </a:lnTo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endParaRPr lang="en-US" sz="320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4032" y="2352"/>
                <a:ext cx="720" cy="576"/>
              </a:xfrm>
              <a:custGeom>
                <a:avLst/>
                <a:gdLst>
                  <a:gd name="T0" fmla="*/ 0 w 720"/>
                  <a:gd name="T1" fmla="*/ 480 h 576"/>
                  <a:gd name="T2" fmla="*/ 336 w 720"/>
                  <a:gd name="T3" fmla="*/ 0 h 576"/>
                  <a:gd name="T4" fmla="*/ 720 w 720"/>
                  <a:gd name="T5" fmla="*/ 240 h 576"/>
                  <a:gd name="T6" fmla="*/ 528 w 720"/>
                  <a:gd name="T7" fmla="*/ 576 h 576"/>
                  <a:gd name="T8" fmla="*/ 0 w 720"/>
                  <a:gd name="T9" fmla="*/ 480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0"/>
                  <a:gd name="T16" fmla="*/ 0 h 576"/>
                  <a:gd name="T17" fmla="*/ 720 w 720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0" h="576">
                    <a:moveTo>
                      <a:pt x="0" y="480"/>
                    </a:moveTo>
                    <a:lnTo>
                      <a:pt x="336" y="0"/>
                    </a:lnTo>
                    <a:lnTo>
                      <a:pt x="720" y="240"/>
                    </a:lnTo>
                    <a:lnTo>
                      <a:pt x="528" y="576"/>
                    </a:lnTo>
                    <a:lnTo>
                      <a:pt x="0" y="480"/>
                    </a:lnTo>
                    <a:close/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endParaRPr lang="en-US" sz="320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3984" y="278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endParaRPr lang="en-US" sz="320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>
                <a:off x="4320" y="230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endParaRPr lang="en-US" sz="320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4704" y="254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endParaRPr lang="en-US" sz="320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8" name="Oval 10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endParaRPr lang="en-US" sz="320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>
                <a:off x="4512" y="288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endParaRPr lang="en-US" sz="320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auto">
              <a:xfrm>
                <a:off x="5088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endParaRPr lang="en-US" sz="320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>
                <a:off x="5376" y="24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endParaRPr lang="en-US" sz="3200" smtClean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4944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endParaRPr lang="en-US" sz="3200" smtClean="0">
                  <a:solidFill>
                    <a:srgbClr val="000066"/>
                  </a:solidFill>
                </a:endParaRPr>
              </a:p>
            </p:txBody>
          </p:sp>
          <p:pic>
            <p:nvPicPr>
              <p:cNvPr id="23" name="Picture 15" descr="robo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2688"/>
                <a:ext cx="17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8382000" y="1752600"/>
              <a:ext cx="762000" cy="5232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400" dirty="0" smtClean="0">
                  <a:solidFill>
                    <a:srgbClr val="C00000"/>
                  </a:solidFill>
                </a:rPr>
                <a:t>Robots R Us</a:t>
              </a: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019800" y="1701800"/>
              <a:ext cx="2289175" cy="736600"/>
            </a:xfrm>
            <a:custGeom>
              <a:avLst/>
              <a:gdLst>
                <a:gd name="T0" fmla="*/ 0 w 1442"/>
                <a:gd name="T1" fmla="*/ 464 h 464"/>
                <a:gd name="T2" fmla="*/ 288 w 1442"/>
                <a:gd name="T3" fmla="*/ 32 h 464"/>
                <a:gd name="T4" fmla="*/ 816 w 1442"/>
                <a:gd name="T5" fmla="*/ 272 h 464"/>
                <a:gd name="T6" fmla="*/ 1442 w 1442"/>
                <a:gd name="T7" fmla="*/ 143 h 4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2"/>
                <a:gd name="T13" fmla="*/ 0 h 464"/>
                <a:gd name="T14" fmla="*/ 1442 w 1442"/>
                <a:gd name="T15" fmla="*/ 464 h 4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2" h="464">
                  <a:moveTo>
                    <a:pt x="0" y="464"/>
                  </a:moveTo>
                  <a:cubicBezTo>
                    <a:pt x="76" y="264"/>
                    <a:pt x="152" y="64"/>
                    <a:pt x="288" y="32"/>
                  </a:cubicBezTo>
                  <a:cubicBezTo>
                    <a:pt x="424" y="0"/>
                    <a:pt x="624" y="254"/>
                    <a:pt x="816" y="272"/>
                  </a:cubicBezTo>
                  <a:cubicBezTo>
                    <a:pt x="1008" y="290"/>
                    <a:pt x="1312" y="170"/>
                    <a:pt x="1442" y="14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l"/>
              <a:endParaRPr lang="en-US" sz="3200" smtClean="0">
                <a:solidFill>
                  <a:srgbClr val="000066"/>
                </a:solidFill>
              </a:endParaRP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8255000" y="2335213"/>
              <a:ext cx="793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/>
              <a:r>
                <a:rPr lang="en-US" sz="1600" dirty="0" smtClean="0">
                  <a:solidFill>
                    <a:srgbClr val="C00000"/>
                  </a:solidFill>
                  <a:latin typeface="Arial" pitchFamily="34" charset="0"/>
                </a:rPr>
                <a:t>32 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7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3062" y="1752667"/>
            <a:ext cx="8291146" cy="3226709"/>
            <a:chOff x="463062" y="1752667"/>
            <a:chExt cx="8291146" cy="3226709"/>
          </a:xfrm>
        </p:grpSpPr>
        <p:pic>
          <p:nvPicPr>
            <p:cNvPr id="8196" name="Picture 4" descr="http://www.cs.yale.edu/homes/spielman/SmoothedAnalysis/smoot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408" y="2133600"/>
              <a:ext cx="3733800" cy="2800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http://www.cs.yale.edu/homes/spielman/SmoothedAnalysis/pea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62" y="1752667"/>
              <a:ext cx="4305300" cy="3226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ight Arrow 2"/>
            <p:cNvSpPr/>
            <p:nvPr/>
          </p:nvSpPr>
          <p:spPr>
            <a:xfrm>
              <a:off x="4114800" y="2971800"/>
              <a:ext cx="905608" cy="60960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2000s: </a:t>
            </a:r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Understand observed success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408" y="1066800"/>
            <a:ext cx="83058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Smoothed analysis model </a:t>
            </a:r>
            <a:r>
              <a:rPr lang="en-US" sz="24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400" dirty="0" err="1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Spielman-Teng</a:t>
            </a:r>
            <a:r>
              <a:rPr lang="en-US" sz="24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‘01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]</a:t>
            </a:r>
            <a:endParaRPr lang="en-US" sz="2400" dirty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305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Every entry perturbed with small Gaussian noise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57200" y="4876800"/>
                <a:ext cx="8305800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Simplex Algorithm for LP runs in poly expected time:</a:t>
                </a:r>
              </a:p>
              <a:p>
                <a:pPr marL="0" indent="0" algn="ctr">
                  <a:buNone/>
                </a:pP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cs typeface="Microsoft Sans Serif" panose="020B0604020202020204" pitchFamily="34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cs typeface="Microsoft Sans Serif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Microsoft Sans Serif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Microsoft Sans Serif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Microsoft Sans Serif" panose="020B0604020202020204" pitchFamily="34" charset="0"/>
                                  </a:rPr>
                                  <m:t>𝜎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𝑝𝑜𝑙𝑦</m:t>
                        </m:r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</a:t>
                </a:r>
                <a:endParaRPr lang="en-US" sz="2400" dirty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76800"/>
                <a:ext cx="8305800" cy="1066800"/>
              </a:xfrm>
              <a:prstGeom prst="rect">
                <a:avLst/>
              </a:prstGeom>
              <a:blipFill rotWithShape="1">
                <a:blip r:embed="rId5"/>
                <a:stretch>
                  <a:fillRect l="-954" t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61722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More adversarial than semi-random model</a:t>
            </a:r>
          </a:p>
        </p:txBody>
      </p:sp>
    </p:spTree>
    <p:extLst>
      <p:ext uri="{BB962C8B-B14F-4D97-AF65-F5344CB8AC3E}">
        <p14:creationId xmlns:p14="http://schemas.microsoft.com/office/powerpoint/2010/main" val="250012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2000s: </a:t>
            </a:r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Understand observed success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408" y="1066800"/>
            <a:ext cx="83058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Smoothed analysis model </a:t>
            </a:r>
            <a:r>
              <a:rPr lang="en-US" sz="24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400" dirty="0" err="1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Spielman-Teng</a:t>
            </a:r>
            <a:r>
              <a:rPr lang="en-US" sz="24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‘01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]</a:t>
            </a:r>
            <a:endParaRPr lang="en-US" sz="2400" dirty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48408" y="3771900"/>
                <a:ext cx="8305800" cy="4953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0" dirty="0" smtClean="0">
                    <a:cs typeface="Microsoft Sans Serif" panose="020B0604020202020204" pitchFamily="34" charset="0"/>
                  </a:rPr>
                  <a:t>Lloyd’s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-means algorithm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[Arthur-</a:t>
                </a:r>
                <a:r>
                  <a:rPr lang="en-US" sz="2400" dirty="0" err="1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Manthey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</a:t>
                </a:r>
                <a:r>
                  <a:rPr lang="en-US" sz="2400" dirty="0" err="1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Röglin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’09]</a:t>
                </a:r>
                <a:endParaRPr lang="en-US" sz="2400" dirty="0">
                  <a:solidFill>
                    <a:srgbClr val="008000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08" y="3771900"/>
                <a:ext cx="8305800" cy="495300"/>
              </a:xfrm>
              <a:prstGeom prst="rect">
                <a:avLst/>
              </a:prstGeom>
              <a:blipFill rotWithShape="1">
                <a:blip r:embed="rId3"/>
                <a:stretch>
                  <a:fillRect l="-1028" t="-12346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676400"/>
            <a:ext cx="83058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2-OPT TSP heuristic 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Englert-Röglin-Vöcking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’07]</a:t>
            </a:r>
            <a:endParaRPr lang="en-US" sz="2400" dirty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753100"/>
            <a:ext cx="83058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(analysis is for time to reach a </a:t>
            </a:r>
            <a:r>
              <a:rPr lang="en-US" sz="2400" i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local</a:t>
            </a:r>
            <a:r>
              <a:rPr lang="en-US" sz="24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optimum)</a:t>
            </a:r>
            <a:endParaRPr lang="en-US" sz="2400" dirty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1600" y="4305300"/>
            <a:ext cx="6242538" cy="1028700"/>
            <a:chOff x="1371600" y="3848100"/>
            <a:chExt cx="6242538" cy="1028700"/>
          </a:xfrm>
        </p:grpSpPr>
        <p:grpSp>
          <p:nvGrpSpPr>
            <p:cNvPr id="7" name="Group 6"/>
            <p:cNvGrpSpPr/>
            <p:nvPr/>
          </p:nvGrpSpPr>
          <p:grpSpPr>
            <a:xfrm>
              <a:off x="1600200" y="4038600"/>
              <a:ext cx="5838092" cy="762000"/>
              <a:chOff x="1295400" y="3886200"/>
              <a:chExt cx="5838092" cy="762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295400" y="41910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524000" y="3886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652954" y="41910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453662" y="4495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071446" y="41910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241431" y="428478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429000" y="41910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229708" y="4495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847492" y="41910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894384" y="3962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205046" y="41910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128846" y="4425462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623538" y="41910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852138" y="40386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981092" y="41910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781800" y="44196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205046" y="3886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276600" y="3974123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371600" y="3848100"/>
              <a:ext cx="6242538" cy="1028700"/>
              <a:chOff x="1066800" y="2781300"/>
              <a:chExt cx="6242538" cy="10287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394938" y="2819400"/>
                <a:ext cx="914400" cy="990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730261" y="2781300"/>
                <a:ext cx="914400" cy="990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924908" y="2819400"/>
                <a:ext cx="914400" cy="990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66800" y="2819400"/>
                <a:ext cx="914400" cy="990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2" name="Picture 12" descr="Image result for tsp graph inst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56" y="2171701"/>
            <a:ext cx="2191395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Late 2000s+: </a:t>
            </a:r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models of “nice” inputs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408" y="1066800"/>
            <a:ext cx="8695592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eplace randomness with deterministic conditions.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695592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Goals: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057400"/>
            <a:ext cx="8695592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Understand “reasonable” inputs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667000"/>
            <a:ext cx="869559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properties of an instance make it easy/hard to find a </a:t>
            </a:r>
            <a:r>
              <a:rPr lang="en-US" sz="2400" i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global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optimum or desired solution?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733800"/>
            <a:ext cx="8695592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we use implicit assumptions in formulations?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4958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Explain success of common heuristics</a:t>
            </a:r>
          </a:p>
        </p:txBody>
      </p:sp>
    </p:spTree>
    <p:extLst>
      <p:ext uri="{BB962C8B-B14F-4D97-AF65-F5344CB8AC3E}">
        <p14:creationId xmlns:p14="http://schemas.microsoft.com/office/powerpoint/2010/main" val="32806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685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This workshop on</a:t>
            </a:r>
            <a:endParaRPr lang="en-US" sz="3200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990600"/>
            <a:ext cx="71628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Learning, Algorithm Design and Beyond Worst-Case Analysis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514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 part of the</a:t>
            </a:r>
            <a:endParaRPr lang="en-US" sz="3200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600" y="3124200"/>
            <a:ext cx="71628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Semester Program on Algorithms and Uncertainty </a:t>
            </a:r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(Fall 2016)</a:t>
            </a:r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419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 the</a:t>
            </a:r>
            <a:endParaRPr lang="en-US" sz="3200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5029200"/>
            <a:ext cx="71628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Simons Institute for the Theory of Computing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Late 2000s+: </a:t>
            </a:r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models of “nice” inputs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48408" y="1066800"/>
                <a:ext cx="8695592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-means clustering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[</a:t>
                </a:r>
                <a:r>
                  <a:rPr lang="en-US" sz="2400" dirty="0" err="1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Ostrovsky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</a:t>
                </a:r>
                <a:r>
                  <a:rPr lang="en-US" sz="2400" dirty="0" err="1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Rabani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-Schulman-</a:t>
                </a:r>
                <a:r>
                  <a:rPr lang="en-US" sz="2400" dirty="0" err="1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Swamy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‘06]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08" y="1066800"/>
                <a:ext cx="8695592" cy="609600"/>
              </a:xfrm>
              <a:prstGeom prst="rect">
                <a:avLst/>
              </a:prstGeom>
              <a:blipFill rotWithShape="1">
                <a:blip r:embed="rId3"/>
                <a:stretch>
                  <a:fillRect l="-210"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200" y="2286000"/>
                <a:ext cx="8695592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Often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choose</a:t>
                </a:r>
                <a:r>
                  <a:rPr lang="en-US" sz="2400" dirty="0" smtClean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based on “knee” in the curve.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0"/>
                <a:ext cx="8695592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912" t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57200" y="1676400"/>
                <a:ext cx="8695592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Cost of optimal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-means clustering decreases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.</a:t>
                </a:r>
                <a:endParaRPr lang="en-US" sz="2400" dirty="0" smtClean="0">
                  <a:solidFill>
                    <a:srgbClr val="008000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6400"/>
                <a:ext cx="8695592" cy="762000"/>
              </a:xfrm>
              <a:prstGeom prst="rect">
                <a:avLst/>
              </a:prstGeom>
              <a:blipFill rotWithShape="1">
                <a:blip r:embed="rId5"/>
                <a:stretch>
                  <a:fillRect l="-912" t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295400" y="3581400"/>
            <a:ext cx="5838092" cy="762000"/>
            <a:chOff x="1295400" y="3886200"/>
            <a:chExt cx="5838092" cy="762000"/>
          </a:xfrm>
        </p:grpSpPr>
        <p:sp>
          <p:nvSpPr>
            <p:cNvPr id="3" name="Oval 2"/>
            <p:cNvSpPr/>
            <p:nvPr/>
          </p:nvSpPr>
          <p:spPr>
            <a:xfrm>
              <a:off x="1295400" y="4191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524000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652954" y="4191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453662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071446" y="4191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241431" y="428478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429000" y="4191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229708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847492" y="4191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894384" y="3962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205046" y="4191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128846" y="442546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623538" y="4191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852138" y="4038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6981092" y="4191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781800" y="4419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205046" y="3886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276600" y="397412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66800" y="3390900"/>
            <a:ext cx="6242538" cy="1028700"/>
            <a:chOff x="1066800" y="2781300"/>
            <a:chExt cx="6242538" cy="1028700"/>
          </a:xfrm>
        </p:grpSpPr>
        <p:sp>
          <p:nvSpPr>
            <p:cNvPr id="5" name="Oval 4"/>
            <p:cNvSpPr/>
            <p:nvPr/>
          </p:nvSpPr>
          <p:spPr>
            <a:xfrm>
              <a:off x="6394938" y="2819400"/>
              <a:ext cx="914400" cy="990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730261" y="2781300"/>
              <a:ext cx="914400" cy="990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924908" y="2819400"/>
              <a:ext cx="914400" cy="990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66800" y="2819400"/>
              <a:ext cx="914400" cy="990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0" y="3276600"/>
            <a:ext cx="6553200" cy="1295400"/>
            <a:chOff x="762000" y="5105400"/>
            <a:chExt cx="6553200" cy="1295400"/>
          </a:xfrm>
        </p:grpSpPr>
        <p:sp>
          <p:nvSpPr>
            <p:cNvPr id="33" name="Oval 32"/>
            <p:cNvSpPr/>
            <p:nvPr/>
          </p:nvSpPr>
          <p:spPr>
            <a:xfrm>
              <a:off x="762000" y="5105400"/>
              <a:ext cx="35052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724400" y="5181600"/>
              <a:ext cx="9144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00800" y="5257800"/>
              <a:ext cx="9144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457200" y="4876800"/>
                <a:ext cx="8695592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𝑂𝑃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𝑂𝑃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</a:t>
                </a: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then natural heuristic finds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𝑂𝑃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Microsoft Sans Serif" panose="020B0604020202020204" pitchFamily="34" charset="0"/>
                      </a:rPr>
                      <m:t>.</m:t>
                    </m:r>
                  </m:oMath>
                </a14:m>
                <a:endParaRPr lang="en-US" sz="2400" dirty="0" smtClean="0">
                  <a:solidFill>
                    <a:srgbClr val="008000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76800"/>
                <a:ext cx="8695592" cy="762000"/>
              </a:xfrm>
              <a:prstGeom prst="rect">
                <a:avLst/>
              </a:prstGeom>
              <a:blipFill rotWithShape="1">
                <a:blip r:embed="rId6"/>
                <a:stretch>
                  <a:fillRect l="-912" t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457200" y="5562600"/>
                <a:ext cx="8695592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𝑂𝑃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≤(1−</m:t>
                    </m:r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𝑂𝑃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for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&gt;0</m:t>
                    </m:r>
                    <m:r>
                      <a:rPr lang="en-US" sz="2400" b="0" i="0" smtClean="0">
                        <a:latin typeface="Cambria Math"/>
                        <a:cs typeface="Microsoft Sans Serif" panose="020B0604020202020204" pitchFamily="34" charset="0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can get PTAS. </a:t>
                </a:r>
                <a:r>
                  <a:rPr lang="en-US" sz="2400" dirty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[Awasthi-B-Sheffet’10]</a:t>
                </a:r>
                <a:r>
                  <a:rPr lang="en-US" sz="24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</a:t>
                </a:r>
                <a:endParaRPr lang="en-US" sz="2400" dirty="0" smtClean="0"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62600"/>
                <a:ext cx="8695592" cy="914400"/>
              </a:xfrm>
              <a:prstGeom prst="rect">
                <a:avLst/>
              </a:prstGeom>
              <a:blipFill rotWithShape="1">
                <a:blip r:embed="rId7"/>
                <a:stretch>
                  <a:fillRect l="-1052" t="-5333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362200" y="3669268"/>
            <a:ext cx="4631964" cy="495383"/>
            <a:chOff x="2362200" y="3669268"/>
            <a:chExt cx="4631964" cy="495383"/>
          </a:xfrm>
        </p:grpSpPr>
        <p:sp>
          <p:nvSpPr>
            <p:cNvPr id="11" name="TextBox 10"/>
            <p:cNvSpPr txBox="1"/>
            <p:nvPr/>
          </p:nvSpPr>
          <p:spPr>
            <a:xfrm>
              <a:off x="2362200" y="374546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15395" y="366926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10112" y="379531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415678" y="3657600"/>
            <a:ext cx="5594722" cy="533400"/>
            <a:chOff x="1415678" y="3657600"/>
            <a:chExt cx="5594722" cy="533400"/>
          </a:xfrm>
        </p:grpSpPr>
        <p:sp>
          <p:nvSpPr>
            <p:cNvPr id="14" name="TextBox 13"/>
            <p:cNvSpPr txBox="1"/>
            <p:nvPr/>
          </p:nvSpPr>
          <p:spPr>
            <a:xfrm>
              <a:off x="1415678" y="373963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21148" y="374546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26618" y="36576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26348" y="382166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676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Late 2000s+: </a:t>
            </a:r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models of “nice” inputs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448408" y="1150203"/>
            <a:ext cx="8695592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Approximation Stability </a:t>
            </a:r>
            <a:r>
              <a:rPr lang="en-US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[Balcan-B-Gupta ‘09]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57200" y="1836003"/>
            <a:ext cx="8695592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Perturbation Resilience 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Bilu-Linial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‘10]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448408" y="2674203"/>
            <a:ext cx="8390792" cy="19050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609600" y="2750403"/>
            <a:ext cx="8001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Idea: identify assumptions that</a:t>
            </a:r>
            <a:endParaRPr lang="en-US" sz="2400" dirty="0" smtClean="0">
              <a:solidFill>
                <a:srgbClr val="CC00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are natural based on how 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was collected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or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we will want to assume anyway because of how the </a:t>
            </a:r>
            <a:r>
              <a:rPr lang="en-US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is being used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553200" y="2750403"/>
            <a:ext cx="1447800" cy="457200"/>
            <a:chOff x="6553200" y="1143000"/>
            <a:chExt cx="1447800" cy="457200"/>
          </a:xfrm>
        </p:grpSpPr>
        <p:sp>
          <p:nvSpPr>
            <p:cNvPr id="44" name="Rectangle 43"/>
            <p:cNvSpPr/>
            <p:nvPr/>
          </p:nvSpPr>
          <p:spPr bwMode="auto">
            <a:xfrm>
              <a:off x="7010400" y="1143000"/>
              <a:ext cx="9906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5" name="Right Arrow 44"/>
            <p:cNvSpPr/>
            <p:nvPr/>
          </p:nvSpPr>
          <p:spPr bwMode="auto">
            <a:xfrm>
              <a:off x="6553200" y="1295400"/>
              <a:ext cx="457200" cy="152400"/>
            </a:xfrm>
            <a:prstGeom prst="rightArrow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46" name="Right Arrow 45"/>
          <p:cNvSpPr/>
          <p:nvPr/>
        </p:nvSpPr>
        <p:spPr bwMode="auto">
          <a:xfrm>
            <a:off x="8001000" y="2902803"/>
            <a:ext cx="457200" cy="152400"/>
          </a:xfrm>
          <a:prstGeom prst="rightArrow">
            <a:avLst/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251" y="5569803"/>
            <a:ext cx="873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Observation: In many problems, true goal is </a:t>
            </a:r>
            <a:r>
              <a:rPr lang="en-US" sz="2400" u="none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to match a reference/ground-truth/desired solution</a:t>
            </a:r>
            <a:r>
              <a:rPr lang="en-US" sz="24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  Objective just a proxy. </a:t>
            </a:r>
          </a:p>
        </p:txBody>
      </p:sp>
    </p:spTree>
    <p:extLst>
      <p:ext uri="{BB962C8B-B14F-4D97-AF65-F5344CB8AC3E}">
        <p14:creationId xmlns:p14="http://schemas.microsoft.com/office/powerpoint/2010/main" val="31434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  <p:bldP spid="42" grpId="0"/>
      <p:bldP spid="46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Late 2000s+: </a:t>
            </a:r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models of “nice” inputs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4300" y="1066800"/>
            <a:ext cx="9029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4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 a set of news articles, </a:t>
            </a:r>
            <a:r>
              <a:rPr lang="en-US" sz="2400" u="none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cluster them how a user would</a:t>
            </a:r>
            <a:r>
              <a:rPr lang="en-US" sz="24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4419600" y="1549667"/>
            <a:ext cx="1983171" cy="863867"/>
            <a:chOff x="3759" y="1104"/>
            <a:chExt cx="1569" cy="720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3759" y="1152"/>
              <a:ext cx="657" cy="432"/>
              <a:chOff x="2832" y="1248"/>
              <a:chExt cx="993" cy="570"/>
            </a:xfrm>
          </p:grpSpPr>
          <p:sp>
            <p:nvSpPr>
              <p:cNvPr id="23" name="Document"/>
              <p:cNvSpPr>
                <a:spLocks noEditPoints="1" noChangeArrowheads="1"/>
              </p:cNvSpPr>
              <p:nvPr/>
            </p:nvSpPr>
            <p:spPr bwMode="auto">
              <a:xfrm>
                <a:off x="2832" y="1248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Document"/>
              <p:cNvSpPr>
                <a:spLocks noEditPoints="1" noChangeArrowheads="1"/>
              </p:cNvSpPr>
              <p:nvPr/>
            </p:nvSpPr>
            <p:spPr bwMode="auto">
              <a:xfrm>
                <a:off x="3456" y="1248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Document"/>
              <p:cNvSpPr>
                <a:spLocks noEditPoints="1" noChangeArrowheads="1"/>
              </p:cNvSpPr>
              <p:nvPr/>
            </p:nvSpPr>
            <p:spPr bwMode="auto">
              <a:xfrm>
                <a:off x="3168" y="1296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9"/>
            <p:cNvGrpSpPr>
              <a:grpSpLocks/>
            </p:cNvGrpSpPr>
            <p:nvPr/>
          </p:nvGrpSpPr>
          <p:grpSpPr bwMode="auto">
            <a:xfrm>
              <a:off x="4656" y="1104"/>
              <a:ext cx="672" cy="384"/>
              <a:chOff x="2832" y="1248"/>
              <a:chExt cx="993" cy="570"/>
            </a:xfrm>
          </p:grpSpPr>
          <p:sp>
            <p:nvSpPr>
              <p:cNvPr id="20" name="Document"/>
              <p:cNvSpPr>
                <a:spLocks noEditPoints="1" noChangeArrowheads="1"/>
              </p:cNvSpPr>
              <p:nvPr/>
            </p:nvSpPr>
            <p:spPr bwMode="auto">
              <a:xfrm>
                <a:off x="2832" y="1248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Document"/>
              <p:cNvSpPr>
                <a:spLocks noEditPoints="1" noChangeArrowheads="1"/>
              </p:cNvSpPr>
              <p:nvPr/>
            </p:nvSpPr>
            <p:spPr bwMode="auto">
              <a:xfrm>
                <a:off x="3456" y="1248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Document"/>
              <p:cNvSpPr>
                <a:spLocks noEditPoints="1" noChangeArrowheads="1"/>
              </p:cNvSpPr>
              <p:nvPr/>
            </p:nvSpPr>
            <p:spPr bwMode="auto">
              <a:xfrm>
                <a:off x="3168" y="1296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4320" y="1440"/>
              <a:ext cx="672" cy="384"/>
              <a:chOff x="2832" y="1248"/>
              <a:chExt cx="993" cy="570"/>
            </a:xfrm>
          </p:grpSpPr>
          <p:sp>
            <p:nvSpPr>
              <p:cNvPr id="17" name="Document"/>
              <p:cNvSpPr>
                <a:spLocks noEditPoints="1" noChangeArrowheads="1"/>
              </p:cNvSpPr>
              <p:nvPr/>
            </p:nvSpPr>
            <p:spPr bwMode="auto">
              <a:xfrm>
                <a:off x="2832" y="1248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Document"/>
              <p:cNvSpPr>
                <a:spLocks noEditPoints="1" noChangeArrowheads="1"/>
              </p:cNvSpPr>
              <p:nvPr/>
            </p:nvSpPr>
            <p:spPr bwMode="auto">
              <a:xfrm>
                <a:off x="3456" y="1248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Document"/>
              <p:cNvSpPr>
                <a:spLocks noEditPoints="1" noChangeArrowheads="1"/>
              </p:cNvSpPr>
              <p:nvPr/>
            </p:nvSpPr>
            <p:spPr bwMode="auto">
              <a:xfrm>
                <a:off x="3168" y="1296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114300" y="3390900"/>
            <a:ext cx="9029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400" u="none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 a </a:t>
            </a:r>
            <a:r>
              <a:rPr lang="en-US" sz="2400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picture</a:t>
            </a:r>
            <a:r>
              <a:rPr lang="en-US" sz="2400" u="none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400" u="none" kern="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correctly segment into objects</a:t>
            </a:r>
            <a:r>
              <a:rPr lang="en-US" sz="2400" u="none" kern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114300" y="2667000"/>
            <a:ext cx="9029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sz="24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 a set of 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images</a:t>
            </a:r>
            <a:r>
              <a:rPr lang="en-US" sz="24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cluster by who is in them</a:t>
            </a:r>
            <a:r>
              <a:rPr lang="en-US" sz="24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5251" y="5569803"/>
            <a:ext cx="873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Observation: In many problems, true goal is </a:t>
            </a:r>
            <a:r>
              <a:rPr lang="en-US" sz="2400" u="none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to match a reference/ground-truth/desired solution</a:t>
            </a:r>
            <a:r>
              <a:rPr lang="en-US" sz="24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  Objective just a proxy.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905000" y="3200400"/>
            <a:ext cx="5257800" cy="2209800"/>
            <a:chOff x="1371600" y="3352800"/>
            <a:chExt cx="6303385" cy="2596516"/>
          </a:xfrm>
        </p:grpSpPr>
        <p:pic>
          <p:nvPicPr>
            <p:cNvPr id="38" name="Picture 2" descr="Image result for will ferre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352800"/>
              <a:ext cx="1228726" cy="122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787" y="3352802"/>
              <a:ext cx="1179575" cy="1228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824518"/>
              <a:ext cx="1113662" cy="112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8" descr="Image result for dana carvey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704"/>
            <a:stretch/>
          </p:blipFill>
          <p:spPr bwMode="auto">
            <a:xfrm>
              <a:off x="4956031" y="3352800"/>
              <a:ext cx="1257300" cy="122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9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1" r="11417"/>
            <a:stretch/>
          </p:blipFill>
          <p:spPr bwMode="auto">
            <a:xfrm>
              <a:off x="6446260" y="3352802"/>
              <a:ext cx="1228725" cy="1228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11" descr="Image result for dana carvey church lad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5" r="11369"/>
            <a:stretch/>
          </p:blipFill>
          <p:spPr bwMode="auto">
            <a:xfrm>
              <a:off x="5845227" y="4824517"/>
              <a:ext cx="1190285" cy="1037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46" y="4052285"/>
            <a:ext cx="1925307" cy="128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8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32" grpId="0" build="p"/>
      <p:bldP spid="3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Late 2000s+: </a:t>
            </a:r>
            <a:r>
              <a:rPr lang="en-US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models of “nice” inputs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" y="1219200"/>
                <a:ext cx="8458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Here, the objective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Microsoft Sans Serif" panose="020B0604020202020204" pitchFamily="34" charset="0"/>
                      </a:rPr>
                      <m:t>Φ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(like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u="none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-means score) is a </a:t>
                </a:r>
                <a:r>
                  <a:rPr lang="en-US" sz="2400" u="none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measurable proxy </a:t>
                </a:r>
                <a:r>
                  <a:rPr lang="en-US" sz="2400" u="none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for an unmeasurable goal of </a:t>
                </a:r>
                <a:r>
                  <a:rPr lang="en-US" sz="2400" u="none" dirty="0" smtClean="0">
                    <a:solidFill>
                      <a:srgbClr val="7030A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accuracy</a:t>
                </a:r>
                <a:r>
                  <a:rPr lang="en-US" sz="2400" u="none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9200"/>
                <a:ext cx="84582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8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3276601" y="2228549"/>
            <a:ext cx="2110136" cy="973689"/>
            <a:chOff x="3759" y="1104"/>
            <a:chExt cx="1569" cy="720"/>
          </a:xfrm>
        </p:grpSpPr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3759" y="1152"/>
              <a:ext cx="657" cy="432"/>
              <a:chOff x="2832" y="1248"/>
              <a:chExt cx="993" cy="570"/>
            </a:xfrm>
          </p:grpSpPr>
          <p:sp>
            <p:nvSpPr>
              <p:cNvPr id="38" name="Document"/>
              <p:cNvSpPr>
                <a:spLocks noEditPoints="1" noChangeArrowheads="1"/>
              </p:cNvSpPr>
              <p:nvPr/>
            </p:nvSpPr>
            <p:spPr bwMode="auto">
              <a:xfrm>
                <a:off x="2832" y="1248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Document"/>
              <p:cNvSpPr>
                <a:spLocks noEditPoints="1" noChangeArrowheads="1"/>
              </p:cNvSpPr>
              <p:nvPr/>
            </p:nvSpPr>
            <p:spPr bwMode="auto">
              <a:xfrm>
                <a:off x="3456" y="1248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Document"/>
              <p:cNvSpPr>
                <a:spLocks noEditPoints="1" noChangeArrowheads="1"/>
              </p:cNvSpPr>
              <p:nvPr/>
            </p:nvSpPr>
            <p:spPr bwMode="auto">
              <a:xfrm>
                <a:off x="3168" y="1296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9"/>
            <p:cNvGrpSpPr>
              <a:grpSpLocks/>
            </p:cNvGrpSpPr>
            <p:nvPr/>
          </p:nvGrpSpPr>
          <p:grpSpPr bwMode="auto">
            <a:xfrm>
              <a:off x="4656" y="1104"/>
              <a:ext cx="672" cy="384"/>
              <a:chOff x="2832" y="1248"/>
              <a:chExt cx="993" cy="570"/>
            </a:xfrm>
          </p:grpSpPr>
          <p:sp>
            <p:nvSpPr>
              <p:cNvPr id="35" name="Document"/>
              <p:cNvSpPr>
                <a:spLocks noEditPoints="1" noChangeArrowheads="1"/>
              </p:cNvSpPr>
              <p:nvPr/>
            </p:nvSpPr>
            <p:spPr bwMode="auto">
              <a:xfrm>
                <a:off x="2832" y="1248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Document"/>
              <p:cNvSpPr>
                <a:spLocks noEditPoints="1" noChangeArrowheads="1"/>
              </p:cNvSpPr>
              <p:nvPr/>
            </p:nvSpPr>
            <p:spPr bwMode="auto">
              <a:xfrm>
                <a:off x="3456" y="1248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Document"/>
              <p:cNvSpPr>
                <a:spLocks noEditPoints="1" noChangeArrowheads="1"/>
              </p:cNvSpPr>
              <p:nvPr/>
            </p:nvSpPr>
            <p:spPr bwMode="auto">
              <a:xfrm>
                <a:off x="3168" y="1296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13"/>
            <p:cNvGrpSpPr>
              <a:grpSpLocks/>
            </p:cNvGrpSpPr>
            <p:nvPr/>
          </p:nvGrpSpPr>
          <p:grpSpPr bwMode="auto">
            <a:xfrm>
              <a:off x="4320" y="1440"/>
              <a:ext cx="672" cy="384"/>
              <a:chOff x="2832" y="1248"/>
              <a:chExt cx="993" cy="570"/>
            </a:xfrm>
          </p:grpSpPr>
          <p:sp>
            <p:nvSpPr>
              <p:cNvPr id="30" name="Document"/>
              <p:cNvSpPr>
                <a:spLocks noEditPoints="1" noChangeArrowheads="1"/>
              </p:cNvSpPr>
              <p:nvPr/>
            </p:nvSpPr>
            <p:spPr bwMode="auto">
              <a:xfrm>
                <a:off x="2832" y="1248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Document"/>
              <p:cNvSpPr>
                <a:spLocks noEditPoints="1" noChangeArrowheads="1"/>
              </p:cNvSpPr>
              <p:nvPr/>
            </p:nvSpPr>
            <p:spPr bwMode="auto">
              <a:xfrm>
                <a:off x="3456" y="1248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Document"/>
              <p:cNvSpPr>
                <a:spLocks noEditPoints="1" noChangeArrowheads="1"/>
              </p:cNvSpPr>
              <p:nvPr/>
            </p:nvSpPr>
            <p:spPr bwMode="auto">
              <a:xfrm>
                <a:off x="3168" y="1296"/>
                <a:ext cx="369" cy="522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7200" y="3600271"/>
                <a:ext cx="8458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-Approximation Stability: </a:t>
                </a: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Suppose that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𝑐</m:t>
                    </m:r>
                  </m:oMath>
                </a14:m>
                <a:r>
                  <a:rPr lang="en-US" sz="2400" u="none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</a:t>
                </a:r>
                <a:r>
                  <a:rPr lang="en-US" sz="2400" u="none" dirty="0" err="1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approx’s</a:t>
                </a:r>
                <a:r>
                  <a:rPr lang="en-US" sz="2400" u="none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to</a:t>
                </a:r>
                <a14:m>
                  <m:oMath xmlns:m="http://schemas.openxmlformats.org/officeDocument/2006/math">
                    <m:r>
                      <a:rPr lang="en-US" sz="2400" b="0" i="0" u="none" smtClean="0">
                        <a:latin typeface="Cambria Math"/>
                        <a:cs typeface="Microsoft Sans Serif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u="none" smtClean="0">
                        <a:latin typeface="Cambria Math"/>
                        <a:cs typeface="Microsoft Sans Serif" panose="020B0604020202020204" pitchFamily="34" charset="0"/>
                      </a:rPr>
                      <m:t>Φ</m:t>
                    </m:r>
                  </m:oMath>
                </a14:m>
                <a:r>
                  <a:rPr lang="en-US" sz="2400" u="none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400" b="0" i="1" u="none" smtClean="0">
                        <a:latin typeface="Cambria Math"/>
                        <a:cs typeface="Microsoft Sans Serif" panose="020B0604020202020204" pitchFamily="34" charset="0"/>
                      </a:rPr>
                      <m:t>𝜖</m:t>
                    </m:r>
                  </m:oMath>
                </a14:m>
                <a:r>
                  <a:rPr lang="en-US" sz="2400" u="none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-close to reference solution.  Can one use this to get </a:t>
                </a:r>
                <a14:m>
                  <m:oMath xmlns:m="http://schemas.openxmlformats.org/officeDocument/2006/math">
                    <m:r>
                      <a:rPr lang="en-US" sz="2400" b="0" i="1" u="none" smtClean="0">
                        <a:latin typeface="Cambria Math"/>
                        <a:cs typeface="Microsoft Sans Serif" panose="020B0604020202020204" pitchFamily="34" charset="0"/>
                      </a:rPr>
                      <m:t>𝑂</m:t>
                    </m:r>
                    <m:r>
                      <a:rPr lang="en-US" sz="2400" b="0" i="1" u="none" smtClean="0">
                        <a:latin typeface="Cambria Math"/>
                        <a:cs typeface="Microsoft Sans Serif" panose="020B0604020202020204" pitchFamily="34" charset="0"/>
                      </a:rPr>
                      <m:t>(</m:t>
                    </m:r>
                    <m:r>
                      <a:rPr lang="en-US" sz="2400" b="0" i="1" u="none" smtClean="0">
                        <a:latin typeface="Cambria Math"/>
                        <a:cs typeface="Microsoft Sans Serif" panose="020B0604020202020204" pitchFamily="34" charset="0"/>
                      </a:rPr>
                      <m:t>𝜖</m:t>
                    </m:r>
                    <m:r>
                      <a:rPr lang="en-US" sz="2400" b="0" i="1" u="none" smtClean="0">
                        <a:latin typeface="Cambria Math"/>
                        <a:cs typeface="Microsoft Sans Serif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u="none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close?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00271"/>
                <a:ext cx="84582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081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80146" y="983640"/>
            <a:ext cx="4572000" cy="16764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15425" y="4495800"/>
            <a:ext cx="5510295" cy="2288977"/>
            <a:chOff x="2115425" y="4495800"/>
            <a:chExt cx="5510295" cy="2288977"/>
          </a:xfrm>
        </p:grpSpPr>
        <p:grpSp>
          <p:nvGrpSpPr>
            <p:cNvPr id="19" name="Group 18"/>
            <p:cNvGrpSpPr/>
            <p:nvPr/>
          </p:nvGrpSpPr>
          <p:grpSpPr>
            <a:xfrm>
              <a:off x="2901462" y="4495800"/>
              <a:ext cx="4724258" cy="1905000"/>
              <a:chOff x="2139462" y="2895600"/>
              <a:chExt cx="4724258" cy="1905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209800" y="2895600"/>
                <a:ext cx="4572000" cy="16764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193717" y="3120383"/>
                <a:ext cx="4670003" cy="1350489"/>
              </a:xfrm>
              <a:custGeom>
                <a:avLst/>
                <a:gdLst>
                  <a:gd name="connsiteX0" fmla="*/ 0 w 4548553"/>
                  <a:gd name="connsiteY0" fmla="*/ 1313215 h 1407132"/>
                  <a:gd name="connsiteX1" fmla="*/ 211015 w 4548553"/>
                  <a:gd name="connsiteY1" fmla="*/ 1289768 h 1407132"/>
                  <a:gd name="connsiteX2" fmla="*/ 293076 w 4548553"/>
                  <a:gd name="connsiteY2" fmla="*/ 152630 h 1407132"/>
                  <a:gd name="connsiteX3" fmla="*/ 375138 w 4548553"/>
                  <a:gd name="connsiteY3" fmla="*/ 1301492 h 1407132"/>
                  <a:gd name="connsiteX4" fmla="*/ 797169 w 4548553"/>
                  <a:gd name="connsiteY4" fmla="*/ 1278045 h 1407132"/>
                  <a:gd name="connsiteX5" fmla="*/ 1043353 w 4548553"/>
                  <a:gd name="connsiteY5" fmla="*/ 1278045 h 1407132"/>
                  <a:gd name="connsiteX6" fmla="*/ 1453661 w 4548553"/>
                  <a:gd name="connsiteY6" fmla="*/ 1231153 h 1407132"/>
                  <a:gd name="connsiteX7" fmla="*/ 1582615 w 4548553"/>
                  <a:gd name="connsiteY7" fmla="*/ 1278045 h 1407132"/>
                  <a:gd name="connsiteX8" fmla="*/ 1629507 w 4548553"/>
                  <a:gd name="connsiteY8" fmla="*/ 58845 h 1407132"/>
                  <a:gd name="connsiteX9" fmla="*/ 1711569 w 4548553"/>
                  <a:gd name="connsiteY9" fmla="*/ 1313215 h 1407132"/>
                  <a:gd name="connsiteX10" fmla="*/ 1899138 w 4548553"/>
                  <a:gd name="connsiteY10" fmla="*/ 1242876 h 1407132"/>
                  <a:gd name="connsiteX11" fmla="*/ 1992923 w 4548553"/>
                  <a:gd name="connsiteY11" fmla="*/ 844292 h 1407132"/>
                  <a:gd name="connsiteX12" fmla="*/ 2086707 w 4548553"/>
                  <a:gd name="connsiteY12" fmla="*/ 1242876 h 1407132"/>
                  <a:gd name="connsiteX13" fmla="*/ 2438400 w 4548553"/>
                  <a:gd name="connsiteY13" fmla="*/ 1242876 h 1407132"/>
                  <a:gd name="connsiteX14" fmla="*/ 2532184 w 4548553"/>
                  <a:gd name="connsiteY14" fmla="*/ 1055307 h 1407132"/>
                  <a:gd name="connsiteX15" fmla="*/ 2848707 w 4548553"/>
                  <a:gd name="connsiteY15" fmla="*/ 1102199 h 1407132"/>
                  <a:gd name="connsiteX16" fmla="*/ 2942492 w 4548553"/>
                  <a:gd name="connsiteY16" fmla="*/ 1160815 h 1407132"/>
                  <a:gd name="connsiteX17" fmla="*/ 2965938 w 4548553"/>
                  <a:gd name="connsiteY17" fmla="*/ 230 h 1407132"/>
                  <a:gd name="connsiteX18" fmla="*/ 3048000 w 4548553"/>
                  <a:gd name="connsiteY18" fmla="*/ 1266322 h 1407132"/>
                  <a:gd name="connsiteX19" fmla="*/ 3071446 w 4548553"/>
                  <a:gd name="connsiteY19" fmla="*/ 23676 h 1407132"/>
                  <a:gd name="connsiteX20" fmla="*/ 3153507 w 4548553"/>
                  <a:gd name="connsiteY20" fmla="*/ 1242876 h 1407132"/>
                  <a:gd name="connsiteX21" fmla="*/ 3493476 w 4548553"/>
                  <a:gd name="connsiteY21" fmla="*/ 1219430 h 1407132"/>
                  <a:gd name="connsiteX22" fmla="*/ 3798276 w 4548553"/>
                  <a:gd name="connsiteY22" fmla="*/ 1231153 h 1407132"/>
                  <a:gd name="connsiteX23" fmla="*/ 4196861 w 4548553"/>
                  <a:gd name="connsiteY23" fmla="*/ 1231153 h 1407132"/>
                  <a:gd name="connsiteX24" fmla="*/ 4372707 w 4548553"/>
                  <a:gd name="connsiteY24" fmla="*/ 926353 h 1407132"/>
                  <a:gd name="connsiteX25" fmla="*/ 4548553 w 4548553"/>
                  <a:gd name="connsiteY25" fmla="*/ 1395276 h 1407132"/>
                  <a:gd name="connsiteX0" fmla="*/ 0 w 4548553"/>
                  <a:gd name="connsiteY0" fmla="*/ 1313215 h 1407132"/>
                  <a:gd name="connsiteX1" fmla="*/ 211015 w 4548553"/>
                  <a:gd name="connsiteY1" fmla="*/ 1289768 h 1407132"/>
                  <a:gd name="connsiteX2" fmla="*/ 293076 w 4548553"/>
                  <a:gd name="connsiteY2" fmla="*/ 152630 h 1407132"/>
                  <a:gd name="connsiteX3" fmla="*/ 375138 w 4548553"/>
                  <a:gd name="connsiteY3" fmla="*/ 1278045 h 1407132"/>
                  <a:gd name="connsiteX4" fmla="*/ 797169 w 4548553"/>
                  <a:gd name="connsiteY4" fmla="*/ 1278045 h 1407132"/>
                  <a:gd name="connsiteX5" fmla="*/ 1043353 w 4548553"/>
                  <a:gd name="connsiteY5" fmla="*/ 1278045 h 1407132"/>
                  <a:gd name="connsiteX6" fmla="*/ 1453661 w 4548553"/>
                  <a:gd name="connsiteY6" fmla="*/ 1231153 h 1407132"/>
                  <a:gd name="connsiteX7" fmla="*/ 1582615 w 4548553"/>
                  <a:gd name="connsiteY7" fmla="*/ 1278045 h 1407132"/>
                  <a:gd name="connsiteX8" fmla="*/ 1629507 w 4548553"/>
                  <a:gd name="connsiteY8" fmla="*/ 58845 h 1407132"/>
                  <a:gd name="connsiteX9" fmla="*/ 1711569 w 4548553"/>
                  <a:gd name="connsiteY9" fmla="*/ 1313215 h 1407132"/>
                  <a:gd name="connsiteX10" fmla="*/ 1899138 w 4548553"/>
                  <a:gd name="connsiteY10" fmla="*/ 1242876 h 1407132"/>
                  <a:gd name="connsiteX11" fmla="*/ 1992923 w 4548553"/>
                  <a:gd name="connsiteY11" fmla="*/ 844292 h 1407132"/>
                  <a:gd name="connsiteX12" fmla="*/ 2086707 w 4548553"/>
                  <a:gd name="connsiteY12" fmla="*/ 1242876 h 1407132"/>
                  <a:gd name="connsiteX13" fmla="*/ 2438400 w 4548553"/>
                  <a:gd name="connsiteY13" fmla="*/ 1242876 h 1407132"/>
                  <a:gd name="connsiteX14" fmla="*/ 2532184 w 4548553"/>
                  <a:gd name="connsiteY14" fmla="*/ 1055307 h 1407132"/>
                  <a:gd name="connsiteX15" fmla="*/ 2848707 w 4548553"/>
                  <a:gd name="connsiteY15" fmla="*/ 1102199 h 1407132"/>
                  <a:gd name="connsiteX16" fmla="*/ 2942492 w 4548553"/>
                  <a:gd name="connsiteY16" fmla="*/ 1160815 h 1407132"/>
                  <a:gd name="connsiteX17" fmla="*/ 2965938 w 4548553"/>
                  <a:gd name="connsiteY17" fmla="*/ 230 h 1407132"/>
                  <a:gd name="connsiteX18" fmla="*/ 3048000 w 4548553"/>
                  <a:gd name="connsiteY18" fmla="*/ 1266322 h 1407132"/>
                  <a:gd name="connsiteX19" fmla="*/ 3071446 w 4548553"/>
                  <a:gd name="connsiteY19" fmla="*/ 23676 h 1407132"/>
                  <a:gd name="connsiteX20" fmla="*/ 3153507 w 4548553"/>
                  <a:gd name="connsiteY20" fmla="*/ 1242876 h 1407132"/>
                  <a:gd name="connsiteX21" fmla="*/ 3493476 w 4548553"/>
                  <a:gd name="connsiteY21" fmla="*/ 1219430 h 1407132"/>
                  <a:gd name="connsiteX22" fmla="*/ 3798276 w 4548553"/>
                  <a:gd name="connsiteY22" fmla="*/ 1231153 h 1407132"/>
                  <a:gd name="connsiteX23" fmla="*/ 4196861 w 4548553"/>
                  <a:gd name="connsiteY23" fmla="*/ 1231153 h 1407132"/>
                  <a:gd name="connsiteX24" fmla="*/ 4372707 w 4548553"/>
                  <a:gd name="connsiteY24" fmla="*/ 926353 h 1407132"/>
                  <a:gd name="connsiteX25" fmla="*/ 4548553 w 4548553"/>
                  <a:gd name="connsiteY25" fmla="*/ 1395276 h 1407132"/>
                  <a:gd name="connsiteX0" fmla="*/ 0 w 4548553"/>
                  <a:gd name="connsiteY0" fmla="*/ 1313215 h 1407132"/>
                  <a:gd name="connsiteX1" fmla="*/ 211015 w 4548553"/>
                  <a:gd name="connsiteY1" fmla="*/ 1289768 h 1407132"/>
                  <a:gd name="connsiteX2" fmla="*/ 293076 w 4548553"/>
                  <a:gd name="connsiteY2" fmla="*/ 152630 h 1407132"/>
                  <a:gd name="connsiteX3" fmla="*/ 375138 w 4548553"/>
                  <a:gd name="connsiteY3" fmla="*/ 1278045 h 1407132"/>
                  <a:gd name="connsiteX4" fmla="*/ 797169 w 4548553"/>
                  <a:gd name="connsiteY4" fmla="*/ 1278045 h 1407132"/>
                  <a:gd name="connsiteX5" fmla="*/ 1043353 w 4548553"/>
                  <a:gd name="connsiteY5" fmla="*/ 1278045 h 1407132"/>
                  <a:gd name="connsiteX6" fmla="*/ 1453661 w 4548553"/>
                  <a:gd name="connsiteY6" fmla="*/ 1231153 h 1407132"/>
                  <a:gd name="connsiteX7" fmla="*/ 1582615 w 4548553"/>
                  <a:gd name="connsiteY7" fmla="*/ 1278045 h 1407132"/>
                  <a:gd name="connsiteX8" fmla="*/ 1629507 w 4548553"/>
                  <a:gd name="connsiteY8" fmla="*/ 58845 h 1407132"/>
                  <a:gd name="connsiteX9" fmla="*/ 1711569 w 4548553"/>
                  <a:gd name="connsiteY9" fmla="*/ 1313215 h 1407132"/>
                  <a:gd name="connsiteX10" fmla="*/ 1899138 w 4548553"/>
                  <a:gd name="connsiteY10" fmla="*/ 1242876 h 1407132"/>
                  <a:gd name="connsiteX11" fmla="*/ 1992923 w 4548553"/>
                  <a:gd name="connsiteY11" fmla="*/ 844292 h 1407132"/>
                  <a:gd name="connsiteX12" fmla="*/ 2086707 w 4548553"/>
                  <a:gd name="connsiteY12" fmla="*/ 1242876 h 1407132"/>
                  <a:gd name="connsiteX13" fmla="*/ 2438400 w 4548553"/>
                  <a:gd name="connsiteY13" fmla="*/ 1242876 h 1407132"/>
                  <a:gd name="connsiteX14" fmla="*/ 2532184 w 4548553"/>
                  <a:gd name="connsiteY14" fmla="*/ 1055307 h 1407132"/>
                  <a:gd name="connsiteX15" fmla="*/ 2848707 w 4548553"/>
                  <a:gd name="connsiteY15" fmla="*/ 1102199 h 1407132"/>
                  <a:gd name="connsiteX16" fmla="*/ 2942492 w 4548553"/>
                  <a:gd name="connsiteY16" fmla="*/ 1160815 h 1407132"/>
                  <a:gd name="connsiteX17" fmla="*/ 2965938 w 4548553"/>
                  <a:gd name="connsiteY17" fmla="*/ 230 h 1407132"/>
                  <a:gd name="connsiteX18" fmla="*/ 3048000 w 4548553"/>
                  <a:gd name="connsiteY18" fmla="*/ 1266322 h 1407132"/>
                  <a:gd name="connsiteX19" fmla="*/ 3071446 w 4548553"/>
                  <a:gd name="connsiteY19" fmla="*/ 23676 h 1407132"/>
                  <a:gd name="connsiteX20" fmla="*/ 3153507 w 4548553"/>
                  <a:gd name="connsiteY20" fmla="*/ 1242876 h 1407132"/>
                  <a:gd name="connsiteX21" fmla="*/ 3493476 w 4548553"/>
                  <a:gd name="connsiteY21" fmla="*/ 1219430 h 1407132"/>
                  <a:gd name="connsiteX22" fmla="*/ 3798276 w 4548553"/>
                  <a:gd name="connsiteY22" fmla="*/ 1231153 h 1407132"/>
                  <a:gd name="connsiteX23" fmla="*/ 4196861 w 4548553"/>
                  <a:gd name="connsiteY23" fmla="*/ 1231153 h 1407132"/>
                  <a:gd name="connsiteX24" fmla="*/ 4372707 w 4548553"/>
                  <a:gd name="connsiteY24" fmla="*/ 926353 h 1407132"/>
                  <a:gd name="connsiteX25" fmla="*/ 4548553 w 4548553"/>
                  <a:gd name="connsiteY25" fmla="*/ 1395276 h 1407132"/>
                  <a:gd name="connsiteX0" fmla="*/ 0 w 4548553"/>
                  <a:gd name="connsiteY0" fmla="*/ 1313215 h 1416826"/>
                  <a:gd name="connsiteX1" fmla="*/ 211015 w 4548553"/>
                  <a:gd name="connsiteY1" fmla="*/ 1289768 h 1416826"/>
                  <a:gd name="connsiteX2" fmla="*/ 293076 w 4548553"/>
                  <a:gd name="connsiteY2" fmla="*/ 152630 h 1416826"/>
                  <a:gd name="connsiteX3" fmla="*/ 375138 w 4548553"/>
                  <a:gd name="connsiteY3" fmla="*/ 1278045 h 1416826"/>
                  <a:gd name="connsiteX4" fmla="*/ 797169 w 4548553"/>
                  <a:gd name="connsiteY4" fmla="*/ 1278045 h 1416826"/>
                  <a:gd name="connsiteX5" fmla="*/ 1043353 w 4548553"/>
                  <a:gd name="connsiteY5" fmla="*/ 1278045 h 1416826"/>
                  <a:gd name="connsiteX6" fmla="*/ 1453661 w 4548553"/>
                  <a:gd name="connsiteY6" fmla="*/ 1231153 h 1416826"/>
                  <a:gd name="connsiteX7" fmla="*/ 1582615 w 4548553"/>
                  <a:gd name="connsiteY7" fmla="*/ 1278045 h 1416826"/>
                  <a:gd name="connsiteX8" fmla="*/ 1629507 w 4548553"/>
                  <a:gd name="connsiteY8" fmla="*/ 58845 h 1416826"/>
                  <a:gd name="connsiteX9" fmla="*/ 1711569 w 4548553"/>
                  <a:gd name="connsiteY9" fmla="*/ 1313215 h 1416826"/>
                  <a:gd name="connsiteX10" fmla="*/ 1899138 w 4548553"/>
                  <a:gd name="connsiteY10" fmla="*/ 1242876 h 1416826"/>
                  <a:gd name="connsiteX11" fmla="*/ 1992923 w 4548553"/>
                  <a:gd name="connsiteY11" fmla="*/ 844292 h 1416826"/>
                  <a:gd name="connsiteX12" fmla="*/ 2086707 w 4548553"/>
                  <a:gd name="connsiteY12" fmla="*/ 1242876 h 1416826"/>
                  <a:gd name="connsiteX13" fmla="*/ 2438400 w 4548553"/>
                  <a:gd name="connsiteY13" fmla="*/ 1242876 h 1416826"/>
                  <a:gd name="connsiteX14" fmla="*/ 2532184 w 4548553"/>
                  <a:gd name="connsiteY14" fmla="*/ 1055307 h 1416826"/>
                  <a:gd name="connsiteX15" fmla="*/ 2848707 w 4548553"/>
                  <a:gd name="connsiteY15" fmla="*/ 1102199 h 1416826"/>
                  <a:gd name="connsiteX16" fmla="*/ 2942492 w 4548553"/>
                  <a:gd name="connsiteY16" fmla="*/ 1160815 h 1416826"/>
                  <a:gd name="connsiteX17" fmla="*/ 2965938 w 4548553"/>
                  <a:gd name="connsiteY17" fmla="*/ 230 h 1416826"/>
                  <a:gd name="connsiteX18" fmla="*/ 3048000 w 4548553"/>
                  <a:gd name="connsiteY18" fmla="*/ 1266322 h 1416826"/>
                  <a:gd name="connsiteX19" fmla="*/ 3071446 w 4548553"/>
                  <a:gd name="connsiteY19" fmla="*/ 23676 h 1416826"/>
                  <a:gd name="connsiteX20" fmla="*/ 3153507 w 4548553"/>
                  <a:gd name="connsiteY20" fmla="*/ 1242876 h 1416826"/>
                  <a:gd name="connsiteX21" fmla="*/ 3493476 w 4548553"/>
                  <a:gd name="connsiteY21" fmla="*/ 1219430 h 1416826"/>
                  <a:gd name="connsiteX22" fmla="*/ 3798276 w 4548553"/>
                  <a:gd name="connsiteY22" fmla="*/ 1231153 h 1416826"/>
                  <a:gd name="connsiteX23" fmla="*/ 4196861 w 4548553"/>
                  <a:gd name="connsiteY23" fmla="*/ 1231153 h 1416826"/>
                  <a:gd name="connsiteX24" fmla="*/ 4372707 w 4548553"/>
                  <a:gd name="connsiteY24" fmla="*/ 926353 h 1416826"/>
                  <a:gd name="connsiteX25" fmla="*/ 4548553 w 4548553"/>
                  <a:gd name="connsiteY25" fmla="*/ 1395276 h 1416826"/>
                  <a:gd name="connsiteX0" fmla="*/ 0 w 4548553"/>
                  <a:gd name="connsiteY0" fmla="*/ 1313215 h 1400144"/>
                  <a:gd name="connsiteX1" fmla="*/ 222738 w 4548553"/>
                  <a:gd name="connsiteY1" fmla="*/ 1160815 h 1400144"/>
                  <a:gd name="connsiteX2" fmla="*/ 293076 w 4548553"/>
                  <a:gd name="connsiteY2" fmla="*/ 152630 h 1400144"/>
                  <a:gd name="connsiteX3" fmla="*/ 375138 w 4548553"/>
                  <a:gd name="connsiteY3" fmla="*/ 1278045 h 1400144"/>
                  <a:gd name="connsiteX4" fmla="*/ 797169 w 4548553"/>
                  <a:gd name="connsiteY4" fmla="*/ 1278045 h 1400144"/>
                  <a:gd name="connsiteX5" fmla="*/ 1043353 w 4548553"/>
                  <a:gd name="connsiteY5" fmla="*/ 1278045 h 1400144"/>
                  <a:gd name="connsiteX6" fmla="*/ 1453661 w 4548553"/>
                  <a:gd name="connsiteY6" fmla="*/ 1231153 h 1400144"/>
                  <a:gd name="connsiteX7" fmla="*/ 1582615 w 4548553"/>
                  <a:gd name="connsiteY7" fmla="*/ 1278045 h 1400144"/>
                  <a:gd name="connsiteX8" fmla="*/ 1629507 w 4548553"/>
                  <a:gd name="connsiteY8" fmla="*/ 58845 h 1400144"/>
                  <a:gd name="connsiteX9" fmla="*/ 1711569 w 4548553"/>
                  <a:gd name="connsiteY9" fmla="*/ 1313215 h 1400144"/>
                  <a:gd name="connsiteX10" fmla="*/ 1899138 w 4548553"/>
                  <a:gd name="connsiteY10" fmla="*/ 1242876 h 1400144"/>
                  <a:gd name="connsiteX11" fmla="*/ 1992923 w 4548553"/>
                  <a:gd name="connsiteY11" fmla="*/ 844292 h 1400144"/>
                  <a:gd name="connsiteX12" fmla="*/ 2086707 w 4548553"/>
                  <a:gd name="connsiteY12" fmla="*/ 1242876 h 1400144"/>
                  <a:gd name="connsiteX13" fmla="*/ 2438400 w 4548553"/>
                  <a:gd name="connsiteY13" fmla="*/ 1242876 h 1400144"/>
                  <a:gd name="connsiteX14" fmla="*/ 2532184 w 4548553"/>
                  <a:gd name="connsiteY14" fmla="*/ 1055307 h 1400144"/>
                  <a:gd name="connsiteX15" fmla="*/ 2848707 w 4548553"/>
                  <a:gd name="connsiteY15" fmla="*/ 1102199 h 1400144"/>
                  <a:gd name="connsiteX16" fmla="*/ 2942492 w 4548553"/>
                  <a:gd name="connsiteY16" fmla="*/ 1160815 h 1400144"/>
                  <a:gd name="connsiteX17" fmla="*/ 2965938 w 4548553"/>
                  <a:gd name="connsiteY17" fmla="*/ 230 h 1400144"/>
                  <a:gd name="connsiteX18" fmla="*/ 3048000 w 4548553"/>
                  <a:gd name="connsiteY18" fmla="*/ 1266322 h 1400144"/>
                  <a:gd name="connsiteX19" fmla="*/ 3071446 w 4548553"/>
                  <a:gd name="connsiteY19" fmla="*/ 23676 h 1400144"/>
                  <a:gd name="connsiteX20" fmla="*/ 3153507 w 4548553"/>
                  <a:gd name="connsiteY20" fmla="*/ 1242876 h 1400144"/>
                  <a:gd name="connsiteX21" fmla="*/ 3493476 w 4548553"/>
                  <a:gd name="connsiteY21" fmla="*/ 1219430 h 1400144"/>
                  <a:gd name="connsiteX22" fmla="*/ 3798276 w 4548553"/>
                  <a:gd name="connsiteY22" fmla="*/ 1231153 h 1400144"/>
                  <a:gd name="connsiteX23" fmla="*/ 4196861 w 4548553"/>
                  <a:gd name="connsiteY23" fmla="*/ 1231153 h 1400144"/>
                  <a:gd name="connsiteX24" fmla="*/ 4372707 w 4548553"/>
                  <a:gd name="connsiteY24" fmla="*/ 926353 h 1400144"/>
                  <a:gd name="connsiteX25" fmla="*/ 4548553 w 4548553"/>
                  <a:gd name="connsiteY25" fmla="*/ 1395276 h 1400144"/>
                  <a:gd name="connsiteX0" fmla="*/ 0 w 4548553"/>
                  <a:gd name="connsiteY0" fmla="*/ 1313215 h 1400144"/>
                  <a:gd name="connsiteX1" fmla="*/ 222738 w 4548553"/>
                  <a:gd name="connsiteY1" fmla="*/ 1160815 h 1400144"/>
                  <a:gd name="connsiteX2" fmla="*/ 293076 w 4548553"/>
                  <a:gd name="connsiteY2" fmla="*/ 152630 h 1400144"/>
                  <a:gd name="connsiteX3" fmla="*/ 375138 w 4548553"/>
                  <a:gd name="connsiteY3" fmla="*/ 1278045 h 1400144"/>
                  <a:gd name="connsiteX4" fmla="*/ 797169 w 4548553"/>
                  <a:gd name="connsiteY4" fmla="*/ 1278045 h 1400144"/>
                  <a:gd name="connsiteX5" fmla="*/ 1043353 w 4548553"/>
                  <a:gd name="connsiteY5" fmla="*/ 1278045 h 1400144"/>
                  <a:gd name="connsiteX6" fmla="*/ 1453661 w 4548553"/>
                  <a:gd name="connsiteY6" fmla="*/ 1231153 h 1400144"/>
                  <a:gd name="connsiteX7" fmla="*/ 1582615 w 4548553"/>
                  <a:gd name="connsiteY7" fmla="*/ 1278045 h 1400144"/>
                  <a:gd name="connsiteX8" fmla="*/ 1629507 w 4548553"/>
                  <a:gd name="connsiteY8" fmla="*/ 58845 h 1400144"/>
                  <a:gd name="connsiteX9" fmla="*/ 1711569 w 4548553"/>
                  <a:gd name="connsiteY9" fmla="*/ 1313215 h 1400144"/>
                  <a:gd name="connsiteX10" fmla="*/ 1899138 w 4548553"/>
                  <a:gd name="connsiteY10" fmla="*/ 1242876 h 1400144"/>
                  <a:gd name="connsiteX11" fmla="*/ 1992923 w 4548553"/>
                  <a:gd name="connsiteY11" fmla="*/ 844292 h 1400144"/>
                  <a:gd name="connsiteX12" fmla="*/ 2086707 w 4548553"/>
                  <a:gd name="connsiteY12" fmla="*/ 1242876 h 1400144"/>
                  <a:gd name="connsiteX13" fmla="*/ 2438400 w 4548553"/>
                  <a:gd name="connsiteY13" fmla="*/ 1242876 h 1400144"/>
                  <a:gd name="connsiteX14" fmla="*/ 2532184 w 4548553"/>
                  <a:gd name="connsiteY14" fmla="*/ 1055307 h 1400144"/>
                  <a:gd name="connsiteX15" fmla="*/ 2848707 w 4548553"/>
                  <a:gd name="connsiteY15" fmla="*/ 1102199 h 1400144"/>
                  <a:gd name="connsiteX16" fmla="*/ 2942492 w 4548553"/>
                  <a:gd name="connsiteY16" fmla="*/ 1160815 h 1400144"/>
                  <a:gd name="connsiteX17" fmla="*/ 2965938 w 4548553"/>
                  <a:gd name="connsiteY17" fmla="*/ 230 h 1400144"/>
                  <a:gd name="connsiteX18" fmla="*/ 3048000 w 4548553"/>
                  <a:gd name="connsiteY18" fmla="*/ 1266322 h 1400144"/>
                  <a:gd name="connsiteX19" fmla="*/ 3071446 w 4548553"/>
                  <a:gd name="connsiteY19" fmla="*/ 23676 h 1400144"/>
                  <a:gd name="connsiteX20" fmla="*/ 3153507 w 4548553"/>
                  <a:gd name="connsiteY20" fmla="*/ 1242876 h 1400144"/>
                  <a:gd name="connsiteX21" fmla="*/ 3493476 w 4548553"/>
                  <a:gd name="connsiteY21" fmla="*/ 1219430 h 1400144"/>
                  <a:gd name="connsiteX22" fmla="*/ 3798276 w 4548553"/>
                  <a:gd name="connsiteY22" fmla="*/ 1231153 h 1400144"/>
                  <a:gd name="connsiteX23" fmla="*/ 4196861 w 4548553"/>
                  <a:gd name="connsiteY23" fmla="*/ 1231153 h 1400144"/>
                  <a:gd name="connsiteX24" fmla="*/ 4372707 w 4548553"/>
                  <a:gd name="connsiteY24" fmla="*/ 926353 h 1400144"/>
                  <a:gd name="connsiteX25" fmla="*/ 4548553 w 4548553"/>
                  <a:gd name="connsiteY25" fmla="*/ 1395276 h 1400144"/>
                  <a:gd name="connsiteX0" fmla="*/ 0 w 4548553"/>
                  <a:gd name="connsiteY0" fmla="*/ 1313215 h 1400144"/>
                  <a:gd name="connsiteX1" fmla="*/ 222738 w 4548553"/>
                  <a:gd name="connsiteY1" fmla="*/ 1160815 h 1400144"/>
                  <a:gd name="connsiteX2" fmla="*/ 293076 w 4548553"/>
                  <a:gd name="connsiteY2" fmla="*/ 152630 h 1400144"/>
                  <a:gd name="connsiteX3" fmla="*/ 375138 w 4548553"/>
                  <a:gd name="connsiteY3" fmla="*/ 1278045 h 1400144"/>
                  <a:gd name="connsiteX4" fmla="*/ 797169 w 4548553"/>
                  <a:gd name="connsiteY4" fmla="*/ 1278045 h 1400144"/>
                  <a:gd name="connsiteX5" fmla="*/ 1043353 w 4548553"/>
                  <a:gd name="connsiteY5" fmla="*/ 1278045 h 1400144"/>
                  <a:gd name="connsiteX6" fmla="*/ 1453661 w 4548553"/>
                  <a:gd name="connsiteY6" fmla="*/ 1231153 h 1400144"/>
                  <a:gd name="connsiteX7" fmla="*/ 1582615 w 4548553"/>
                  <a:gd name="connsiteY7" fmla="*/ 1278045 h 1400144"/>
                  <a:gd name="connsiteX8" fmla="*/ 1629507 w 4548553"/>
                  <a:gd name="connsiteY8" fmla="*/ 58845 h 1400144"/>
                  <a:gd name="connsiteX9" fmla="*/ 1711569 w 4548553"/>
                  <a:gd name="connsiteY9" fmla="*/ 1313215 h 1400144"/>
                  <a:gd name="connsiteX10" fmla="*/ 1899138 w 4548553"/>
                  <a:gd name="connsiteY10" fmla="*/ 1242876 h 1400144"/>
                  <a:gd name="connsiteX11" fmla="*/ 1992923 w 4548553"/>
                  <a:gd name="connsiteY11" fmla="*/ 844292 h 1400144"/>
                  <a:gd name="connsiteX12" fmla="*/ 2086707 w 4548553"/>
                  <a:gd name="connsiteY12" fmla="*/ 1242876 h 1400144"/>
                  <a:gd name="connsiteX13" fmla="*/ 2438400 w 4548553"/>
                  <a:gd name="connsiteY13" fmla="*/ 1242876 h 1400144"/>
                  <a:gd name="connsiteX14" fmla="*/ 2532184 w 4548553"/>
                  <a:gd name="connsiteY14" fmla="*/ 1055307 h 1400144"/>
                  <a:gd name="connsiteX15" fmla="*/ 2848707 w 4548553"/>
                  <a:gd name="connsiteY15" fmla="*/ 1102199 h 1400144"/>
                  <a:gd name="connsiteX16" fmla="*/ 2942492 w 4548553"/>
                  <a:gd name="connsiteY16" fmla="*/ 1160815 h 1400144"/>
                  <a:gd name="connsiteX17" fmla="*/ 2965938 w 4548553"/>
                  <a:gd name="connsiteY17" fmla="*/ 230 h 1400144"/>
                  <a:gd name="connsiteX18" fmla="*/ 3048000 w 4548553"/>
                  <a:gd name="connsiteY18" fmla="*/ 1266322 h 1400144"/>
                  <a:gd name="connsiteX19" fmla="*/ 3071446 w 4548553"/>
                  <a:gd name="connsiteY19" fmla="*/ 23676 h 1400144"/>
                  <a:gd name="connsiteX20" fmla="*/ 3153507 w 4548553"/>
                  <a:gd name="connsiteY20" fmla="*/ 1242876 h 1400144"/>
                  <a:gd name="connsiteX21" fmla="*/ 3493476 w 4548553"/>
                  <a:gd name="connsiteY21" fmla="*/ 1219430 h 1400144"/>
                  <a:gd name="connsiteX22" fmla="*/ 3798276 w 4548553"/>
                  <a:gd name="connsiteY22" fmla="*/ 1231153 h 1400144"/>
                  <a:gd name="connsiteX23" fmla="*/ 4196861 w 4548553"/>
                  <a:gd name="connsiteY23" fmla="*/ 1231153 h 1400144"/>
                  <a:gd name="connsiteX24" fmla="*/ 4372707 w 4548553"/>
                  <a:gd name="connsiteY24" fmla="*/ 926353 h 1400144"/>
                  <a:gd name="connsiteX25" fmla="*/ 4548553 w 4548553"/>
                  <a:gd name="connsiteY25" fmla="*/ 1395276 h 1400144"/>
                  <a:gd name="connsiteX0" fmla="*/ 0 w 4548553"/>
                  <a:gd name="connsiteY0" fmla="*/ 1313215 h 1395276"/>
                  <a:gd name="connsiteX1" fmla="*/ 222738 w 4548553"/>
                  <a:gd name="connsiteY1" fmla="*/ 1160815 h 1395276"/>
                  <a:gd name="connsiteX2" fmla="*/ 293076 w 4548553"/>
                  <a:gd name="connsiteY2" fmla="*/ 152630 h 1395276"/>
                  <a:gd name="connsiteX3" fmla="*/ 375138 w 4548553"/>
                  <a:gd name="connsiteY3" fmla="*/ 1278045 h 1395276"/>
                  <a:gd name="connsiteX4" fmla="*/ 797169 w 4548553"/>
                  <a:gd name="connsiteY4" fmla="*/ 1278045 h 1395276"/>
                  <a:gd name="connsiteX5" fmla="*/ 1043353 w 4548553"/>
                  <a:gd name="connsiteY5" fmla="*/ 1278045 h 1395276"/>
                  <a:gd name="connsiteX6" fmla="*/ 1453661 w 4548553"/>
                  <a:gd name="connsiteY6" fmla="*/ 1231153 h 1395276"/>
                  <a:gd name="connsiteX7" fmla="*/ 1582615 w 4548553"/>
                  <a:gd name="connsiteY7" fmla="*/ 1278045 h 1395276"/>
                  <a:gd name="connsiteX8" fmla="*/ 1629507 w 4548553"/>
                  <a:gd name="connsiteY8" fmla="*/ 58845 h 1395276"/>
                  <a:gd name="connsiteX9" fmla="*/ 1711569 w 4548553"/>
                  <a:gd name="connsiteY9" fmla="*/ 1313215 h 1395276"/>
                  <a:gd name="connsiteX10" fmla="*/ 1899138 w 4548553"/>
                  <a:gd name="connsiteY10" fmla="*/ 1242876 h 1395276"/>
                  <a:gd name="connsiteX11" fmla="*/ 1992923 w 4548553"/>
                  <a:gd name="connsiteY11" fmla="*/ 844292 h 1395276"/>
                  <a:gd name="connsiteX12" fmla="*/ 2086707 w 4548553"/>
                  <a:gd name="connsiteY12" fmla="*/ 1242876 h 1395276"/>
                  <a:gd name="connsiteX13" fmla="*/ 2438400 w 4548553"/>
                  <a:gd name="connsiteY13" fmla="*/ 1242876 h 1395276"/>
                  <a:gd name="connsiteX14" fmla="*/ 2532184 w 4548553"/>
                  <a:gd name="connsiteY14" fmla="*/ 1055307 h 1395276"/>
                  <a:gd name="connsiteX15" fmla="*/ 2848707 w 4548553"/>
                  <a:gd name="connsiteY15" fmla="*/ 1102199 h 1395276"/>
                  <a:gd name="connsiteX16" fmla="*/ 2942492 w 4548553"/>
                  <a:gd name="connsiteY16" fmla="*/ 1160815 h 1395276"/>
                  <a:gd name="connsiteX17" fmla="*/ 2965938 w 4548553"/>
                  <a:gd name="connsiteY17" fmla="*/ 230 h 1395276"/>
                  <a:gd name="connsiteX18" fmla="*/ 3048000 w 4548553"/>
                  <a:gd name="connsiteY18" fmla="*/ 1266322 h 1395276"/>
                  <a:gd name="connsiteX19" fmla="*/ 3071446 w 4548553"/>
                  <a:gd name="connsiteY19" fmla="*/ 23676 h 1395276"/>
                  <a:gd name="connsiteX20" fmla="*/ 3153507 w 4548553"/>
                  <a:gd name="connsiteY20" fmla="*/ 1242876 h 1395276"/>
                  <a:gd name="connsiteX21" fmla="*/ 3493476 w 4548553"/>
                  <a:gd name="connsiteY21" fmla="*/ 1219430 h 1395276"/>
                  <a:gd name="connsiteX22" fmla="*/ 3798276 w 4548553"/>
                  <a:gd name="connsiteY22" fmla="*/ 1231153 h 1395276"/>
                  <a:gd name="connsiteX23" fmla="*/ 4196861 w 4548553"/>
                  <a:gd name="connsiteY23" fmla="*/ 1231153 h 1395276"/>
                  <a:gd name="connsiteX24" fmla="*/ 4372707 w 4548553"/>
                  <a:gd name="connsiteY24" fmla="*/ 926353 h 1395276"/>
                  <a:gd name="connsiteX25" fmla="*/ 4548553 w 4548553"/>
                  <a:gd name="connsiteY25" fmla="*/ 1395276 h 1395276"/>
                  <a:gd name="connsiteX0" fmla="*/ 0 w 4548553"/>
                  <a:gd name="connsiteY0" fmla="*/ 1313215 h 1395276"/>
                  <a:gd name="connsiteX1" fmla="*/ 222738 w 4548553"/>
                  <a:gd name="connsiteY1" fmla="*/ 1160815 h 1395276"/>
                  <a:gd name="connsiteX2" fmla="*/ 293076 w 4548553"/>
                  <a:gd name="connsiteY2" fmla="*/ 152630 h 1395276"/>
                  <a:gd name="connsiteX3" fmla="*/ 375138 w 4548553"/>
                  <a:gd name="connsiteY3" fmla="*/ 1278045 h 1395276"/>
                  <a:gd name="connsiteX4" fmla="*/ 797169 w 4548553"/>
                  <a:gd name="connsiteY4" fmla="*/ 1278045 h 1395276"/>
                  <a:gd name="connsiteX5" fmla="*/ 1043353 w 4548553"/>
                  <a:gd name="connsiteY5" fmla="*/ 1278045 h 1395276"/>
                  <a:gd name="connsiteX6" fmla="*/ 1453661 w 4548553"/>
                  <a:gd name="connsiteY6" fmla="*/ 1231153 h 1395276"/>
                  <a:gd name="connsiteX7" fmla="*/ 1582615 w 4548553"/>
                  <a:gd name="connsiteY7" fmla="*/ 1278045 h 1395276"/>
                  <a:gd name="connsiteX8" fmla="*/ 1629507 w 4548553"/>
                  <a:gd name="connsiteY8" fmla="*/ 58845 h 1395276"/>
                  <a:gd name="connsiteX9" fmla="*/ 1711569 w 4548553"/>
                  <a:gd name="connsiteY9" fmla="*/ 1313215 h 1395276"/>
                  <a:gd name="connsiteX10" fmla="*/ 1899138 w 4548553"/>
                  <a:gd name="connsiteY10" fmla="*/ 1242876 h 1395276"/>
                  <a:gd name="connsiteX11" fmla="*/ 1992923 w 4548553"/>
                  <a:gd name="connsiteY11" fmla="*/ 844292 h 1395276"/>
                  <a:gd name="connsiteX12" fmla="*/ 2086707 w 4548553"/>
                  <a:gd name="connsiteY12" fmla="*/ 1242876 h 1395276"/>
                  <a:gd name="connsiteX13" fmla="*/ 2438400 w 4548553"/>
                  <a:gd name="connsiteY13" fmla="*/ 1242876 h 1395276"/>
                  <a:gd name="connsiteX14" fmla="*/ 2532184 w 4548553"/>
                  <a:gd name="connsiteY14" fmla="*/ 1055307 h 1395276"/>
                  <a:gd name="connsiteX15" fmla="*/ 2848707 w 4548553"/>
                  <a:gd name="connsiteY15" fmla="*/ 1102199 h 1395276"/>
                  <a:gd name="connsiteX16" fmla="*/ 2942492 w 4548553"/>
                  <a:gd name="connsiteY16" fmla="*/ 1160815 h 1395276"/>
                  <a:gd name="connsiteX17" fmla="*/ 2965938 w 4548553"/>
                  <a:gd name="connsiteY17" fmla="*/ 230 h 1395276"/>
                  <a:gd name="connsiteX18" fmla="*/ 3048000 w 4548553"/>
                  <a:gd name="connsiteY18" fmla="*/ 1266322 h 1395276"/>
                  <a:gd name="connsiteX19" fmla="*/ 3071446 w 4548553"/>
                  <a:gd name="connsiteY19" fmla="*/ 23676 h 1395276"/>
                  <a:gd name="connsiteX20" fmla="*/ 3153507 w 4548553"/>
                  <a:gd name="connsiteY20" fmla="*/ 1242876 h 1395276"/>
                  <a:gd name="connsiteX21" fmla="*/ 3493476 w 4548553"/>
                  <a:gd name="connsiteY21" fmla="*/ 1219430 h 1395276"/>
                  <a:gd name="connsiteX22" fmla="*/ 3798276 w 4548553"/>
                  <a:gd name="connsiteY22" fmla="*/ 1231153 h 1395276"/>
                  <a:gd name="connsiteX23" fmla="*/ 4196861 w 4548553"/>
                  <a:gd name="connsiteY23" fmla="*/ 1231153 h 1395276"/>
                  <a:gd name="connsiteX24" fmla="*/ 4372707 w 4548553"/>
                  <a:gd name="connsiteY24" fmla="*/ 926353 h 1395276"/>
                  <a:gd name="connsiteX25" fmla="*/ 4548553 w 4548553"/>
                  <a:gd name="connsiteY25" fmla="*/ 1395276 h 1395276"/>
                  <a:gd name="connsiteX0" fmla="*/ 0 w 4548553"/>
                  <a:gd name="connsiteY0" fmla="*/ 1313215 h 1395276"/>
                  <a:gd name="connsiteX1" fmla="*/ 222738 w 4548553"/>
                  <a:gd name="connsiteY1" fmla="*/ 1160815 h 1395276"/>
                  <a:gd name="connsiteX2" fmla="*/ 293076 w 4548553"/>
                  <a:gd name="connsiteY2" fmla="*/ 152630 h 1395276"/>
                  <a:gd name="connsiteX3" fmla="*/ 375138 w 4548553"/>
                  <a:gd name="connsiteY3" fmla="*/ 1278045 h 1395276"/>
                  <a:gd name="connsiteX4" fmla="*/ 797169 w 4548553"/>
                  <a:gd name="connsiteY4" fmla="*/ 1278045 h 1395276"/>
                  <a:gd name="connsiteX5" fmla="*/ 1043353 w 4548553"/>
                  <a:gd name="connsiteY5" fmla="*/ 1278045 h 1395276"/>
                  <a:gd name="connsiteX6" fmla="*/ 1453661 w 4548553"/>
                  <a:gd name="connsiteY6" fmla="*/ 1231153 h 1395276"/>
                  <a:gd name="connsiteX7" fmla="*/ 1582615 w 4548553"/>
                  <a:gd name="connsiteY7" fmla="*/ 1278045 h 1395276"/>
                  <a:gd name="connsiteX8" fmla="*/ 1629507 w 4548553"/>
                  <a:gd name="connsiteY8" fmla="*/ 58845 h 1395276"/>
                  <a:gd name="connsiteX9" fmla="*/ 1699846 w 4548553"/>
                  <a:gd name="connsiteY9" fmla="*/ 1231153 h 1395276"/>
                  <a:gd name="connsiteX10" fmla="*/ 1899138 w 4548553"/>
                  <a:gd name="connsiteY10" fmla="*/ 1242876 h 1395276"/>
                  <a:gd name="connsiteX11" fmla="*/ 1992923 w 4548553"/>
                  <a:gd name="connsiteY11" fmla="*/ 844292 h 1395276"/>
                  <a:gd name="connsiteX12" fmla="*/ 2086707 w 4548553"/>
                  <a:gd name="connsiteY12" fmla="*/ 1242876 h 1395276"/>
                  <a:gd name="connsiteX13" fmla="*/ 2438400 w 4548553"/>
                  <a:gd name="connsiteY13" fmla="*/ 1242876 h 1395276"/>
                  <a:gd name="connsiteX14" fmla="*/ 2532184 w 4548553"/>
                  <a:gd name="connsiteY14" fmla="*/ 1055307 h 1395276"/>
                  <a:gd name="connsiteX15" fmla="*/ 2848707 w 4548553"/>
                  <a:gd name="connsiteY15" fmla="*/ 1102199 h 1395276"/>
                  <a:gd name="connsiteX16" fmla="*/ 2942492 w 4548553"/>
                  <a:gd name="connsiteY16" fmla="*/ 1160815 h 1395276"/>
                  <a:gd name="connsiteX17" fmla="*/ 2965938 w 4548553"/>
                  <a:gd name="connsiteY17" fmla="*/ 230 h 1395276"/>
                  <a:gd name="connsiteX18" fmla="*/ 3048000 w 4548553"/>
                  <a:gd name="connsiteY18" fmla="*/ 1266322 h 1395276"/>
                  <a:gd name="connsiteX19" fmla="*/ 3071446 w 4548553"/>
                  <a:gd name="connsiteY19" fmla="*/ 23676 h 1395276"/>
                  <a:gd name="connsiteX20" fmla="*/ 3153507 w 4548553"/>
                  <a:gd name="connsiteY20" fmla="*/ 1242876 h 1395276"/>
                  <a:gd name="connsiteX21" fmla="*/ 3493476 w 4548553"/>
                  <a:gd name="connsiteY21" fmla="*/ 1219430 h 1395276"/>
                  <a:gd name="connsiteX22" fmla="*/ 3798276 w 4548553"/>
                  <a:gd name="connsiteY22" fmla="*/ 1231153 h 1395276"/>
                  <a:gd name="connsiteX23" fmla="*/ 4196861 w 4548553"/>
                  <a:gd name="connsiteY23" fmla="*/ 1231153 h 1395276"/>
                  <a:gd name="connsiteX24" fmla="*/ 4372707 w 4548553"/>
                  <a:gd name="connsiteY24" fmla="*/ 926353 h 1395276"/>
                  <a:gd name="connsiteX25" fmla="*/ 4548553 w 4548553"/>
                  <a:gd name="connsiteY25" fmla="*/ 1395276 h 1395276"/>
                  <a:gd name="connsiteX0" fmla="*/ 0 w 4560276"/>
                  <a:gd name="connsiteY0" fmla="*/ 1313215 h 1354195"/>
                  <a:gd name="connsiteX1" fmla="*/ 222738 w 4560276"/>
                  <a:gd name="connsiteY1" fmla="*/ 1160815 h 1354195"/>
                  <a:gd name="connsiteX2" fmla="*/ 293076 w 4560276"/>
                  <a:gd name="connsiteY2" fmla="*/ 152630 h 1354195"/>
                  <a:gd name="connsiteX3" fmla="*/ 375138 w 4560276"/>
                  <a:gd name="connsiteY3" fmla="*/ 1278045 h 1354195"/>
                  <a:gd name="connsiteX4" fmla="*/ 797169 w 4560276"/>
                  <a:gd name="connsiteY4" fmla="*/ 1278045 h 1354195"/>
                  <a:gd name="connsiteX5" fmla="*/ 1043353 w 4560276"/>
                  <a:gd name="connsiteY5" fmla="*/ 1278045 h 1354195"/>
                  <a:gd name="connsiteX6" fmla="*/ 1453661 w 4560276"/>
                  <a:gd name="connsiteY6" fmla="*/ 1231153 h 1354195"/>
                  <a:gd name="connsiteX7" fmla="*/ 1582615 w 4560276"/>
                  <a:gd name="connsiteY7" fmla="*/ 1278045 h 1354195"/>
                  <a:gd name="connsiteX8" fmla="*/ 1629507 w 4560276"/>
                  <a:gd name="connsiteY8" fmla="*/ 58845 h 1354195"/>
                  <a:gd name="connsiteX9" fmla="*/ 1699846 w 4560276"/>
                  <a:gd name="connsiteY9" fmla="*/ 1231153 h 1354195"/>
                  <a:gd name="connsiteX10" fmla="*/ 1899138 w 4560276"/>
                  <a:gd name="connsiteY10" fmla="*/ 1242876 h 1354195"/>
                  <a:gd name="connsiteX11" fmla="*/ 1992923 w 4560276"/>
                  <a:gd name="connsiteY11" fmla="*/ 844292 h 1354195"/>
                  <a:gd name="connsiteX12" fmla="*/ 2086707 w 4560276"/>
                  <a:gd name="connsiteY12" fmla="*/ 1242876 h 1354195"/>
                  <a:gd name="connsiteX13" fmla="*/ 2438400 w 4560276"/>
                  <a:gd name="connsiteY13" fmla="*/ 1242876 h 1354195"/>
                  <a:gd name="connsiteX14" fmla="*/ 2532184 w 4560276"/>
                  <a:gd name="connsiteY14" fmla="*/ 1055307 h 1354195"/>
                  <a:gd name="connsiteX15" fmla="*/ 2848707 w 4560276"/>
                  <a:gd name="connsiteY15" fmla="*/ 1102199 h 1354195"/>
                  <a:gd name="connsiteX16" fmla="*/ 2942492 w 4560276"/>
                  <a:gd name="connsiteY16" fmla="*/ 1160815 h 1354195"/>
                  <a:gd name="connsiteX17" fmla="*/ 2965938 w 4560276"/>
                  <a:gd name="connsiteY17" fmla="*/ 230 h 1354195"/>
                  <a:gd name="connsiteX18" fmla="*/ 3048000 w 4560276"/>
                  <a:gd name="connsiteY18" fmla="*/ 1266322 h 1354195"/>
                  <a:gd name="connsiteX19" fmla="*/ 3071446 w 4560276"/>
                  <a:gd name="connsiteY19" fmla="*/ 23676 h 1354195"/>
                  <a:gd name="connsiteX20" fmla="*/ 3153507 w 4560276"/>
                  <a:gd name="connsiteY20" fmla="*/ 1242876 h 1354195"/>
                  <a:gd name="connsiteX21" fmla="*/ 3493476 w 4560276"/>
                  <a:gd name="connsiteY21" fmla="*/ 1219430 h 1354195"/>
                  <a:gd name="connsiteX22" fmla="*/ 3798276 w 4560276"/>
                  <a:gd name="connsiteY22" fmla="*/ 1231153 h 1354195"/>
                  <a:gd name="connsiteX23" fmla="*/ 4196861 w 4560276"/>
                  <a:gd name="connsiteY23" fmla="*/ 1231153 h 1354195"/>
                  <a:gd name="connsiteX24" fmla="*/ 4372707 w 4560276"/>
                  <a:gd name="connsiteY24" fmla="*/ 926353 h 1354195"/>
                  <a:gd name="connsiteX25" fmla="*/ 4560276 w 4560276"/>
                  <a:gd name="connsiteY25" fmla="*/ 1324938 h 1354195"/>
                  <a:gd name="connsiteX0" fmla="*/ 0 w 4582221"/>
                  <a:gd name="connsiteY0" fmla="*/ 135468 h 1354195"/>
                  <a:gd name="connsiteX1" fmla="*/ 244683 w 4582221"/>
                  <a:gd name="connsiteY1" fmla="*/ 1160815 h 1354195"/>
                  <a:gd name="connsiteX2" fmla="*/ 315021 w 4582221"/>
                  <a:gd name="connsiteY2" fmla="*/ 152630 h 1354195"/>
                  <a:gd name="connsiteX3" fmla="*/ 397083 w 4582221"/>
                  <a:gd name="connsiteY3" fmla="*/ 1278045 h 1354195"/>
                  <a:gd name="connsiteX4" fmla="*/ 819114 w 4582221"/>
                  <a:gd name="connsiteY4" fmla="*/ 1278045 h 1354195"/>
                  <a:gd name="connsiteX5" fmla="*/ 1065298 w 4582221"/>
                  <a:gd name="connsiteY5" fmla="*/ 1278045 h 1354195"/>
                  <a:gd name="connsiteX6" fmla="*/ 1475606 w 4582221"/>
                  <a:gd name="connsiteY6" fmla="*/ 1231153 h 1354195"/>
                  <a:gd name="connsiteX7" fmla="*/ 1604560 w 4582221"/>
                  <a:gd name="connsiteY7" fmla="*/ 1278045 h 1354195"/>
                  <a:gd name="connsiteX8" fmla="*/ 1651452 w 4582221"/>
                  <a:gd name="connsiteY8" fmla="*/ 58845 h 1354195"/>
                  <a:gd name="connsiteX9" fmla="*/ 1721791 w 4582221"/>
                  <a:gd name="connsiteY9" fmla="*/ 1231153 h 1354195"/>
                  <a:gd name="connsiteX10" fmla="*/ 1921083 w 4582221"/>
                  <a:gd name="connsiteY10" fmla="*/ 1242876 h 1354195"/>
                  <a:gd name="connsiteX11" fmla="*/ 2014868 w 4582221"/>
                  <a:gd name="connsiteY11" fmla="*/ 844292 h 1354195"/>
                  <a:gd name="connsiteX12" fmla="*/ 2108652 w 4582221"/>
                  <a:gd name="connsiteY12" fmla="*/ 1242876 h 1354195"/>
                  <a:gd name="connsiteX13" fmla="*/ 2460345 w 4582221"/>
                  <a:gd name="connsiteY13" fmla="*/ 1242876 h 1354195"/>
                  <a:gd name="connsiteX14" fmla="*/ 2554129 w 4582221"/>
                  <a:gd name="connsiteY14" fmla="*/ 1055307 h 1354195"/>
                  <a:gd name="connsiteX15" fmla="*/ 2870652 w 4582221"/>
                  <a:gd name="connsiteY15" fmla="*/ 1102199 h 1354195"/>
                  <a:gd name="connsiteX16" fmla="*/ 2964437 w 4582221"/>
                  <a:gd name="connsiteY16" fmla="*/ 1160815 h 1354195"/>
                  <a:gd name="connsiteX17" fmla="*/ 2987883 w 4582221"/>
                  <a:gd name="connsiteY17" fmla="*/ 230 h 1354195"/>
                  <a:gd name="connsiteX18" fmla="*/ 3069945 w 4582221"/>
                  <a:gd name="connsiteY18" fmla="*/ 1266322 h 1354195"/>
                  <a:gd name="connsiteX19" fmla="*/ 3093391 w 4582221"/>
                  <a:gd name="connsiteY19" fmla="*/ 23676 h 1354195"/>
                  <a:gd name="connsiteX20" fmla="*/ 3175452 w 4582221"/>
                  <a:gd name="connsiteY20" fmla="*/ 1242876 h 1354195"/>
                  <a:gd name="connsiteX21" fmla="*/ 3515421 w 4582221"/>
                  <a:gd name="connsiteY21" fmla="*/ 1219430 h 1354195"/>
                  <a:gd name="connsiteX22" fmla="*/ 3820221 w 4582221"/>
                  <a:gd name="connsiteY22" fmla="*/ 1231153 h 1354195"/>
                  <a:gd name="connsiteX23" fmla="*/ 4218806 w 4582221"/>
                  <a:gd name="connsiteY23" fmla="*/ 1231153 h 1354195"/>
                  <a:gd name="connsiteX24" fmla="*/ 4394652 w 4582221"/>
                  <a:gd name="connsiteY24" fmla="*/ 926353 h 1354195"/>
                  <a:gd name="connsiteX25" fmla="*/ 4582221 w 4582221"/>
                  <a:gd name="connsiteY25" fmla="*/ 1324938 h 1354195"/>
                  <a:gd name="connsiteX0" fmla="*/ 0 w 4582221"/>
                  <a:gd name="connsiteY0" fmla="*/ 135468 h 1354195"/>
                  <a:gd name="connsiteX1" fmla="*/ 164216 w 4582221"/>
                  <a:gd name="connsiteY1" fmla="*/ 634120 h 1354195"/>
                  <a:gd name="connsiteX2" fmla="*/ 315021 w 4582221"/>
                  <a:gd name="connsiteY2" fmla="*/ 152630 h 1354195"/>
                  <a:gd name="connsiteX3" fmla="*/ 397083 w 4582221"/>
                  <a:gd name="connsiteY3" fmla="*/ 1278045 h 1354195"/>
                  <a:gd name="connsiteX4" fmla="*/ 819114 w 4582221"/>
                  <a:gd name="connsiteY4" fmla="*/ 1278045 h 1354195"/>
                  <a:gd name="connsiteX5" fmla="*/ 1065298 w 4582221"/>
                  <a:gd name="connsiteY5" fmla="*/ 1278045 h 1354195"/>
                  <a:gd name="connsiteX6" fmla="*/ 1475606 w 4582221"/>
                  <a:gd name="connsiteY6" fmla="*/ 1231153 h 1354195"/>
                  <a:gd name="connsiteX7" fmla="*/ 1604560 w 4582221"/>
                  <a:gd name="connsiteY7" fmla="*/ 1278045 h 1354195"/>
                  <a:gd name="connsiteX8" fmla="*/ 1651452 w 4582221"/>
                  <a:gd name="connsiteY8" fmla="*/ 58845 h 1354195"/>
                  <a:gd name="connsiteX9" fmla="*/ 1721791 w 4582221"/>
                  <a:gd name="connsiteY9" fmla="*/ 1231153 h 1354195"/>
                  <a:gd name="connsiteX10" fmla="*/ 1921083 w 4582221"/>
                  <a:gd name="connsiteY10" fmla="*/ 1242876 h 1354195"/>
                  <a:gd name="connsiteX11" fmla="*/ 2014868 w 4582221"/>
                  <a:gd name="connsiteY11" fmla="*/ 844292 h 1354195"/>
                  <a:gd name="connsiteX12" fmla="*/ 2108652 w 4582221"/>
                  <a:gd name="connsiteY12" fmla="*/ 1242876 h 1354195"/>
                  <a:gd name="connsiteX13" fmla="*/ 2460345 w 4582221"/>
                  <a:gd name="connsiteY13" fmla="*/ 1242876 h 1354195"/>
                  <a:gd name="connsiteX14" fmla="*/ 2554129 w 4582221"/>
                  <a:gd name="connsiteY14" fmla="*/ 1055307 h 1354195"/>
                  <a:gd name="connsiteX15" fmla="*/ 2870652 w 4582221"/>
                  <a:gd name="connsiteY15" fmla="*/ 1102199 h 1354195"/>
                  <a:gd name="connsiteX16" fmla="*/ 2964437 w 4582221"/>
                  <a:gd name="connsiteY16" fmla="*/ 1160815 h 1354195"/>
                  <a:gd name="connsiteX17" fmla="*/ 2987883 w 4582221"/>
                  <a:gd name="connsiteY17" fmla="*/ 230 h 1354195"/>
                  <a:gd name="connsiteX18" fmla="*/ 3069945 w 4582221"/>
                  <a:gd name="connsiteY18" fmla="*/ 1266322 h 1354195"/>
                  <a:gd name="connsiteX19" fmla="*/ 3093391 w 4582221"/>
                  <a:gd name="connsiteY19" fmla="*/ 23676 h 1354195"/>
                  <a:gd name="connsiteX20" fmla="*/ 3175452 w 4582221"/>
                  <a:gd name="connsiteY20" fmla="*/ 1242876 h 1354195"/>
                  <a:gd name="connsiteX21" fmla="*/ 3515421 w 4582221"/>
                  <a:gd name="connsiteY21" fmla="*/ 1219430 h 1354195"/>
                  <a:gd name="connsiteX22" fmla="*/ 3820221 w 4582221"/>
                  <a:gd name="connsiteY22" fmla="*/ 1231153 h 1354195"/>
                  <a:gd name="connsiteX23" fmla="*/ 4218806 w 4582221"/>
                  <a:gd name="connsiteY23" fmla="*/ 1231153 h 1354195"/>
                  <a:gd name="connsiteX24" fmla="*/ 4394652 w 4582221"/>
                  <a:gd name="connsiteY24" fmla="*/ 926353 h 1354195"/>
                  <a:gd name="connsiteX25" fmla="*/ 4582221 w 4582221"/>
                  <a:gd name="connsiteY25" fmla="*/ 1324938 h 1354195"/>
                  <a:gd name="connsiteX0" fmla="*/ 0 w 4582221"/>
                  <a:gd name="connsiteY0" fmla="*/ 135468 h 1354195"/>
                  <a:gd name="connsiteX1" fmla="*/ 164216 w 4582221"/>
                  <a:gd name="connsiteY1" fmla="*/ 634120 h 1354195"/>
                  <a:gd name="connsiteX2" fmla="*/ 315021 w 4582221"/>
                  <a:gd name="connsiteY2" fmla="*/ 152630 h 1354195"/>
                  <a:gd name="connsiteX3" fmla="*/ 397083 w 4582221"/>
                  <a:gd name="connsiteY3" fmla="*/ 495318 h 1354195"/>
                  <a:gd name="connsiteX4" fmla="*/ 819114 w 4582221"/>
                  <a:gd name="connsiteY4" fmla="*/ 1278045 h 1354195"/>
                  <a:gd name="connsiteX5" fmla="*/ 1065298 w 4582221"/>
                  <a:gd name="connsiteY5" fmla="*/ 1278045 h 1354195"/>
                  <a:gd name="connsiteX6" fmla="*/ 1475606 w 4582221"/>
                  <a:gd name="connsiteY6" fmla="*/ 1231153 h 1354195"/>
                  <a:gd name="connsiteX7" fmla="*/ 1604560 w 4582221"/>
                  <a:gd name="connsiteY7" fmla="*/ 1278045 h 1354195"/>
                  <a:gd name="connsiteX8" fmla="*/ 1651452 w 4582221"/>
                  <a:gd name="connsiteY8" fmla="*/ 58845 h 1354195"/>
                  <a:gd name="connsiteX9" fmla="*/ 1721791 w 4582221"/>
                  <a:gd name="connsiteY9" fmla="*/ 1231153 h 1354195"/>
                  <a:gd name="connsiteX10" fmla="*/ 1921083 w 4582221"/>
                  <a:gd name="connsiteY10" fmla="*/ 1242876 h 1354195"/>
                  <a:gd name="connsiteX11" fmla="*/ 2014868 w 4582221"/>
                  <a:gd name="connsiteY11" fmla="*/ 844292 h 1354195"/>
                  <a:gd name="connsiteX12" fmla="*/ 2108652 w 4582221"/>
                  <a:gd name="connsiteY12" fmla="*/ 1242876 h 1354195"/>
                  <a:gd name="connsiteX13" fmla="*/ 2460345 w 4582221"/>
                  <a:gd name="connsiteY13" fmla="*/ 1242876 h 1354195"/>
                  <a:gd name="connsiteX14" fmla="*/ 2554129 w 4582221"/>
                  <a:gd name="connsiteY14" fmla="*/ 1055307 h 1354195"/>
                  <a:gd name="connsiteX15" fmla="*/ 2870652 w 4582221"/>
                  <a:gd name="connsiteY15" fmla="*/ 1102199 h 1354195"/>
                  <a:gd name="connsiteX16" fmla="*/ 2964437 w 4582221"/>
                  <a:gd name="connsiteY16" fmla="*/ 1160815 h 1354195"/>
                  <a:gd name="connsiteX17" fmla="*/ 2987883 w 4582221"/>
                  <a:gd name="connsiteY17" fmla="*/ 230 h 1354195"/>
                  <a:gd name="connsiteX18" fmla="*/ 3069945 w 4582221"/>
                  <a:gd name="connsiteY18" fmla="*/ 1266322 h 1354195"/>
                  <a:gd name="connsiteX19" fmla="*/ 3093391 w 4582221"/>
                  <a:gd name="connsiteY19" fmla="*/ 23676 h 1354195"/>
                  <a:gd name="connsiteX20" fmla="*/ 3175452 w 4582221"/>
                  <a:gd name="connsiteY20" fmla="*/ 1242876 h 1354195"/>
                  <a:gd name="connsiteX21" fmla="*/ 3515421 w 4582221"/>
                  <a:gd name="connsiteY21" fmla="*/ 1219430 h 1354195"/>
                  <a:gd name="connsiteX22" fmla="*/ 3820221 w 4582221"/>
                  <a:gd name="connsiteY22" fmla="*/ 1231153 h 1354195"/>
                  <a:gd name="connsiteX23" fmla="*/ 4218806 w 4582221"/>
                  <a:gd name="connsiteY23" fmla="*/ 1231153 h 1354195"/>
                  <a:gd name="connsiteX24" fmla="*/ 4394652 w 4582221"/>
                  <a:gd name="connsiteY24" fmla="*/ 926353 h 1354195"/>
                  <a:gd name="connsiteX25" fmla="*/ 4582221 w 4582221"/>
                  <a:gd name="connsiteY25" fmla="*/ 1324938 h 1354195"/>
                  <a:gd name="connsiteX0" fmla="*/ 0 w 4582221"/>
                  <a:gd name="connsiteY0" fmla="*/ 135468 h 1354195"/>
                  <a:gd name="connsiteX1" fmla="*/ 164216 w 4582221"/>
                  <a:gd name="connsiteY1" fmla="*/ 634120 h 1354195"/>
                  <a:gd name="connsiteX2" fmla="*/ 315021 w 4582221"/>
                  <a:gd name="connsiteY2" fmla="*/ 152630 h 1354195"/>
                  <a:gd name="connsiteX3" fmla="*/ 397083 w 4582221"/>
                  <a:gd name="connsiteY3" fmla="*/ 495318 h 1354195"/>
                  <a:gd name="connsiteX4" fmla="*/ 819114 w 4582221"/>
                  <a:gd name="connsiteY4" fmla="*/ 1278045 h 1354195"/>
                  <a:gd name="connsiteX5" fmla="*/ 921339 w 4582221"/>
                  <a:gd name="connsiteY5" fmla="*/ 555577 h 1354195"/>
                  <a:gd name="connsiteX6" fmla="*/ 1065298 w 4582221"/>
                  <a:gd name="connsiteY6" fmla="*/ 1278045 h 1354195"/>
                  <a:gd name="connsiteX7" fmla="*/ 1475606 w 4582221"/>
                  <a:gd name="connsiteY7" fmla="*/ 1231153 h 1354195"/>
                  <a:gd name="connsiteX8" fmla="*/ 1604560 w 4582221"/>
                  <a:gd name="connsiteY8" fmla="*/ 1278045 h 1354195"/>
                  <a:gd name="connsiteX9" fmla="*/ 1651452 w 4582221"/>
                  <a:gd name="connsiteY9" fmla="*/ 58845 h 1354195"/>
                  <a:gd name="connsiteX10" fmla="*/ 1721791 w 4582221"/>
                  <a:gd name="connsiteY10" fmla="*/ 1231153 h 1354195"/>
                  <a:gd name="connsiteX11" fmla="*/ 1921083 w 4582221"/>
                  <a:gd name="connsiteY11" fmla="*/ 1242876 h 1354195"/>
                  <a:gd name="connsiteX12" fmla="*/ 2014868 w 4582221"/>
                  <a:gd name="connsiteY12" fmla="*/ 844292 h 1354195"/>
                  <a:gd name="connsiteX13" fmla="*/ 2108652 w 4582221"/>
                  <a:gd name="connsiteY13" fmla="*/ 1242876 h 1354195"/>
                  <a:gd name="connsiteX14" fmla="*/ 2460345 w 4582221"/>
                  <a:gd name="connsiteY14" fmla="*/ 1242876 h 1354195"/>
                  <a:gd name="connsiteX15" fmla="*/ 2554129 w 4582221"/>
                  <a:gd name="connsiteY15" fmla="*/ 1055307 h 1354195"/>
                  <a:gd name="connsiteX16" fmla="*/ 2870652 w 4582221"/>
                  <a:gd name="connsiteY16" fmla="*/ 1102199 h 1354195"/>
                  <a:gd name="connsiteX17" fmla="*/ 2964437 w 4582221"/>
                  <a:gd name="connsiteY17" fmla="*/ 1160815 h 1354195"/>
                  <a:gd name="connsiteX18" fmla="*/ 2987883 w 4582221"/>
                  <a:gd name="connsiteY18" fmla="*/ 230 h 1354195"/>
                  <a:gd name="connsiteX19" fmla="*/ 3069945 w 4582221"/>
                  <a:gd name="connsiteY19" fmla="*/ 1266322 h 1354195"/>
                  <a:gd name="connsiteX20" fmla="*/ 3093391 w 4582221"/>
                  <a:gd name="connsiteY20" fmla="*/ 23676 h 1354195"/>
                  <a:gd name="connsiteX21" fmla="*/ 3175452 w 4582221"/>
                  <a:gd name="connsiteY21" fmla="*/ 1242876 h 1354195"/>
                  <a:gd name="connsiteX22" fmla="*/ 3515421 w 4582221"/>
                  <a:gd name="connsiteY22" fmla="*/ 1219430 h 1354195"/>
                  <a:gd name="connsiteX23" fmla="*/ 3820221 w 4582221"/>
                  <a:gd name="connsiteY23" fmla="*/ 1231153 h 1354195"/>
                  <a:gd name="connsiteX24" fmla="*/ 4218806 w 4582221"/>
                  <a:gd name="connsiteY24" fmla="*/ 1231153 h 1354195"/>
                  <a:gd name="connsiteX25" fmla="*/ 4394652 w 4582221"/>
                  <a:gd name="connsiteY25" fmla="*/ 926353 h 1354195"/>
                  <a:gd name="connsiteX26" fmla="*/ 4582221 w 4582221"/>
                  <a:gd name="connsiteY26" fmla="*/ 1324938 h 1354195"/>
                  <a:gd name="connsiteX0" fmla="*/ 0 w 4582221"/>
                  <a:gd name="connsiteY0" fmla="*/ 135468 h 1354195"/>
                  <a:gd name="connsiteX1" fmla="*/ 164216 w 4582221"/>
                  <a:gd name="connsiteY1" fmla="*/ 634120 h 1354195"/>
                  <a:gd name="connsiteX2" fmla="*/ 315021 w 4582221"/>
                  <a:gd name="connsiteY2" fmla="*/ 152630 h 1354195"/>
                  <a:gd name="connsiteX3" fmla="*/ 397083 w 4582221"/>
                  <a:gd name="connsiteY3" fmla="*/ 495318 h 1354195"/>
                  <a:gd name="connsiteX4" fmla="*/ 672810 w 4582221"/>
                  <a:gd name="connsiteY4" fmla="*/ 151504 h 1354195"/>
                  <a:gd name="connsiteX5" fmla="*/ 921339 w 4582221"/>
                  <a:gd name="connsiteY5" fmla="*/ 555577 h 1354195"/>
                  <a:gd name="connsiteX6" fmla="*/ 1065298 w 4582221"/>
                  <a:gd name="connsiteY6" fmla="*/ 1278045 h 1354195"/>
                  <a:gd name="connsiteX7" fmla="*/ 1475606 w 4582221"/>
                  <a:gd name="connsiteY7" fmla="*/ 1231153 h 1354195"/>
                  <a:gd name="connsiteX8" fmla="*/ 1604560 w 4582221"/>
                  <a:gd name="connsiteY8" fmla="*/ 1278045 h 1354195"/>
                  <a:gd name="connsiteX9" fmla="*/ 1651452 w 4582221"/>
                  <a:gd name="connsiteY9" fmla="*/ 58845 h 1354195"/>
                  <a:gd name="connsiteX10" fmla="*/ 1721791 w 4582221"/>
                  <a:gd name="connsiteY10" fmla="*/ 1231153 h 1354195"/>
                  <a:gd name="connsiteX11" fmla="*/ 1921083 w 4582221"/>
                  <a:gd name="connsiteY11" fmla="*/ 1242876 h 1354195"/>
                  <a:gd name="connsiteX12" fmla="*/ 2014868 w 4582221"/>
                  <a:gd name="connsiteY12" fmla="*/ 844292 h 1354195"/>
                  <a:gd name="connsiteX13" fmla="*/ 2108652 w 4582221"/>
                  <a:gd name="connsiteY13" fmla="*/ 1242876 h 1354195"/>
                  <a:gd name="connsiteX14" fmla="*/ 2460345 w 4582221"/>
                  <a:gd name="connsiteY14" fmla="*/ 1242876 h 1354195"/>
                  <a:gd name="connsiteX15" fmla="*/ 2554129 w 4582221"/>
                  <a:gd name="connsiteY15" fmla="*/ 1055307 h 1354195"/>
                  <a:gd name="connsiteX16" fmla="*/ 2870652 w 4582221"/>
                  <a:gd name="connsiteY16" fmla="*/ 1102199 h 1354195"/>
                  <a:gd name="connsiteX17" fmla="*/ 2964437 w 4582221"/>
                  <a:gd name="connsiteY17" fmla="*/ 1160815 h 1354195"/>
                  <a:gd name="connsiteX18" fmla="*/ 2987883 w 4582221"/>
                  <a:gd name="connsiteY18" fmla="*/ 230 h 1354195"/>
                  <a:gd name="connsiteX19" fmla="*/ 3069945 w 4582221"/>
                  <a:gd name="connsiteY19" fmla="*/ 1266322 h 1354195"/>
                  <a:gd name="connsiteX20" fmla="*/ 3093391 w 4582221"/>
                  <a:gd name="connsiteY20" fmla="*/ 23676 h 1354195"/>
                  <a:gd name="connsiteX21" fmla="*/ 3175452 w 4582221"/>
                  <a:gd name="connsiteY21" fmla="*/ 1242876 h 1354195"/>
                  <a:gd name="connsiteX22" fmla="*/ 3515421 w 4582221"/>
                  <a:gd name="connsiteY22" fmla="*/ 1219430 h 1354195"/>
                  <a:gd name="connsiteX23" fmla="*/ 3820221 w 4582221"/>
                  <a:gd name="connsiteY23" fmla="*/ 1231153 h 1354195"/>
                  <a:gd name="connsiteX24" fmla="*/ 4218806 w 4582221"/>
                  <a:gd name="connsiteY24" fmla="*/ 1231153 h 1354195"/>
                  <a:gd name="connsiteX25" fmla="*/ 4394652 w 4582221"/>
                  <a:gd name="connsiteY25" fmla="*/ 926353 h 1354195"/>
                  <a:gd name="connsiteX26" fmla="*/ 4582221 w 4582221"/>
                  <a:gd name="connsiteY26" fmla="*/ 1324938 h 1354195"/>
                  <a:gd name="connsiteX0" fmla="*/ 0 w 4582221"/>
                  <a:gd name="connsiteY0" fmla="*/ 135468 h 1401152"/>
                  <a:gd name="connsiteX1" fmla="*/ 164216 w 4582221"/>
                  <a:gd name="connsiteY1" fmla="*/ 634120 h 1401152"/>
                  <a:gd name="connsiteX2" fmla="*/ 315021 w 4582221"/>
                  <a:gd name="connsiteY2" fmla="*/ 152630 h 1401152"/>
                  <a:gd name="connsiteX3" fmla="*/ 397083 w 4582221"/>
                  <a:gd name="connsiteY3" fmla="*/ 495318 h 1401152"/>
                  <a:gd name="connsiteX4" fmla="*/ 672810 w 4582221"/>
                  <a:gd name="connsiteY4" fmla="*/ 151504 h 1401152"/>
                  <a:gd name="connsiteX5" fmla="*/ 921339 w 4582221"/>
                  <a:gd name="connsiteY5" fmla="*/ 555577 h 1401152"/>
                  <a:gd name="connsiteX6" fmla="*/ 1101874 w 4582221"/>
                  <a:gd name="connsiteY6" fmla="*/ 144189 h 1401152"/>
                  <a:gd name="connsiteX7" fmla="*/ 1475606 w 4582221"/>
                  <a:gd name="connsiteY7" fmla="*/ 1231153 h 1401152"/>
                  <a:gd name="connsiteX8" fmla="*/ 1604560 w 4582221"/>
                  <a:gd name="connsiteY8" fmla="*/ 1278045 h 1401152"/>
                  <a:gd name="connsiteX9" fmla="*/ 1651452 w 4582221"/>
                  <a:gd name="connsiteY9" fmla="*/ 58845 h 1401152"/>
                  <a:gd name="connsiteX10" fmla="*/ 1721791 w 4582221"/>
                  <a:gd name="connsiteY10" fmla="*/ 1231153 h 1401152"/>
                  <a:gd name="connsiteX11" fmla="*/ 1921083 w 4582221"/>
                  <a:gd name="connsiteY11" fmla="*/ 1242876 h 1401152"/>
                  <a:gd name="connsiteX12" fmla="*/ 2014868 w 4582221"/>
                  <a:gd name="connsiteY12" fmla="*/ 844292 h 1401152"/>
                  <a:gd name="connsiteX13" fmla="*/ 2108652 w 4582221"/>
                  <a:gd name="connsiteY13" fmla="*/ 1242876 h 1401152"/>
                  <a:gd name="connsiteX14" fmla="*/ 2460345 w 4582221"/>
                  <a:gd name="connsiteY14" fmla="*/ 1242876 h 1401152"/>
                  <a:gd name="connsiteX15" fmla="*/ 2554129 w 4582221"/>
                  <a:gd name="connsiteY15" fmla="*/ 1055307 h 1401152"/>
                  <a:gd name="connsiteX16" fmla="*/ 2870652 w 4582221"/>
                  <a:gd name="connsiteY16" fmla="*/ 1102199 h 1401152"/>
                  <a:gd name="connsiteX17" fmla="*/ 2964437 w 4582221"/>
                  <a:gd name="connsiteY17" fmla="*/ 1160815 h 1401152"/>
                  <a:gd name="connsiteX18" fmla="*/ 2987883 w 4582221"/>
                  <a:gd name="connsiteY18" fmla="*/ 230 h 1401152"/>
                  <a:gd name="connsiteX19" fmla="*/ 3069945 w 4582221"/>
                  <a:gd name="connsiteY19" fmla="*/ 1266322 h 1401152"/>
                  <a:gd name="connsiteX20" fmla="*/ 3093391 w 4582221"/>
                  <a:gd name="connsiteY20" fmla="*/ 23676 h 1401152"/>
                  <a:gd name="connsiteX21" fmla="*/ 3175452 w 4582221"/>
                  <a:gd name="connsiteY21" fmla="*/ 1242876 h 1401152"/>
                  <a:gd name="connsiteX22" fmla="*/ 3515421 w 4582221"/>
                  <a:gd name="connsiteY22" fmla="*/ 1219430 h 1401152"/>
                  <a:gd name="connsiteX23" fmla="*/ 3820221 w 4582221"/>
                  <a:gd name="connsiteY23" fmla="*/ 1231153 h 1401152"/>
                  <a:gd name="connsiteX24" fmla="*/ 4218806 w 4582221"/>
                  <a:gd name="connsiteY24" fmla="*/ 1231153 h 1401152"/>
                  <a:gd name="connsiteX25" fmla="*/ 4394652 w 4582221"/>
                  <a:gd name="connsiteY25" fmla="*/ 926353 h 1401152"/>
                  <a:gd name="connsiteX26" fmla="*/ 4582221 w 4582221"/>
                  <a:gd name="connsiteY26" fmla="*/ 1324938 h 1401152"/>
                  <a:gd name="connsiteX0" fmla="*/ 0 w 4582221"/>
                  <a:gd name="connsiteY0" fmla="*/ 135468 h 1334110"/>
                  <a:gd name="connsiteX1" fmla="*/ 164216 w 4582221"/>
                  <a:gd name="connsiteY1" fmla="*/ 634120 h 1334110"/>
                  <a:gd name="connsiteX2" fmla="*/ 315021 w 4582221"/>
                  <a:gd name="connsiteY2" fmla="*/ 152630 h 1334110"/>
                  <a:gd name="connsiteX3" fmla="*/ 397083 w 4582221"/>
                  <a:gd name="connsiteY3" fmla="*/ 495318 h 1334110"/>
                  <a:gd name="connsiteX4" fmla="*/ 672810 w 4582221"/>
                  <a:gd name="connsiteY4" fmla="*/ 151504 h 1334110"/>
                  <a:gd name="connsiteX5" fmla="*/ 921339 w 4582221"/>
                  <a:gd name="connsiteY5" fmla="*/ 555577 h 1334110"/>
                  <a:gd name="connsiteX6" fmla="*/ 1101874 w 4582221"/>
                  <a:gd name="connsiteY6" fmla="*/ 144189 h 1334110"/>
                  <a:gd name="connsiteX7" fmla="*/ 1248835 w 4582221"/>
                  <a:gd name="connsiteY7" fmla="*/ 514263 h 1334110"/>
                  <a:gd name="connsiteX8" fmla="*/ 1604560 w 4582221"/>
                  <a:gd name="connsiteY8" fmla="*/ 1278045 h 1334110"/>
                  <a:gd name="connsiteX9" fmla="*/ 1651452 w 4582221"/>
                  <a:gd name="connsiteY9" fmla="*/ 58845 h 1334110"/>
                  <a:gd name="connsiteX10" fmla="*/ 1721791 w 4582221"/>
                  <a:gd name="connsiteY10" fmla="*/ 1231153 h 1334110"/>
                  <a:gd name="connsiteX11" fmla="*/ 1921083 w 4582221"/>
                  <a:gd name="connsiteY11" fmla="*/ 1242876 h 1334110"/>
                  <a:gd name="connsiteX12" fmla="*/ 2014868 w 4582221"/>
                  <a:gd name="connsiteY12" fmla="*/ 844292 h 1334110"/>
                  <a:gd name="connsiteX13" fmla="*/ 2108652 w 4582221"/>
                  <a:gd name="connsiteY13" fmla="*/ 1242876 h 1334110"/>
                  <a:gd name="connsiteX14" fmla="*/ 2460345 w 4582221"/>
                  <a:gd name="connsiteY14" fmla="*/ 1242876 h 1334110"/>
                  <a:gd name="connsiteX15" fmla="*/ 2554129 w 4582221"/>
                  <a:gd name="connsiteY15" fmla="*/ 1055307 h 1334110"/>
                  <a:gd name="connsiteX16" fmla="*/ 2870652 w 4582221"/>
                  <a:gd name="connsiteY16" fmla="*/ 1102199 h 1334110"/>
                  <a:gd name="connsiteX17" fmla="*/ 2964437 w 4582221"/>
                  <a:gd name="connsiteY17" fmla="*/ 1160815 h 1334110"/>
                  <a:gd name="connsiteX18" fmla="*/ 2987883 w 4582221"/>
                  <a:gd name="connsiteY18" fmla="*/ 230 h 1334110"/>
                  <a:gd name="connsiteX19" fmla="*/ 3069945 w 4582221"/>
                  <a:gd name="connsiteY19" fmla="*/ 1266322 h 1334110"/>
                  <a:gd name="connsiteX20" fmla="*/ 3093391 w 4582221"/>
                  <a:gd name="connsiteY20" fmla="*/ 23676 h 1334110"/>
                  <a:gd name="connsiteX21" fmla="*/ 3175452 w 4582221"/>
                  <a:gd name="connsiteY21" fmla="*/ 1242876 h 1334110"/>
                  <a:gd name="connsiteX22" fmla="*/ 3515421 w 4582221"/>
                  <a:gd name="connsiteY22" fmla="*/ 1219430 h 1334110"/>
                  <a:gd name="connsiteX23" fmla="*/ 3820221 w 4582221"/>
                  <a:gd name="connsiteY23" fmla="*/ 1231153 h 1334110"/>
                  <a:gd name="connsiteX24" fmla="*/ 4218806 w 4582221"/>
                  <a:gd name="connsiteY24" fmla="*/ 1231153 h 1334110"/>
                  <a:gd name="connsiteX25" fmla="*/ 4394652 w 4582221"/>
                  <a:gd name="connsiteY25" fmla="*/ 926353 h 1334110"/>
                  <a:gd name="connsiteX26" fmla="*/ 4582221 w 4582221"/>
                  <a:gd name="connsiteY26" fmla="*/ 1324938 h 1334110"/>
                  <a:gd name="connsiteX0" fmla="*/ 0 w 4582221"/>
                  <a:gd name="connsiteY0" fmla="*/ 135468 h 1334110"/>
                  <a:gd name="connsiteX1" fmla="*/ 164216 w 4582221"/>
                  <a:gd name="connsiteY1" fmla="*/ 634120 h 1334110"/>
                  <a:gd name="connsiteX2" fmla="*/ 315021 w 4582221"/>
                  <a:gd name="connsiteY2" fmla="*/ 152630 h 1334110"/>
                  <a:gd name="connsiteX3" fmla="*/ 397083 w 4582221"/>
                  <a:gd name="connsiteY3" fmla="*/ 495318 h 1334110"/>
                  <a:gd name="connsiteX4" fmla="*/ 672810 w 4582221"/>
                  <a:gd name="connsiteY4" fmla="*/ 151504 h 1334110"/>
                  <a:gd name="connsiteX5" fmla="*/ 921339 w 4582221"/>
                  <a:gd name="connsiteY5" fmla="*/ 555577 h 1334110"/>
                  <a:gd name="connsiteX6" fmla="*/ 1101874 w 4582221"/>
                  <a:gd name="connsiteY6" fmla="*/ 144189 h 1334110"/>
                  <a:gd name="connsiteX7" fmla="*/ 1248835 w 4582221"/>
                  <a:gd name="connsiteY7" fmla="*/ 514263 h 1334110"/>
                  <a:gd name="connsiteX8" fmla="*/ 1487517 w 4582221"/>
                  <a:gd name="connsiteY8" fmla="*/ 466058 h 1334110"/>
                  <a:gd name="connsiteX9" fmla="*/ 1651452 w 4582221"/>
                  <a:gd name="connsiteY9" fmla="*/ 58845 h 1334110"/>
                  <a:gd name="connsiteX10" fmla="*/ 1721791 w 4582221"/>
                  <a:gd name="connsiteY10" fmla="*/ 1231153 h 1334110"/>
                  <a:gd name="connsiteX11" fmla="*/ 1921083 w 4582221"/>
                  <a:gd name="connsiteY11" fmla="*/ 1242876 h 1334110"/>
                  <a:gd name="connsiteX12" fmla="*/ 2014868 w 4582221"/>
                  <a:gd name="connsiteY12" fmla="*/ 844292 h 1334110"/>
                  <a:gd name="connsiteX13" fmla="*/ 2108652 w 4582221"/>
                  <a:gd name="connsiteY13" fmla="*/ 1242876 h 1334110"/>
                  <a:gd name="connsiteX14" fmla="*/ 2460345 w 4582221"/>
                  <a:gd name="connsiteY14" fmla="*/ 1242876 h 1334110"/>
                  <a:gd name="connsiteX15" fmla="*/ 2554129 w 4582221"/>
                  <a:gd name="connsiteY15" fmla="*/ 1055307 h 1334110"/>
                  <a:gd name="connsiteX16" fmla="*/ 2870652 w 4582221"/>
                  <a:gd name="connsiteY16" fmla="*/ 1102199 h 1334110"/>
                  <a:gd name="connsiteX17" fmla="*/ 2964437 w 4582221"/>
                  <a:gd name="connsiteY17" fmla="*/ 1160815 h 1334110"/>
                  <a:gd name="connsiteX18" fmla="*/ 2987883 w 4582221"/>
                  <a:gd name="connsiteY18" fmla="*/ 230 h 1334110"/>
                  <a:gd name="connsiteX19" fmla="*/ 3069945 w 4582221"/>
                  <a:gd name="connsiteY19" fmla="*/ 1266322 h 1334110"/>
                  <a:gd name="connsiteX20" fmla="*/ 3093391 w 4582221"/>
                  <a:gd name="connsiteY20" fmla="*/ 23676 h 1334110"/>
                  <a:gd name="connsiteX21" fmla="*/ 3175452 w 4582221"/>
                  <a:gd name="connsiteY21" fmla="*/ 1242876 h 1334110"/>
                  <a:gd name="connsiteX22" fmla="*/ 3515421 w 4582221"/>
                  <a:gd name="connsiteY22" fmla="*/ 1219430 h 1334110"/>
                  <a:gd name="connsiteX23" fmla="*/ 3820221 w 4582221"/>
                  <a:gd name="connsiteY23" fmla="*/ 1231153 h 1334110"/>
                  <a:gd name="connsiteX24" fmla="*/ 4218806 w 4582221"/>
                  <a:gd name="connsiteY24" fmla="*/ 1231153 h 1334110"/>
                  <a:gd name="connsiteX25" fmla="*/ 4394652 w 4582221"/>
                  <a:gd name="connsiteY25" fmla="*/ 926353 h 1334110"/>
                  <a:gd name="connsiteX26" fmla="*/ 4582221 w 4582221"/>
                  <a:gd name="connsiteY26" fmla="*/ 1324938 h 1334110"/>
                  <a:gd name="connsiteX0" fmla="*/ 0 w 4582221"/>
                  <a:gd name="connsiteY0" fmla="*/ 135468 h 1326143"/>
                  <a:gd name="connsiteX1" fmla="*/ 164216 w 4582221"/>
                  <a:gd name="connsiteY1" fmla="*/ 63412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21339 w 4582221"/>
                  <a:gd name="connsiteY5" fmla="*/ 555577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21791 w 4582221"/>
                  <a:gd name="connsiteY10" fmla="*/ 1231153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460345 w 4582221"/>
                  <a:gd name="connsiteY14" fmla="*/ 1242876 h 1326143"/>
                  <a:gd name="connsiteX15" fmla="*/ 2554129 w 4582221"/>
                  <a:gd name="connsiteY15" fmla="*/ 1055307 h 1326143"/>
                  <a:gd name="connsiteX16" fmla="*/ 2870652 w 4582221"/>
                  <a:gd name="connsiteY16" fmla="*/ 1102199 h 1326143"/>
                  <a:gd name="connsiteX17" fmla="*/ 2964437 w 4582221"/>
                  <a:gd name="connsiteY17" fmla="*/ 1160815 h 1326143"/>
                  <a:gd name="connsiteX18" fmla="*/ 2987883 w 4582221"/>
                  <a:gd name="connsiteY18" fmla="*/ 230 h 1326143"/>
                  <a:gd name="connsiteX19" fmla="*/ 3069945 w 4582221"/>
                  <a:gd name="connsiteY19" fmla="*/ 1266322 h 1326143"/>
                  <a:gd name="connsiteX20" fmla="*/ 3093391 w 4582221"/>
                  <a:gd name="connsiteY20" fmla="*/ 23676 h 1326143"/>
                  <a:gd name="connsiteX21" fmla="*/ 3175452 w 4582221"/>
                  <a:gd name="connsiteY21" fmla="*/ 1242876 h 1326143"/>
                  <a:gd name="connsiteX22" fmla="*/ 3515421 w 4582221"/>
                  <a:gd name="connsiteY22" fmla="*/ 1219430 h 1326143"/>
                  <a:gd name="connsiteX23" fmla="*/ 3820221 w 4582221"/>
                  <a:gd name="connsiteY23" fmla="*/ 1231153 h 1326143"/>
                  <a:gd name="connsiteX24" fmla="*/ 4218806 w 4582221"/>
                  <a:gd name="connsiteY24" fmla="*/ 1231153 h 1326143"/>
                  <a:gd name="connsiteX25" fmla="*/ 4394652 w 4582221"/>
                  <a:gd name="connsiteY25" fmla="*/ 926353 h 1326143"/>
                  <a:gd name="connsiteX26" fmla="*/ 4582221 w 4582221"/>
                  <a:gd name="connsiteY26" fmla="*/ 1324938 h 1326143"/>
                  <a:gd name="connsiteX0" fmla="*/ 0 w 4582221"/>
                  <a:gd name="connsiteY0" fmla="*/ 135468 h 1326143"/>
                  <a:gd name="connsiteX1" fmla="*/ 164216 w 4582221"/>
                  <a:gd name="connsiteY1" fmla="*/ 63412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21339 w 4582221"/>
                  <a:gd name="connsiteY5" fmla="*/ 555577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72997 w 4582221"/>
                  <a:gd name="connsiteY10" fmla="*/ 631307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460345 w 4582221"/>
                  <a:gd name="connsiteY14" fmla="*/ 1242876 h 1326143"/>
                  <a:gd name="connsiteX15" fmla="*/ 2554129 w 4582221"/>
                  <a:gd name="connsiteY15" fmla="*/ 1055307 h 1326143"/>
                  <a:gd name="connsiteX16" fmla="*/ 2870652 w 4582221"/>
                  <a:gd name="connsiteY16" fmla="*/ 1102199 h 1326143"/>
                  <a:gd name="connsiteX17" fmla="*/ 2964437 w 4582221"/>
                  <a:gd name="connsiteY17" fmla="*/ 1160815 h 1326143"/>
                  <a:gd name="connsiteX18" fmla="*/ 2987883 w 4582221"/>
                  <a:gd name="connsiteY18" fmla="*/ 230 h 1326143"/>
                  <a:gd name="connsiteX19" fmla="*/ 3069945 w 4582221"/>
                  <a:gd name="connsiteY19" fmla="*/ 1266322 h 1326143"/>
                  <a:gd name="connsiteX20" fmla="*/ 3093391 w 4582221"/>
                  <a:gd name="connsiteY20" fmla="*/ 23676 h 1326143"/>
                  <a:gd name="connsiteX21" fmla="*/ 3175452 w 4582221"/>
                  <a:gd name="connsiteY21" fmla="*/ 1242876 h 1326143"/>
                  <a:gd name="connsiteX22" fmla="*/ 3515421 w 4582221"/>
                  <a:gd name="connsiteY22" fmla="*/ 1219430 h 1326143"/>
                  <a:gd name="connsiteX23" fmla="*/ 3820221 w 4582221"/>
                  <a:gd name="connsiteY23" fmla="*/ 1231153 h 1326143"/>
                  <a:gd name="connsiteX24" fmla="*/ 4218806 w 4582221"/>
                  <a:gd name="connsiteY24" fmla="*/ 1231153 h 1326143"/>
                  <a:gd name="connsiteX25" fmla="*/ 4394652 w 4582221"/>
                  <a:gd name="connsiteY25" fmla="*/ 926353 h 1326143"/>
                  <a:gd name="connsiteX26" fmla="*/ 4582221 w 4582221"/>
                  <a:gd name="connsiteY26" fmla="*/ 1324938 h 1326143"/>
                  <a:gd name="connsiteX0" fmla="*/ 0 w 4582221"/>
                  <a:gd name="connsiteY0" fmla="*/ 135468 h 1326143"/>
                  <a:gd name="connsiteX1" fmla="*/ 164216 w 4582221"/>
                  <a:gd name="connsiteY1" fmla="*/ 63412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72997 w 4582221"/>
                  <a:gd name="connsiteY10" fmla="*/ 631307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460345 w 4582221"/>
                  <a:gd name="connsiteY14" fmla="*/ 1242876 h 1326143"/>
                  <a:gd name="connsiteX15" fmla="*/ 2554129 w 4582221"/>
                  <a:gd name="connsiteY15" fmla="*/ 1055307 h 1326143"/>
                  <a:gd name="connsiteX16" fmla="*/ 2870652 w 4582221"/>
                  <a:gd name="connsiteY16" fmla="*/ 1102199 h 1326143"/>
                  <a:gd name="connsiteX17" fmla="*/ 2964437 w 4582221"/>
                  <a:gd name="connsiteY17" fmla="*/ 1160815 h 1326143"/>
                  <a:gd name="connsiteX18" fmla="*/ 2987883 w 4582221"/>
                  <a:gd name="connsiteY18" fmla="*/ 230 h 1326143"/>
                  <a:gd name="connsiteX19" fmla="*/ 3069945 w 4582221"/>
                  <a:gd name="connsiteY19" fmla="*/ 1266322 h 1326143"/>
                  <a:gd name="connsiteX20" fmla="*/ 3093391 w 4582221"/>
                  <a:gd name="connsiteY20" fmla="*/ 23676 h 1326143"/>
                  <a:gd name="connsiteX21" fmla="*/ 3175452 w 4582221"/>
                  <a:gd name="connsiteY21" fmla="*/ 1242876 h 1326143"/>
                  <a:gd name="connsiteX22" fmla="*/ 3515421 w 4582221"/>
                  <a:gd name="connsiteY22" fmla="*/ 1219430 h 1326143"/>
                  <a:gd name="connsiteX23" fmla="*/ 3820221 w 4582221"/>
                  <a:gd name="connsiteY23" fmla="*/ 1231153 h 1326143"/>
                  <a:gd name="connsiteX24" fmla="*/ 4218806 w 4582221"/>
                  <a:gd name="connsiteY24" fmla="*/ 1231153 h 1326143"/>
                  <a:gd name="connsiteX25" fmla="*/ 4394652 w 4582221"/>
                  <a:gd name="connsiteY25" fmla="*/ 926353 h 1326143"/>
                  <a:gd name="connsiteX26" fmla="*/ 4582221 w 4582221"/>
                  <a:gd name="connsiteY26" fmla="*/ 1324938 h 1326143"/>
                  <a:gd name="connsiteX0" fmla="*/ 0 w 4582221"/>
                  <a:gd name="connsiteY0" fmla="*/ 135468 h 1326143"/>
                  <a:gd name="connsiteX1" fmla="*/ 164216 w 4582221"/>
                  <a:gd name="connsiteY1" fmla="*/ 63412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80312 w 4582221"/>
                  <a:gd name="connsiteY10" fmla="*/ 689829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460345 w 4582221"/>
                  <a:gd name="connsiteY14" fmla="*/ 1242876 h 1326143"/>
                  <a:gd name="connsiteX15" fmla="*/ 2554129 w 4582221"/>
                  <a:gd name="connsiteY15" fmla="*/ 1055307 h 1326143"/>
                  <a:gd name="connsiteX16" fmla="*/ 2870652 w 4582221"/>
                  <a:gd name="connsiteY16" fmla="*/ 1102199 h 1326143"/>
                  <a:gd name="connsiteX17" fmla="*/ 2964437 w 4582221"/>
                  <a:gd name="connsiteY17" fmla="*/ 1160815 h 1326143"/>
                  <a:gd name="connsiteX18" fmla="*/ 2987883 w 4582221"/>
                  <a:gd name="connsiteY18" fmla="*/ 230 h 1326143"/>
                  <a:gd name="connsiteX19" fmla="*/ 3069945 w 4582221"/>
                  <a:gd name="connsiteY19" fmla="*/ 1266322 h 1326143"/>
                  <a:gd name="connsiteX20" fmla="*/ 3093391 w 4582221"/>
                  <a:gd name="connsiteY20" fmla="*/ 23676 h 1326143"/>
                  <a:gd name="connsiteX21" fmla="*/ 3175452 w 4582221"/>
                  <a:gd name="connsiteY21" fmla="*/ 1242876 h 1326143"/>
                  <a:gd name="connsiteX22" fmla="*/ 3515421 w 4582221"/>
                  <a:gd name="connsiteY22" fmla="*/ 1219430 h 1326143"/>
                  <a:gd name="connsiteX23" fmla="*/ 3820221 w 4582221"/>
                  <a:gd name="connsiteY23" fmla="*/ 1231153 h 1326143"/>
                  <a:gd name="connsiteX24" fmla="*/ 4218806 w 4582221"/>
                  <a:gd name="connsiteY24" fmla="*/ 1231153 h 1326143"/>
                  <a:gd name="connsiteX25" fmla="*/ 4394652 w 4582221"/>
                  <a:gd name="connsiteY25" fmla="*/ 926353 h 1326143"/>
                  <a:gd name="connsiteX26" fmla="*/ 4582221 w 4582221"/>
                  <a:gd name="connsiteY26" fmla="*/ 1324938 h 1326143"/>
                  <a:gd name="connsiteX0" fmla="*/ 0 w 4582221"/>
                  <a:gd name="connsiteY0" fmla="*/ 135468 h 1326143"/>
                  <a:gd name="connsiteX1" fmla="*/ 171531 w 4582221"/>
                  <a:gd name="connsiteY1" fmla="*/ 81700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80312 w 4582221"/>
                  <a:gd name="connsiteY10" fmla="*/ 689829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460345 w 4582221"/>
                  <a:gd name="connsiteY14" fmla="*/ 1242876 h 1326143"/>
                  <a:gd name="connsiteX15" fmla="*/ 2554129 w 4582221"/>
                  <a:gd name="connsiteY15" fmla="*/ 1055307 h 1326143"/>
                  <a:gd name="connsiteX16" fmla="*/ 2870652 w 4582221"/>
                  <a:gd name="connsiteY16" fmla="*/ 1102199 h 1326143"/>
                  <a:gd name="connsiteX17" fmla="*/ 2964437 w 4582221"/>
                  <a:gd name="connsiteY17" fmla="*/ 1160815 h 1326143"/>
                  <a:gd name="connsiteX18" fmla="*/ 2987883 w 4582221"/>
                  <a:gd name="connsiteY18" fmla="*/ 230 h 1326143"/>
                  <a:gd name="connsiteX19" fmla="*/ 3069945 w 4582221"/>
                  <a:gd name="connsiteY19" fmla="*/ 1266322 h 1326143"/>
                  <a:gd name="connsiteX20" fmla="*/ 3093391 w 4582221"/>
                  <a:gd name="connsiteY20" fmla="*/ 23676 h 1326143"/>
                  <a:gd name="connsiteX21" fmla="*/ 3175452 w 4582221"/>
                  <a:gd name="connsiteY21" fmla="*/ 1242876 h 1326143"/>
                  <a:gd name="connsiteX22" fmla="*/ 3515421 w 4582221"/>
                  <a:gd name="connsiteY22" fmla="*/ 1219430 h 1326143"/>
                  <a:gd name="connsiteX23" fmla="*/ 3820221 w 4582221"/>
                  <a:gd name="connsiteY23" fmla="*/ 1231153 h 1326143"/>
                  <a:gd name="connsiteX24" fmla="*/ 4218806 w 4582221"/>
                  <a:gd name="connsiteY24" fmla="*/ 1231153 h 1326143"/>
                  <a:gd name="connsiteX25" fmla="*/ 4394652 w 4582221"/>
                  <a:gd name="connsiteY25" fmla="*/ 926353 h 1326143"/>
                  <a:gd name="connsiteX26" fmla="*/ 4582221 w 4582221"/>
                  <a:gd name="connsiteY26" fmla="*/ 1324938 h 1326143"/>
                  <a:gd name="connsiteX0" fmla="*/ 0 w 4582221"/>
                  <a:gd name="connsiteY0" fmla="*/ 135468 h 1326143"/>
                  <a:gd name="connsiteX1" fmla="*/ 171531 w 4582221"/>
                  <a:gd name="connsiteY1" fmla="*/ 81700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80312 w 4582221"/>
                  <a:gd name="connsiteY10" fmla="*/ 689829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216129 w 4582221"/>
                  <a:gd name="connsiteY14" fmla="*/ 1111532 h 1326143"/>
                  <a:gd name="connsiteX15" fmla="*/ 2460345 w 4582221"/>
                  <a:gd name="connsiteY15" fmla="*/ 1242876 h 1326143"/>
                  <a:gd name="connsiteX16" fmla="*/ 2554129 w 4582221"/>
                  <a:gd name="connsiteY16" fmla="*/ 1055307 h 1326143"/>
                  <a:gd name="connsiteX17" fmla="*/ 2870652 w 4582221"/>
                  <a:gd name="connsiteY17" fmla="*/ 1102199 h 1326143"/>
                  <a:gd name="connsiteX18" fmla="*/ 2964437 w 4582221"/>
                  <a:gd name="connsiteY18" fmla="*/ 1160815 h 1326143"/>
                  <a:gd name="connsiteX19" fmla="*/ 2987883 w 4582221"/>
                  <a:gd name="connsiteY19" fmla="*/ 230 h 1326143"/>
                  <a:gd name="connsiteX20" fmla="*/ 3069945 w 4582221"/>
                  <a:gd name="connsiteY20" fmla="*/ 1266322 h 1326143"/>
                  <a:gd name="connsiteX21" fmla="*/ 3093391 w 4582221"/>
                  <a:gd name="connsiteY21" fmla="*/ 23676 h 1326143"/>
                  <a:gd name="connsiteX22" fmla="*/ 3175452 w 4582221"/>
                  <a:gd name="connsiteY22" fmla="*/ 1242876 h 1326143"/>
                  <a:gd name="connsiteX23" fmla="*/ 3515421 w 4582221"/>
                  <a:gd name="connsiteY23" fmla="*/ 1219430 h 1326143"/>
                  <a:gd name="connsiteX24" fmla="*/ 3820221 w 4582221"/>
                  <a:gd name="connsiteY24" fmla="*/ 1231153 h 1326143"/>
                  <a:gd name="connsiteX25" fmla="*/ 4218806 w 4582221"/>
                  <a:gd name="connsiteY25" fmla="*/ 1231153 h 1326143"/>
                  <a:gd name="connsiteX26" fmla="*/ 4394652 w 4582221"/>
                  <a:gd name="connsiteY26" fmla="*/ 926353 h 1326143"/>
                  <a:gd name="connsiteX27" fmla="*/ 4582221 w 4582221"/>
                  <a:gd name="connsiteY27" fmla="*/ 1324938 h 1326143"/>
                  <a:gd name="connsiteX0" fmla="*/ 0 w 4582221"/>
                  <a:gd name="connsiteY0" fmla="*/ 135468 h 1326143"/>
                  <a:gd name="connsiteX1" fmla="*/ 171531 w 4582221"/>
                  <a:gd name="connsiteY1" fmla="*/ 81700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80312 w 4582221"/>
                  <a:gd name="connsiteY10" fmla="*/ 689829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216129 w 4582221"/>
                  <a:gd name="connsiteY14" fmla="*/ 1111532 h 1326143"/>
                  <a:gd name="connsiteX15" fmla="*/ 2325857 w 4582221"/>
                  <a:gd name="connsiteY15" fmla="*/ 1213945 h 1326143"/>
                  <a:gd name="connsiteX16" fmla="*/ 2460345 w 4582221"/>
                  <a:gd name="connsiteY16" fmla="*/ 1242876 h 1326143"/>
                  <a:gd name="connsiteX17" fmla="*/ 2554129 w 4582221"/>
                  <a:gd name="connsiteY17" fmla="*/ 1055307 h 1326143"/>
                  <a:gd name="connsiteX18" fmla="*/ 2870652 w 4582221"/>
                  <a:gd name="connsiteY18" fmla="*/ 1102199 h 1326143"/>
                  <a:gd name="connsiteX19" fmla="*/ 2964437 w 4582221"/>
                  <a:gd name="connsiteY19" fmla="*/ 1160815 h 1326143"/>
                  <a:gd name="connsiteX20" fmla="*/ 2987883 w 4582221"/>
                  <a:gd name="connsiteY20" fmla="*/ 230 h 1326143"/>
                  <a:gd name="connsiteX21" fmla="*/ 3069945 w 4582221"/>
                  <a:gd name="connsiteY21" fmla="*/ 1266322 h 1326143"/>
                  <a:gd name="connsiteX22" fmla="*/ 3093391 w 4582221"/>
                  <a:gd name="connsiteY22" fmla="*/ 23676 h 1326143"/>
                  <a:gd name="connsiteX23" fmla="*/ 3175452 w 4582221"/>
                  <a:gd name="connsiteY23" fmla="*/ 1242876 h 1326143"/>
                  <a:gd name="connsiteX24" fmla="*/ 3515421 w 4582221"/>
                  <a:gd name="connsiteY24" fmla="*/ 1219430 h 1326143"/>
                  <a:gd name="connsiteX25" fmla="*/ 3820221 w 4582221"/>
                  <a:gd name="connsiteY25" fmla="*/ 1231153 h 1326143"/>
                  <a:gd name="connsiteX26" fmla="*/ 4218806 w 4582221"/>
                  <a:gd name="connsiteY26" fmla="*/ 1231153 h 1326143"/>
                  <a:gd name="connsiteX27" fmla="*/ 4394652 w 4582221"/>
                  <a:gd name="connsiteY27" fmla="*/ 926353 h 1326143"/>
                  <a:gd name="connsiteX28" fmla="*/ 4582221 w 4582221"/>
                  <a:gd name="connsiteY28" fmla="*/ 1324938 h 1326143"/>
                  <a:gd name="connsiteX0" fmla="*/ 0 w 4582221"/>
                  <a:gd name="connsiteY0" fmla="*/ 135468 h 1326143"/>
                  <a:gd name="connsiteX1" fmla="*/ 171531 w 4582221"/>
                  <a:gd name="connsiteY1" fmla="*/ 81700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80312 w 4582221"/>
                  <a:gd name="connsiteY10" fmla="*/ 689829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216129 w 4582221"/>
                  <a:gd name="connsiteY14" fmla="*/ 1111532 h 1326143"/>
                  <a:gd name="connsiteX15" fmla="*/ 2325857 w 4582221"/>
                  <a:gd name="connsiteY15" fmla="*/ 1213945 h 1326143"/>
                  <a:gd name="connsiteX16" fmla="*/ 2460345 w 4582221"/>
                  <a:gd name="connsiteY16" fmla="*/ 1242876 h 1326143"/>
                  <a:gd name="connsiteX17" fmla="*/ 2554129 w 4582221"/>
                  <a:gd name="connsiteY17" fmla="*/ 1055307 h 1326143"/>
                  <a:gd name="connsiteX18" fmla="*/ 2870652 w 4582221"/>
                  <a:gd name="connsiteY18" fmla="*/ 1102199 h 1326143"/>
                  <a:gd name="connsiteX19" fmla="*/ 2964437 w 4582221"/>
                  <a:gd name="connsiteY19" fmla="*/ 1160815 h 1326143"/>
                  <a:gd name="connsiteX20" fmla="*/ 2987883 w 4582221"/>
                  <a:gd name="connsiteY20" fmla="*/ 230 h 1326143"/>
                  <a:gd name="connsiteX21" fmla="*/ 3069945 w 4582221"/>
                  <a:gd name="connsiteY21" fmla="*/ 1266322 h 1326143"/>
                  <a:gd name="connsiteX22" fmla="*/ 3093391 w 4582221"/>
                  <a:gd name="connsiteY22" fmla="*/ 23676 h 1326143"/>
                  <a:gd name="connsiteX23" fmla="*/ 3175452 w 4582221"/>
                  <a:gd name="connsiteY23" fmla="*/ 1242876 h 1326143"/>
                  <a:gd name="connsiteX24" fmla="*/ 3515421 w 4582221"/>
                  <a:gd name="connsiteY24" fmla="*/ 1219430 h 1326143"/>
                  <a:gd name="connsiteX25" fmla="*/ 3820221 w 4582221"/>
                  <a:gd name="connsiteY25" fmla="*/ 1231153 h 1326143"/>
                  <a:gd name="connsiteX26" fmla="*/ 4218806 w 4582221"/>
                  <a:gd name="connsiteY26" fmla="*/ 1231153 h 1326143"/>
                  <a:gd name="connsiteX27" fmla="*/ 4394652 w 4582221"/>
                  <a:gd name="connsiteY27" fmla="*/ 926353 h 1326143"/>
                  <a:gd name="connsiteX28" fmla="*/ 4582221 w 4582221"/>
                  <a:gd name="connsiteY28" fmla="*/ 1324938 h 1326143"/>
                  <a:gd name="connsiteX0" fmla="*/ 0 w 4582221"/>
                  <a:gd name="connsiteY0" fmla="*/ 135468 h 1326143"/>
                  <a:gd name="connsiteX1" fmla="*/ 171531 w 4582221"/>
                  <a:gd name="connsiteY1" fmla="*/ 81700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80312 w 4582221"/>
                  <a:gd name="connsiteY10" fmla="*/ 689829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30597 w 4582221"/>
                  <a:gd name="connsiteY13" fmla="*/ 1213615 h 1326143"/>
                  <a:gd name="connsiteX14" fmla="*/ 2216129 w 4582221"/>
                  <a:gd name="connsiteY14" fmla="*/ 1111532 h 1326143"/>
                  <a:gd name="connsiteX15" fmla="*/ 2325857 w 4582221"/>
                  <a:gd name="connsiteY15" fmla="*/ 1213945 h 1326143"/>
                  <a:gd name="connsiteX16" fmla="*/ 2460345 w 4582221"/>
                  <a:gd name="connsiteY16" fmla="*/ 1242876 h 1326143"/>
                  <a:gd name="connsiteX17" fmla="*/ 2554129 w 4582221"/>
                  <a:gd name="connsiteY17" fmla="*/ 1055307 h 1326143"/>
                  <a:gd name="connsiteX18" fmla="*/ 2870652 w 4582221"/>
                  <a:gd name="connsiteY18" fmla="*/ 1102199 h 1326143"/>
                  <a:gd name="connsiteX19" fmla="*/ 2964437 w 4582221"/>
                  <a:gd name="connsiteY19" fmla="*/ 1160815 h 1326143"/>
                  <a:gd name="connsiteX20" fmla="*/ 2987883 w 4582221"/>
                  <a:gd name="connsiteY20" fmla="*/ 230 h 1326143"/>
                  <a:gd name="connsiteX21" fmla="*/ 3069945 w 4582221"/>
                  <a:gd name="connsiteY21" fmla="*/ 1266322 h 1326143"/>
                  <a:gd name="connsiteX22" fmla="*/ 3093391 w 4582221"/>
                  <a:gd name="connsiteY22" fmla="*/ 23676 h 1326143"/>
                  <a:gd name="connsiteX23" fmla="*/ 3175452 w 4582221"/>
                  <a:gd name="connsiteY23" fmla="*/ 1242876 h 1326143"/>
                  <a:gd name="connsiteX24" fmla="*/ 3515421 w 4582221"/>
                  <a:gd name="connsiteY24" fmla="*/ 1219430 h 1326143"/>
                  <a:gd name="connsiteX25" fmla="*/ 3820221 w 4582221"/>
                  <a:gd name="connsiteY25" fmla="*/ 1231153 h 1326143"/>
                  <a:gd name="connsiteX26" fmla="*/ 4218806 w 4582221"/>
                  <a:gd name="connsiteY26" fmla="*/ 1231153 h 1326143"/>
                  <a:gd name="connsiteX27" fmla="*/ 4394652 w 4582221"/>
                  <a:gd name="connsiteY27" fmla="*/ 926353 h 1326143"/>
                  <a:gd name="connsiteX28" fmla="*/ 4582221 w 4582221"/>
                  <a:gd name="connsiteY28" fmla="*/ 1324938 h 1326143"/>
                  <a:gd name="connsiteX0" fmla="*/ 0 w 4582221"/>
                  <a:gd name="connsiteY0" fmla="*/ 135468 h 1326143"/>
                  <a:gd name="connsiteX1" fmla="*/ 171531 w 4582221"/>
                  <a:gd name="connsiteY1" fmla="*/ 81700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80312 w 4582221"/>
                  <a:gd name="connsiteY10" fmla="*/ 689829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30597 w 4582221"/>
                  <a:gd name="connsiteY13" fmla="*/ 1213615 h 1326143"/>
                  <a:gd name="connsiteX14" fmla="*/ 2216129 w 4582221"/>
                  <a:gd name="connsiteY14" fmla="*/ 1111532 h 1326143"/>
                  <a:gd name="connsiteX15" fmla="*/ 2325857 w 4582221"/>
                  <a:gd name="connsiteY15" fmla="*/ 1213945 h 1326143"/>
                  <a:gd name="connsiteX16" fmla="*/ 2460345 w 4582221"/>
                  <a:gd name="connsiteY16" fmla="*/ 1242876 h 1326143"/>
                  <a:gd name="connsiteX17" fmla="*/ 2546814 w 4582221"/>
                  <a:gd name="connsiteY17" fmla="*/ 835851 h 1326143"/>
                  <a:gd name="connsiteX18" fmla="*/ 2870652 w 4582221"/>
                  <a:gd name="connsiteY18" fmla="*/ 1102199 h 1326143"/>
                  <a:gd name="connsiteX19" fmla="*/ 2964437 w 4582221"/>
                  <a:gd name="connsiteY19" fmla="*/ 1160815 h 1326143"/>
                  <a:gd name="connsiteX20" fmla="*/ 2987883 w 4582221"/>
                  <a:gd name="connsiteY20" fmla="*/ 230 h 1326143"/>
                  <a:gd name="connsiteX21" fmla="*/ 3069945 w 4582221"/>
                  <a:gd name="connsiteY21" fmla="*/ 1266322 h 1326143"/>
                  <a:gd name="connsiteX22" fmla="*/ 3093391 w 4582221"/>
                  <a:gd name="connsiteY22" fmla="*/ 23676 h 1326143"/>
                  <a:gd name="connsiteX23" fmla="*/ 3175452 w 4582221"/>
                  <a:gd name="connsiteY23" fmla="*/ 1242876 h 1326143"/>
                  <a:gd name="connsiteX24" fmla="*/ 3515421 w 4582221"/>
                  <a:gd name="connsiteY24" fmla="*/ 1219430 h 1326143"/>
                  <a:gd name="connsiteX25" fmla="*/ 3820221 w 4582221"/>
                  <a:gd name="connsiteY25" fmla="*/ 1231153 h 1326143"/>
                  <a:gd name="connsiteX26" fmla="*/ 4218806 w 4582221"/>
                  <a:gd name="connsiteY26" fmla="*/ 1231153 h 1326143"/>
                  <a:gd name="connsiteX27" fmla="*/ 4394652 w 4582221"/>
                  <a:gd name="connsiteY27" fmla="*/ 926353 h 1326143"/>
                  <a:gd name="connsiteX28" fmla="*/ 4582221 w 4582221"/>
                  <a:gd name="connsiteY28" fmla="*/ 1324938 h 1326143"/>
                  <a:gd name="connsiteX0" fmla="*/ 0 w 4582221"/>
                  <a:gd name="connsiteY0" fmla="*/ 135462 h 1326137"/>
                  <a:gd name="connsiteX1" fmla="*/ 171531 w 4582221"/>
                  <a:gd name="connsiteY1" fmla="*/ 816994 h 1326137"/>
                  <a:gd name="connsiteX2" fmla="*/ 315021 w 4582221"/>
                  <a:gd name="connsiteY2" fmla="*/ 152624 h 1326137"/>
                  <a:gd name="connsiteX3" fmla="*/ 397083 w 4582221"/>
                  <a:gd name="connsiteY3" fmla="*/ 495312 h 1326137"/>
                  <a:gd name="connsiteX4" fmla="*/ 672810 w 4582221"/>
                  <a:gd name="connsiteY4" fmla="*/ 151498 h 1326137"/>
                  <a:gd name="connsiteX5" fmla="*/ 906708 w 4582221"/>
                  <a:gd name="connsiteY5" fmla="*/ 709190 h 1326137"/>
                  <a:gd name="connsiteX6" fmla="*/ 1101874 w 4582221"/>
                  <a:gd name="connsiteY6" fmla="*/ 144183 h 1326137"/>
                  <a:gd name="connsiteX7" fmla="*/ 1248835 w 4582221"/>
                  <a:gd name="connsiteY7" fmla="*/ 514257 h 1326137"/>
                  <a:gd name="connsiteX8" fmla="*/ 1487517 w 4582221"/>
                  <a:gd name="connsiteY8" fmla="*/ 466052 h 1326137"/>
                  <a:gd name="connsiteX9" fmla="*/ 1651452 w 4582221"/>
                  <a:gd name="connsiteY9" fmla="*/ 58839 h 1326137"/>
                  <a:gd name="connsiteX10" fmla="*/ 1780312 w 4582221"/>
                  <a:gd name="connsiteY10" fmla="*/ 689823 h 1326137"/>
                  <a:gd name="connsiteX11" fmla="*/ 1921083 w 4582221"/>
                  <a:gd name="connsiteY11" fmla="*/ 328470 h 1326137"/>
                  <a:gd name="connsiteX12" fmla="*/ 2014868 w 4582221"/>
                  <a:gd name="connsiteY12" fmla="*/ 844286 h 1326137"/>
                  <a:gd name="connsiteX13" fmla="*/ 2130597 w 4582221"/>
                  <a:gd name="connsiteY13" fmla="*/ 1213609 h 1326137"/>
                  <a:gd name="connsiteX14" fmla="*/ 2216129 w 4582221"/>
                  <a:gd name="connsiteY14" fmla="*/ 1111526 h 1326137"/>
                  <a:gd name="connsiteX15" fmla="*/ 2325857 w 4582221"/>
                  <a:gd name="connsiteY15" fmla="*/ 1213939 h 1326137"/>
                  <a:gd name="connsiteX16" fmla="*/ 2460345 w 4582221"/>
                  <a:gd name="connsiteY16" fmla="*/ 1242870 h 1326137"/>
                  <a:gd name="connsiteX17" fmla="*/ 2546814 w 4582221"/>
                  <a:gd name="connsiteY17" fmla="*/ 835845 h 1326137"/>
                  <a:gd name="connsiteX18" fmla="*/ 2768239 w 4582221"/>
                  <a:gd name="connsiteY18" fmla="*/ 911998 h 1326137"/>
                  <a:gd name="connsiteX19" fmla="*/ 2964437 w 4582221"/>
                  <a:gd name="connsiteY19" fmla="*/ 1160809 h 1326137"/>
                  <a:gd name="connsiteX20" fmla="*/ 2987883 w 4582221"/>
                  <a:gd name="connsiteY20" fmla="*/ 224 h 1326137"/>
                  <a:gd name="connsiteX21" fmla="*/ 3069945 w 4582221"/>
                  <a:gd name="connsiteY21" fmla="*/ 1266316 h 1326137"/>
                  <a:gd name="connsiteX22" fmla="*/ 3093391 w 4582221"/>
                  <a:gd name="connsiteY22" fmla="*/ 23670 h 1326137"/>
                  <a:gd name="connsiteX23" fmla="*/ 3175452 w 4582221"/>
                  <a:gd name="connsiteY23" fmla="*/ 1242870 h 1326137"/>
                  <a:gd name="connsiteX24" fmla="*/ 3515421 w 4582221"/>
                  <a:gd name="connsiteY24" fmla="*/ 1219424 h 1326137"/>
                  <a:gd name="connsiteX25" fmla="*/ 3820221 w 4582221"/>
                  <a:gd name="connsiteY25" fmla="*/ 1231147 h 1326137"/>
                  <a:gd name="connsiteX26" fmla="*/ 4218806 w 4582221"/>
                  <a:gd name="connsiteY26" fmla="*/ 1231147 h 1326137"/>
                  <a:gd name="connsiteX27" fmla="*/ 4394652 w 4582221"/>
                  <a:gd name="connsiteY27" fmla="*/ 926347 h 1326137"/>
                  <a:gd name="connsiteX28" fmla="*/ 4582221 w 4582221"/>
                  <a:gd name="connsiteY28" fmla="*/ 1324932 h 1326137"/>
                  <a:gd name="connsiteX0" fmla="*/ 0 w 4582221"/>
                  <a:gd name="connsiteY0" fmla="*/ 217622 h 1408297"/>
                  <a:gd name="connsiteX1" fmla="*/ 171531 w 4582221"/>
                  <a:gd name="connsiteY1" fmla="*/ 899154 h 1408297"/>
                  <a:gd name="connsiteX2" fmla="*/ 315021 w 4582221"/>
                  <a:gd name="connsiteY2" fmla="*/ 234784 h 1408297"/>
                  <a:gd name="connsiteX3" fmla="*/ 397083 w 4582221"/>
                  <a:gd name="connsiteY3" fmla="*/ 577472 h 1408297"/>
                  <a:gd name="connsiteX4" fmla="*/ 672810 w 4582221"/>
                  <a:gd name="connsiteY4" fmla="*/ 233658 h 1408297"/>
                  <a:gd name="connsiteX5" fmla="*/ 906708 w 4582221"/>
                  <a:gd name="connsiteY5" fmla="*/ 791350 h 1408297"/>
                  <a:gd name="connsiteX6" fmla="*/ 1101874 w 4582221"/>
                  <a:gd name="connsiteY6" fmla="*/ 226343 h 1408297"/>
                  <a:gd name="connsiteX7" fmla="*/ 1248835 w 4582221"/>
                  <a:gd name="connsiteY7" fmla="*/ 596417 h 1408297"/>
                  <a:gd name="connsiteX8" fmla="*/ 1487517 w 4582221"/>
                  <a:gd name="connsiteY8" fmla="*/ 548212 h 1408297"/>
                  <a:gd name="connsiteX9" fmla="*/ 1651452 w 4582221"/>
                  <a:gd name="connsiteY9" fmla="*/ 140999 h 1408297"/>
                  <a:gd name="connsiteX10" fmla="*/ 1780312 w 4582221"/>
                  <a:gd name="connsiteY10" fmla="*/ 771983 h 1408297"/>
                  <a:gd name="connsiteX11" fmla="*/ 1921083 w 4582221"/>
                  <a:gd name="connsiteY11" fmla="*/ 410630 h 1408297"/>
                  <a:gd name="connsiteX12" fmla="*/ 2014868 w 4582221"/>
                  <a:gd name="connsiteY12" fmla="*/ 926446 h 1408297"/>
                  <a:gd name="connsiteX13" fmla="*/ 2130597 w 4582221"/>
                  <a:gd name="connsiteY13" fmla="*/ 1295769 h 1408297"/>
                  <a:gd name="connsiteX14" fmla="*/ 2216129 w 4582221"/>
                  <a:gd name="connsiteY14" fmla="*/ 1193686 h 1408297"/>
                  <a:gd name="connsiteX15" fmla="*/ 2325857 w 4582221"/>
                  <a:gd name="connsiteY15" fmla="*/ 1296099 h 1408297"/>
                  <a:gd name="connsiteX16" fmla="*/ 2460345 w 4582221"/>
                  <a:gd name="connsiteY16" fmla="*/ 1325030 h 1408297"/>
                  <a:gd name="connsiteX17" fmla="*/ 2546814 w 4582221"/>
                  <a:gd name="connsiteY17" fmla="*/ 918005 h 1408297"/>
                  <a:gd name="connsiteX18" fmla="*/ 2768239 w 4582221"/>
                  <a:gd name="connsiteY18" fmla="*/ 994158 h 1408297"/>
                  <a:gd name="connsiteX19" fmla="*/ 2832764 w 4582221"/>
                  <a:gd name="connsiteY19" fmla="*/ 218841 h 1408297"/>
                  <a:gd name="connsiteX20" fmla="*/ 2987883 w 4582221"/>
                  <a:gd name="connsiteY20" fmla="*/ 82384 h 1408297"/>
                  <a:gd name="connsiteX21" fmla="*/ 3069945 w 4582221"/>
                  <a:gd name="connsiteY21" fmla="*/ 1348476 h 1408297"/>
                  <a:gd name="connsiteX22" fmla="*/ 3093391 w 4582221"/>
                  <a:gd name="connsiteY22" fmla="*/ 105830 h 1408297"/>
                  <a:gd name="connsiteX23" fmla="*/ 3175452 w 4582221"/>
                  <a:gd name="connsiteY23" fmla="*/ 1325030 h 1408297"/>
                  <a:gd name="connsiteX24" fmla="*/ 3515421 w 4582221"/>
                  <a:gd name="connsiteY24" fmla="*/ 1301584 h 1408297"/>
                  <a:gd name="connsiteX25" fmla="*/ 3820221 w 4582221"/>
                  <a:gd name="connsiteY25" fmla="*/ 1313307 h 1408297"/>
                  <a:gd name="connsiteX26" fmla="*/ 4218806 w 4582221"/>
                  <a:gd name="connsiteY26" fmla="*/ 1313307 h 1408297"/>
                  <a:gd name="connsiteX27" fmla="*/ 4394652 w 4582221"/>
                  <a:gd name="connsiteY27" fmla="*/ 1008507 h 1408297"/>
                  <a:gd name="connsiteX28" fmla="*/ 4582221 w 4582221"/>
                  <a:gd name="connsiteY28" fmla="*/ 1407092 h 1408297"/>
                  <a:gd name="connsiteX0" fmla="*/ 0 w 4582221"/>
                  <a:gd name="connsiteY0" fmla="*/ 217622 h 1408297"/>
                  <a:gd name="connsiteX1" fmla="*/ 171531 w 4582221"/>
                  <a:gd name="connsiteY1" fmla="*/ 899154 h 1408297"/>
                  <a:gd name="connsiteX2" fmla="*/ 315021 w 4582221"/>
                  <a:gd name="connsiteY2" fmla="*/ 234784 h 1408297"/>
                  <a:gd name="connsiteX3" fmla="*/ 397083 w 4582221"/>
                  <a:gd name="connsiteY3" fmla="*/ 577472 h 1408297"/>
                  <a:gd name="connsiteX4" fmla="*/ 672810 w 4582221"/>
                  <a:gd name="connsiteY4" fmla="*/ 233658 h 1408297"/>
                  <a:gd name="connsiteX5" fmla="*/ 906708 w 4582221"/>
                  <a:gd name="connsiteY5" fmla="*/ 791350 h 1408297"/>
                  <a:gd name="connsiteX6" fmla="*/ 1101874 w 4582221"/>
                  <a:gd name="connsiteY6" fmla="*/ 226343 h 1408297"/>
                  <a:gd name="connsiteX7" fmla="*/ 1248835 w 4582221"/>
                  <a:gd name="connsiteY7" fmla="*/ 596417 h 1408297"/>
                  <a:gd name="connsiteX8" fmla="*/ 1487517 w 4582221"/>
                  <a:gd name="connsiteY8" fmla="*/ 548212 h 1408297"/>
                  <a:gd name="connsiteX9" fmla="*/ 1651452 w 4582221"/>
                  <a:gd name="connsiteY9" fmla="*/ 140999 h 1408297"/>
                  <a:gd name="connsiteX10" fmla="*/ 1780312 w 4582221"/>
                  <a:gd name="connsiteY10" fmla="*/ 771983 h 1408297"/>
                  <a:gd name="connsiteX11" fmla="*/ 1921083 w 4582221"/>
                  <a:gd name="connsiteY11" fmla="*/ 410630 h 1408297"/>
                  <a:gd name="connsiteX12" fmla="*/ 2014868 w 4582221"/>
                  <a:gd name="connsiteY12" fmla="*/ 926446 h 1408297"/>
                  <a:gd name="connsiteX13" fmla="*/ 2130597 w 4582221"/>
                  <a:gd name="connsiteY13" fmla="*/ 1295769 h 1408297"/>
                  <a:gd name="connsiteX14" fmla="*/ 2216129 w 4582221"/>
                  <a:gd name="connsiteY14" fmla="*/ 1193686 h 1408297"/>
                  <a:gd name="connsiteX15" fmla="*/ 2325857 w 4582221"/>
                  <a:gd name="connsiteY15" fmla="*/ 1296099 h 1408297"/>
                  <a:gd name="connsiteX16" fmla="*/ 2460345 w 4582221"/>
                  <a:gd name="connsiteY16" fmla="*/ 1325030 h 1408297"/>
                  <a:gd name="connsiteX17" fmla="*/ 2546814 w 4582221"/>
                  <a:gd name="connsiteY17" fmla="*/ 888744 h 1408297"/>
                  <a:gd name="connsiteX18" fmla="*/ 2768239 w 4582221"/>
                  <a:gd name="connsiteY18" fmla="*/ 994158 h 1408297"/>
                  <a:gd name="connsiteX19" fmla="*/ 2832764 w 4582221"/>
                  <a:gd name="connsiteY19" fmla="*/ 218841 h 1408297"/>
                  <a:gd name="connsiteX20" fmla="*/ 2987883 w 4582221"/>
                  <a:gd name="connsiteY20" fmla="*/ 82384 h 1408297"/>
                  <a:gd name="connsiteX21" fmla="*/ 3069945 w 4582221"/>
                  <a:gd name="connsiteY21" fmla="*/ 1348476 h 1408297"/>
                  <a:gd name="connsiteX22" fmla="*/ 3093391 w 4582221"/>
                  <a:gd name="connsiteY22" fmla="*/ 105830 h 1408297"/>
                  <a:gd name="connsiteX23" fmla="*/ 3175452 w 4582221"/>
                  <a:gd name="connsiteY23" fmla="*/ 1325030 h 1408297"/>
                  <a:gd name="connsiteX24" fmla="*/ 3515421 w 4582221"/>
                  <a:gd name="connsiteY24" fmla="*/ 1301584 h 1408297"/>
                  <a:gd name="connsiteX25" fmla="*/ 3820221 w 4582221"/>
                  <a:gd name="connsiteY25" fmla="*/ 1313307 h 1408297"/>
                  <a:gd name="connsiteX26" fmla="*/ 4218806 w 4582221"/>
                  <a:gd name="connsiteY26" fmla="*/ 1313307 h 1408297"/>
                  <a:gd name="connsiteX27" fmla="*/ 4394652 w 4582221"/>
                  <a:gd name="connsiteY27" fmla="*/ 1008507 h 1408297"/>
                  <a:gd name="connsiteX28" fmla="*/ 4582221 w 4582221"/>
                  <a:gd name="connsiteY28" fmla="*/ 1407092 h 1408297"/>
                  <a:gd name="connsiteX0" fmla="*/ 0 w 4582221"/>
                  <a:gd name="connsiteY0" fmla="*/ 216650 h 1407325"/>
                  <a:gd name="connsiteX1" fmla="*/ 171531 w 4582221"/>
                  <a:gd name="connsiteY1" fmla="*/ 898182 h 1407325"/>
                  <a:gd name="connsiteX2" fmla="*/ 315021 w 4582221"/>
                  <a:gd name="connsiteY2" fmla="*/ 233812 h 1407325"/>
                  <a:gd name="connsiteX3" fmla="*/ 397083 w 4582221"/>
                  <a:gd name="connsiteY3" fmla="*/ 576500 h 1407325"/>
                  <a:gd name="connsiteX4" fmla="*/ 672810 w 4582221"/>
                  <a:gd name="connsiteY4" fmla="*/ 232686 h 1407325"/>
                  <a:gd name="connsiteX5" fmla="*/ 906708 w 4582221"/>
                  <a:gd name="connsiteY5" fmla="*/ 790378 h 1407325"/>
                  <a:gd name="connsiteX6" fmla="*/ 1101874 w 4582221"/>
                  <a:gd name="connsiteY6" fmla="*/ 225371 h 1407325"/>
                  <a:gd name="connsiteX7" fmla="*/ 1248835 w 4582221"/>
                  <a:gd name="connsiteY7" fmla="*/ 595445 h 1407325"/>
                  <a:gd name="connsiteX8" fmla="*/ 1487517 w 4582221"/>
                  <a:gd name="connsiteY8" fmla="*/ 547240 h 1407325"/>
                  <a:gd name="connsiteX9" fmla="*/ 1651452 w 4582221"/>
                  <a:gd name="connsiteY9" fmla="*/ 140027 h 1407325"/>
                  <a:gd name="connsiteX10" fmla="*/ 1780312 w 4582221"/>
                  <a:gd name="connsiteY10" fmla="*/ 771011 h 1407325"/>
                  <a:gd name="connsiteX11" fmla="*/ 1921083 w 4582221"/>
                  <a:gd name="connsiteY11" fmla="*/ 409658 h 1407325"/>
                  <a:gd name="connsiteX12" fmla="*/ 2014868 w 4582221"/>
                  <a:gd name="connsiteY12" fmla="*/ 925474 h 1407325"/>
                  <a:gd name="connsiteX13" fmla="*/ 2130597 w 4582221"/>
                  <a:gd name="connsiteY13" fmla="*/ 1294797 h 1407325"/>
                  <a:gd name="connsiteX14" fmla="*/ 2216129 w 4582221"/>
                  <a:gd name="connsiteY14" fmla="*/ 1192714 h 1407325"/>
                  <a:gd name="connsiteX15" fmla="*/ 2325857 w 4582221"/>
                  <a:gd name="connsiteY15" fmla="*/ 1295127 h 1407325"/>
                  <a:gd name="connsiteX16" fmla="*/ 2460345 w 4582221"/>
                  <a:gd name="connsiteY16" fmla="*/ 1324058 h 1407325"/>
                  <a:gd name="connsiteX17" fmla="*/ 2546814 w 4582221"/>
                  <a:gd name="connsiteY17" fmla="*/ 887772 h 1407325"/>
                  <a:gd name="connsiteX18" fmla="*/ 2760924 w 4582221"/>
                  <a:gd name="connsiteY18" fmla="*/ 963926 h 1407325"/>
                  <a:gd name="connsiteX19" fmla="*/ 2832764 w 4582221"/>
                  <a:gd name="connsiteY19" fmla="*/ 217869 h 1407325"/>
                  <a:gd name="connsiteX20" fmla="*/ 2987883 w 4582221"/>
                  <a:gd name="connsiteY20" fmla="*/ 81412 h 1407325"/>
                  <a:gd name="connsiteX21" fmla="*/ 3069945 w 4582221"/>
                  <a:gd name="connsiteY21" fmla="*/ 1347504 h 1407325"/>
                  <a:gd name="connsiteX22" fmla="*/ 3093391 w 4582221"/>
                  <a:gd name="connsiteY22" fmla="*/ 104858 h 1407325"/>
                  <a:gd name="connsiteX23" fmla="*/ 3175452 w 4582221"/>
                  <a:gd name="connsiteY23" fmla="*/ 1324058 h 1407325"/>
                  <a:gd name="connsiteX24" fmla="*/ 3515421 w 4582221"/>
                  <a:gd name="connsiteY24" fmla="*/ 1300612 h 1407325"/>
                  <a:gd name="connsiteX25" fmla="*/ 3820221 w 4582221"/>
                  <a:gd name="connsiteY25" fmla="*/ 1312335 h 1407325"/>
                  <a:gd name="connsiteX26" fmla="*/ 4218806 w 4582221"/>
                  <a:gd name="connsiteY26" fmla="*/ 1312335 h 1407325"/>
                  <a:gd name="connsiteX27" fmla="*/ 4394652 w 4582221"/>
                  <a:gd name="connsiteY27" fmla="*/ 1007535 h 1407325"/>
                  <a:gd name="connsiteX28" fmla="*/ 4582221 w 4582221"/>
                  <a:gd name="connsiteY28" fmla="*/ 1406120 h 1407325"/>
                  <a:gd name="connsiteX0" fmla="*/ 0 w 4582221"/>
                  <a:gd name="connsiteY0" fmla="*/ 216650 h 1407325"/>
                  <a:gd name="connsiteX1" fmla="*/ 171531 w 4582221"/>
                  <a:gd name="connsiteY1" fmla="*/ 898182 h 1407325"/>
                  <a:gd name="connsiteX2" fmla="*/ 315021 w 4582221"/>
                  <a:gd name="connsiteY2" fmla="*/ 233812 h 1407325"/>
                  <a:gd name="connsiteX3" fmla="*/ 397083 w 4582221"/>
                  <a:gd name="connsiteY3" fmla="*/ 576500 h 1407325"/>
                  <a:gd name="connsiteX4" fmla="*/ 672810 w 4582221"/>
                  <a:gd name="connsiteY4" fmla="*/ 232686 h 1407325"/>
                  <a:gd name="connsiteX5" fmla="*/ 906708 w 4582221"/>
                  <a:gd name="connsiteY5" fmla="*/ 790378 h 1407325"/>
                  <a:gd name="connsiteX6" fmla="*/ 1101874 w 4582221"/>
                  <a:gd name="connsiteY6" fmla="*/ 225371 h 1407325"/>
                  <a:gd name="connsiteX7" fmla="*/ 1248835 w 4582221"/>
                  <a:gd name="connsiteY7" fmla="*/ 595445 h 1407325"/>
                  <a:gd name="connsiteX8" fmla="*/ 1487517 w 4582221"/>
                  <a:gd name="connsiteY8" fmla="*/ 547240 h 1407325"/>
                  <a:gd name="connsiteX9" fmla="*/ 1651452 w 4582221"/>
                  <a:gd name="connsiteY9" fmla="*/ 140027 h 1407325"/>
                  <a:gd name="connsiteX10" fmla="*/ 1780312 w 4582221"/>
                  <a:gd name="connsiteY10" fmla="*/ 771011 h 1407325"/>
                  <a:gd name="connsiteX11" fmla="*/ 1921083 w 4582221"/>
                  <a:gd name="connsiteY11" fmla="*/ 409658 h 1407325"/>
                  <a:gd name="connsiteX12" fmla="*/ 2014868 w 4582221"/>
                  <a:gd name="connsiteY12" fmla="*/ 925474 h 1407325"/>
                  <a:gd name="connsiteX13" fmla="*/ 2130597 w 4582221"/>
                  <a:gd name="connsiteY13" fmla="*/ 1294797 h 1407325"/>
                  <a:gd name="connsiteX14" fmla="*/ 2216129 w 4582221"/>
                  <a:gd name="connsiteY14" fmla="*/ 1104931 h 1407325"/>
                  <a:gd name="connsiteX15" fmla="*/ 2325857 w 4582221"/>
                  <a:gd name="connsiteY15" fmla="*/ 1295127 h 1407325"/>
                  <a:gd name="connsiteX16" fmla="*/ 2460345 w 4582221"/>
                  <a:gd name="connsiteY16" fmla="*/ 1324058 h 1407325"/>
                  <a:gd name="connsiteX17" fmla="*/ 2546814 w 4582221"/>
                  <a:gd name="connsiteY17" fmla="*/ 887772 h 1407325"/>
                  <a:gd name="connsiteX18" fmla="*/ 2760924 w 4582221"/>
                  <a:gd name="connsiteY18" fmla="*/ 963926 h 1407325"/>
                  <a:gd name="connsiteX19" fmla="*/ 2832764 w 4582221"/>
                  <a:gd name="connsiteY19" fmla="*/ 217869 h 1407325"/>
                  <a:gd name="connsiteX20" fmla="*/ 2987883 w 4582221"/>
                  <a:gd name="connsiteY20" fmla="*/ 81412 h 1407325"/>
                  <a:gd name="connsiteX21" fmla="*/ 3069945 w 4582221"/>
                  <a:gd name="connsiteY21" fmla="*/ 1347504 h 1407325"/>
                  <a:gd name="connsiteX22" fmla="*/ 3093391 w 4582221"/>
                  <a:gd name="connsiteY22" fmla="*/ 104858 h 1407325"/>
                  <a:gd name="connsiteX23" fmla="*/ 3175452 w 4582221"/>
                  <a:gd name="connsiteY23" fmla="*/ 1324058 h 1407325"/>
                  <a:gd name="connsiteX24" fmla="*/ 3515421 w 4582221"/>
                  <a:gd name="connsiteY24" fmla="*/ 1300612 h 1407325"/>
                  <a:gd name="connsiteX25" fmla="*/ 3820221 w 4582221"/>
                  <a:gd name="connsiteY25" fmla="*/ 1312335 h 1407325"/>
                  <a:gd name="connsiteX26" fmla="*/ 4218806 w 4582221"/>
                  <a:gd name="connsiteY26" fmla="*/ 1312335 h 1407325"/>
                  <a:gd name="connsiteX27" fmla="*/ 4394652 w 4582221"/>
                  <a:gd name="connsiteY27" fmla="*/ 1007535 h 1407325"/>
                  <a:gd name="connsiteX28" fmla="*/ 4582221 w 4582221"/>
                  <a:gd name="connsiteY28" fmla="*/ 1406120 h 1407325"/>
                  <a:gd name="connsiteX0" fmla="*/ 0 w 4582221"/>
                  <a:gd name="connsiteY0" fmla="*/ 214986 h 1405661"/>
                  <a:gd name="connsiteX1" fmla="*/ 171531 w 4582221"/>
                  <a:gd name="connsiteY1" fmla="*/ 896518 h 1405661"/>
                  <a:gd name="connsiteX2" fmla="*/ 315021 w 4582221"/>
                  <a:gd name="connsiteY2" fmla="*/ 232148 h 1405661"/>
                  <a:gd name="connsiteX3" fmla="*/ 397083 w 4582221"/>
                  <a:gd name="connsiteY3" fmla="*/ 574836 h 1405661"/>
                  <a:gd name="connsiteX4" fmla="*/ 672810 w 4582221"/>
                  <a:gd name="connsiteY4" fmla="*/ 231022 h 1405661"/>
                  <a:gd name="connsiteX5" fmla="*/ 906708 w 4582221"/>
                  <a:gd name="connsiteY5" fmla="*/ 788714 h 1405661"/>
                  <a:gd name="connsiteX6" fmla="*/ 1101874 w 4582221"/>
                  <a:gd name="connsiteY6" fmla="*/ 223707 h 1405661"/>
                  <a:gd name="connsiteX7" fmla="*/ 1248835 w 4582221"/>
                  <a:gd name="connsiteY7" fmla="*/ 593781 h 1405661"/>
                  <a:gd name="connsiteX8" fmla="*/ 1487517 w 4582221"/>
                  <a:gd name="connsiteY8" fmla="*/ 545576 h 1405661"/>
                  <a:gd name="connsiteX9" fmla="*/ 1651452 w 4582221"/>
                  <a:gd name="connsiteY9" fmla="*/ 138363 h 1405661"/>
                  <a:gd name="connsiteX10" fmla="*/ 1780312 w 4582221"/>
                  <a:gd name="connsiteY10" fmla="*/ 769347 h 1405661"/>
                  <a:gd name="connsiteX11" fmla="*/ 1921083 w 4582221"/>
                  <a:gd name="connsiteY11" fmla="*/ 407994 h 1405661"/>
                  <a:gd name="connsiteX12" fmla="*/ 2014868 w 4582221"/>
                  <a:gd name="connsiteY12" fmla="*/ 923810 h 1405661"/>
                  <a:gd name="connsiteX13" fmla="*/ 2130597 w 4582221"/>
                  <a:gd name="connsiteY13" fmla="*/ 1293133 h 1405661"/>
                  <a:gd name="connsiteX14" fmla="*/ 2216129 w 4582221"/>
                  <a:gd name="connsiteY14" fmla="*/ 1103267 h 1405661"/>
                  <a:gd name="connsiteX15" fmla="*/ 2325857 w 4582221"/>
                  <a:gd name="connsiteY15" fmla="*/ 1293463 h 1405661"/>
                  <a:gd name="connsiteX16" fmla="*/ 2460345 w 4582221"/>
                  <a:gd name="connsiteY16" fmla="*/ 1322394 h 1405661"/>
                  <a:gd name="connsiteX17" fmla="*/ 2546814 w 4582221"/>
                  <a:gd name="connsiteY17" fmla="*/ 886108 h 1405661"/>
                  <a:gd name="connsiteX18" fmla="*/ 2760924 w 4582221"/>
                  <a:gd name="connsiteY18" fmla="*/ 911055 h 1405661"/>
                  <a:gd name="connsiteX19" fmla="*/ 2832764 w 4582221"/>
                  <a:gd name="connsiteY19" fmla="*/ 216205 h 1405661"/>
                  <a:gd name="connsiteX20" fmla="*/ 2987883 w 4582221"/>
                  <a:gd name="connsiteY20" fmla="*/ 79748 h 1405661"/>
                  <a:gd name="connsiteX21" fmla="*/ 3069945 w 4582221"/>
                  <a:gd name="connsiteY21" fmla="*/ 1345840 h 1405661"/>
                  <a:gd name="connsiteX22" fmla="*/ 3093391 w 4582221"/>
                  <a:gd name="connsiteY22" fmla="*/ 103194 h 1405661"/>
                  <a:gd name="connsiteX23" fmla="*/ 3175452 w 4582221"/>
                  <a:gd name="connsiteY23" fmla="*/ 1322394 h 1405661"/>
                  <a:gd name="connsiteX24" fmla="*/ 3515421 w 4582221"/>
                  <a:gd name="connsiteY24" fmla="*/ 1298948 h 1405661"/>
                  <a:gd name="connsiteX25" fmla="*/ 3820221 w 4582221"/>
                  <a:gd name="connsiteY25" fmla="*/ 1310671 h 1405661"/>
                  <a:gd name="connsiteX26" fmla="*/ 4218806 w 4582221"/>
                  <a:gd name="connsiteY26" fmla="*/ 1310671 h 1405661"/>
                  <a:gd name="connsiteX27" fmla="*/ 4394652 w 4582221"/>
                  <a:gd name="connsiteY27" fmla="*/ 1005871 h 1405661"/>
                  <a:gd name="connsiteX28" fmla="*/ 4582221 w 4582221"/>
                  <a:gd name="connsiteY28" fmla="*/ 1404456 h 1405661"/>
                  <a:gd name="connsiteX0" fmla="*/ 0 w 4582221"/>
                  <a:gd name="connsiteY0" fmla="*/ 180102 h 1370777"/>
                  <a:gd name="connsiteX1" fmla="*/ 171531 w 4582221"/>
                  <a:gd name="connsiteY1" fmla="*/ 861634 h 1370777"/>
                  <a:gd name="connsiteX2" fmla="*/ 315021 w 4582221"/>
                  <a:gd name="connsiteY2" fmla="*/ 197264 h 1370777"/>
                  <a:gd name="connsiteX3" fmla="*/ 397083 w 4582221"/>
                  <a:gd name="connsiteY3" fmla="*/ 539952 h 1370777"/>
                  <a:gd name="connsiteX4" fmla="*/ 672810 w 4582221"/>
                  <a:gd name="connsiteY4" fmla="*/ 196138 h 1370777"/>
                  <a:gd name="connsiteX5" fmla="*/ 906708 w 4582221"/>
                  <a:gd name="connsiteY5" fmla="*/ 753830 h 1370777"/>
                  <a:gd name="connsiteX6" fmla="*/ 1101874 w 4582221"/>
                  <a:gd name="connsiteY6" fmla="*/ 188823 h 1370777"/>
                  <a:gd name="connsiteX7" fmla="*/ 1248835 w 4582221"/>
                  <a:gd name="connsiteY7" fmla="*/ 558897 h 1370777"/>
                  <a:gd name="connsiteX8" fmla="*/ 1487517 w 4582221"/>
                  <a:gd name="connsiteY8" fmla="*/ 510692 h 1370777"/>
                  <a:gd name="connsiteX9" fmla="*/ 1651452 w 4582221"/>
                  <a:gd name="connsiteY9" fmla="*/ 103479 h 1370777"/>
                  <a:gd name="connsiteX10" fmla="*/ 1780312 w 4582221"/>
                  <a:gd name="connsiteY10" fmla="*/ 734463 h 1370777"/>
                  <a:gd name="connsiteX11" fmla="*/ 1921083 w 4582221"/>
                  <a:gd name="connsiteY11" fmla="*/ 373110 h 1370777"/>
                  <a:gd name="connsiteX12" fmla="*/ 2014868 w 4582221"/>
                  <a:gd name="connsiteY12" fmla="*/ 888926 h 1370777"/>
                  <a:gd name="connsiteX13" fmla="*/ 2130597 w 4582221"/>
                  <a:gd name="connsiteY13" fmla="*/ 1258249 h 1370777"/>
                  <a:gd name="connsiteX14" fmla="*/ 2216129 w 4582221"/>
                  <a:gd name="connsiteY14" fmla="*/ 1068383 h 1370777"/>
                  <a:gd name="connsiteX15" fmla="*/ 2325857 w 4582221"/>
                  <a:gd name="connsiteY15" fmla="*/ 1258579 h 1370777"/>
                  <a:gd name="connsiteX16" fmla="*/ 2460345 w 4582221"/>
                  <a:gd name="connsiteY16" fmla="*/ 1287510 h 1370777"/>
                  <a:gd name="connsiteX17" fmla="*/ 2546814 w 4582221"/>
                  <a:gd name="connsiteY17" fmla="*/ 851224 h 1370777"/>
                  <a:gd name="connsiteX18" fmla="*/ 2760924 w 4582221"/>
                  <a:gd name="connsiteY18" fmla="*/ 876171 h 1370777"/>
                  <a:gd name="connsiteX19" fmla="*/ 2832764 w 4582221"/>
                  <a:gd name="connsiteY19" fmla="*/ 181321 h 1370777"/>
                  <a:gd name="connsiteX20" fmla="*/ 2987883 w 4582221"/>
                  <a:gd name="connsiteY20" fmla="*/ 44864 h 1370777"/>
                  <a:gd name="connsiteX21" fmla="*/ 3062630 w 4582221"/>
                  <a:gd name="connsiteY21" fmla="*/ 835468 h 1370777"/>
                  <a:gd name="connsiteX22" fmla="*/ 3093391 w 4582221"/>
                  <a:gd name="connsiteY22" fmla="*/ 68310 h 1370777"/>
                  <a:gd name="connsiteX23" fmla="*/ 3175452 w 4582221"/>
                  <a:gd name="connsiteY23" fmla="*/ 1287510 h 1370777"/>
                  <a:gd name="connsiteX24" fmla="*/ 3515421 w 4582221"/>
                  <a:gd name="connsiteY24" fmla="*/ 1264064 h 1370777"/>
                  <a:gd name="connsiteX25" fmla="*/ 3820221 w 4582221"/>
                  <a:gd name="connsiteY25" fmla="*/ 1275787 h 1370777"/>
                  <a:gd name="connsiteX26" fmla="*/ 4218806 w 4582221"/>
                  <a:gd name="connsiteY26" fmla="*/ 1275787 h 1370777"/>
                  <a:gd name="connsiteX27" fmla="*/ 4394652 w 4582221"/>
                  <a:gd name="connsiteY27" fmla="*/ 970987 h 1370777"/>
                  <a:gd name="connsiteX28" fmla="*/ 4582221 w 4582221"/>
                  <a:gd name="connsiteY28" fmla="*/ 1369572 h 1370777"/>
                  <a:gd name="connsiteX0" fmla="*/ 0 w 4582221"/>
                  <a:gd name="connsiteY0" fmla="*/ 180102 h 1369572"/>
                  <a:gd name="connsiteX1" fmla="*/ 171531 w 4582221"/>
                  <a:gd name="connsiteY1" fmla="*/ 861634 h 1369572"/>
                  <a:gd name="connsiteX2" fmla="*/ 315021 w 4582221"/>
                  <a:gd name="connsiteY2" fmla="*/ 197264 h 1369572"/>
                  <a:gd name="connsiteX3" fmla="*/ 397083 w 4582221"/>
                  <a:gd name="connsiteY3" fmla="*/ 539952 h 1369572"/>
                  <a:gd name="connsiteX4" fmla="*/ 672810 w 4582221"/>
                  <a:gd name="connsiteY4" fmla="*/ 196138 h 1369572"/>
                  <a:gd name="connsiteX5" fmla="*/ 906708 w 4582221"/>
                  <a:gd name="connsiteY5" fmla="*/ 753830 h 1369572"/>
                  <a:gd name="connsiteX6" fmla="*/ 1101874 w 4582221"/>
                  <a:gd name="connsiteY6" fmla="*/ 188823 h 1369572"/>
                  <a:gd name="connsiteX7" fmla="*/ 1248835 w 4582221"/>
                  <a:gd name="connsiteY7" fmla="*/ 558897 h 1369572"/>
                  <a:gd name="connsiteX8" fmla="*/ 1487517 w 4582221"/>
                  <a:gd name="connsiteY8" fmla="*/ 510692 h 1369572"/>
                  <a:gd name="connsiteX9" fmla="*/ 1651452 w 4582221"/>
                  <a:gd name="connsiteY9" fmla="*/ 103479 h 1369572"/>
                  <a:gd name="connsiteX10" fmla="*/ 1780312 w 4582221"/>
                  <a:gd name="connsiteY10" fmla="*/ 734463 h 1369572"/>
                  <a:gd name="connsiteX11" fmla="*/ 1921083 w 4582221"/>
                  <a:gd name="connsiteY11" fmla="*/ 373110 h 1369572"/>
                  <a:gd name="connsiteX12" fmla="*/ 2014868 w 4582221"/>
                  <a:gd name="connsiteY12" fmla="*/ 888926 h 1369572"/>
                  <a:gd name="connsiteX13" fmla="*/ 2130597 w 4582221"/>
                  <a:gd name="connsiteY13" fmla="*/ 1258249 h 1369572"/>
                  <a:gd name="connsiteX14" fmla="*/ 2216129 w 4582221"/>
                  <a:gd name="connsiteY14" fmla="*/ 1068383 h 1369572"/>
                  <a:gd name="connsiteX15" fmla="*/ 2325857 w 4582221"/>
                  <a:gd name="connsiteY15" fmla="*/ 1258579 h 1369572"/>
                  <a:gd name="connsiteX16" fmla="*/ 2460345 w 4582221"/>
                  <a:gd name="connsiteY16" fmla="*/ 1287510 h 1369572"/>
                  <a:gd name="connsiteX17" fmla="*/ 2546814 w 4582221"/>
                  <a:gd name="connsiteY17" fmla="*/ 851224 h 1369572"/>
                  <a:gd name="connsiteX18" fmla="*/ 2760924 w 4582221"/>
                  <a:gd name="connsiteY18" fmla="*/ 876171 h 1369572"/>
                  <a:gd name="connsiteX19" fmla="*/ 2832764 w 4582221"/>
                  <a:gd name="connsiteY19" fmla="*/ 181321 h 1369572"/>
                  <a:gd name="connsiteX20" fmla="*/ 2987883 w 4582221"/>
                  <a:gd name="connsiteY20" fmla="*/ 44864 h 1369572"/>
                  <a:gd name="connsiteX21" fmla="*/ 3062630 w 4582221"/>
                  <a:gd name="connsiteY21" fmla="*/ 835468 h 1369572"/>
                  <a:gd name="connsiteX22" fmla="*/ 3093391 w 4582221"/>
                  <a:gd name="connsiteY22" fmla="*/ 68310 h 1369572"/>
                  <a:gd name="connsiteX23" fmla="*/ 3219343 w 4582221"/>
                  <a:gd name="connsiteY23" fmla="*/ 775446 h 1369572"/>
                  <a:gd name="connsiteX24" fmla="*/ 3515421 w 4582221"/>
                  <a:gd name="connsiteY24" fmla="*/ 1264064 h 1369572"/>
                  <a:gd name="connsiteX25" fmla="*/ 3820221 w 4582221"/>
                  <a:gd name="connsiteY25" fmla="*/ 1275787 h 1369572"/>
                  <a:gd name="connsiteX26" fmla="*/ 4218806 w 4582221"/>
                  <a:gd name="connsiteY26" fmla="*/ 1275787 h 1369572"/>
                  <a:gd name="connsiteX27" fmla="*/ 4394652 w 4582221"/>
                  <a:gd name="connsiteY27" fmla="*/ 970987 h 1369572"/>
                  <a:gd name="connsiteX28" fmla="*/ 4582221 w 4582221"/>
                  <a:gd name="connsiteY28" fmla="*/ 1369572 h 1369572"/>
                  <a:gd name="connsiteX0" fmla="*/ 0 w 4582221"/>
                  <a:gd name="connsiteY0" fmla="*/ 180102 h 1380588"/>
                  <a:gd name="connsiteX1" fmla="*/ 171531 w 4582221"/>
                  <a:gd name="connsiteY1" fmla="*/ 861634 h 1380588"/>
                  <a:gd name="connsiteX2" fmla="*/ 315021 w 4582221"/>
                  <a:gd name="connsiteY2" fmla="*/ 197264 h 1380588"/>
                  <a:gd name="connsiteX3" fmla="*/ 397083 w 4582221"/>
                  <a:gd name="connsiteY3" fmla="*/ 539952 h 1380588"/>
                  <a:gd name="connsiteX4" fmla="*/ 672810 w 4582221"/>
                  <a:gd name="connsiteY4" fmla="*/ 196138 h 1380588"/>
                  <a:gd name="connsiteX5" fmla="*/ 906708 w 4582221"/>
                  <a:gd name="connsiteY5" fmla="*/ 753830 h 1380588"/>
                  <a:gd name="connsiteX6" fmla="*/ 1101874 w 4582221"/>
                  <a:gd name="connsiteY6" fmla="*/ 188823 h 1380588"/>
                  <a:gd name="connsiteX7" fmla="*/ 1248835 w 4582221"/>
                  <a:gd name="connsiteY7" fmla="*/ 558897 h 1380588"/>
                  <a:gd name="connsiteX8" fmla="*/ 1487517 w 4582221"/>
                  <a:gd name="connsiteY8" fmla="*/ 510692 h 1380588"/>
                  <a:gd name="connsiteX9" fmla="*/ 1651452 w 4582221"/>
                  <a:gd name="connsiteY9" fmla="*/ 103479 h 1380588"/>
                  <a:gd name="connsiteX10" fmla="*/ 1780312 w 4582221"/>
                  <a:gd name="connsiteY10" fmla="*/ 734463 h 1380588"/>
                  <a:gd name="connsiteX11" fmla="*/ 1921083 w 4582221"/>
                  <a:gd name="connsiteY11" fmla="*/ 373110 h 1380588"/>
                  <a:gd name="connsiteX12" fmla="*/ 2014868 w 4582221"/>
                  <a:gd name="connsiteY12" fmla="*/ 888926 h 1380588"/>
                  <a:gd name="connsiteX13" fmla="*/ 2130597 w 4582221"/>
                  <a:gd name="connsiteY13" fmla="*/ 1258249 h 1380588"/>
                  <a:gd name="connsiteX14" fmla="*/ 2216129 w 4582221"/>
                  <a:gd name="connsiteY14" fmla="*/ 1068383 h 1380588"/>
                  <a:gd name="connsiteX15" fmla="*/ 2325857 w 4582221"/>
                  <a:gd name="connsiteY15" fmla="*/ 1258579 h 1380588"/>
                  <a:gd name="connsiteX16" fmla="*/ 2460345 w 4582221"/>
                  <a:gd name="connsiteY16" fmla="*/ 1287510 h 1380588"/>
                  <a:gd name="connsiteX17" fmla="*/ 2546814 w 4582221"/>
                  <a:gd name="connsiteY17" fmla="*/ 851224 h 1380588"/>
                  <a:gd name="connsiteX18" fmla="*/ 2760924 w 4582221"/>
                  <a:gd name="connsiteY18" fmla="*/ 876171 h 1380588"/>
                  <a:gd name="connsiteX19" fmla="*/ 2832764 w 4582221"/>
                  <a:gd name="connsiteY19" fmla="*/ 181321 h 1380588"/>
                  <a:gd name="connsiteX20" fmla="*/ 2987883 w 4582221"/>
                  <a:gd name="connsiteY20" fmla="*/ 44864 h 1380588"/>
                  <a:gd name="connsiteX21" fmla="*/ 3062630 w 4582221"/>
                  <a:gd name="connsiteY21" fmla="*/ 835468 h 1380588"/>
                  <a:gd name="connsiteX22" fmla="*/ 3093391 w 4582221"/>
                  <a:gd name="connsiteY22" fmla="*/ 68310 h 1380588"/>
                  <a:gd name="connsiteX23" fmla="*/ 3219343 w 4582221"/>
                  <a:gd name="connsiteY23" fmla="*/ 775446 h 1380588"/>
                  <a:gd name="connsiteX24" fmla="*/ 3449584 w 4582221"/>
                  <a:gd name="connsiteY24" fmla="*/ 27795 h 1380588"/>
                  <a:gd name="connsiteX25" fmla="*/ 3820221 w 4582221"/>
                  <a:gd name="connsiteY25" fmla="*/ 1275787 h 1380588"/>
                  <a:gd name="connsiteX26" fmla="*/ 4218806 w 4582221"/>
                  <a:gd name="connsiteY26" fmla="*/ 1275787 h 1380588"/>
                  <a:gd name="connsiteX27" fmla="*/ 4394652 w 4582221"/>
                  <a:gd name="connsiteY27" fmla="*/ 970987 h 1380588"/>
                  <a:gd name="connsiteX28" fmla="*/ 4582221 w 4582221"/>
                  <a:gd name="connsiteY28" fmla="*/ 1369572 h 1380588"/>
                  <a:gd name="connsiteX0" fmla="*/ 0 w 4582221"/>
                  <a:gd name="connsiteY0" fmla="*/ 180102 h 1369572"/>
                  <a:gd name="connsiteX1" fmla="*/ 171531 w 4582221"/>
                  <a:gd name="connsiteY1" fmla="*/ 861634 h 1369572"/>
                  <a:gd name="connsiteX2" fmla="*/ 315021 w 4582221"/>
                  <a:gd name="connsiteY2" fmla="*/ 197264 h 1369572"/>
                  <a:gd name="connsiteX3" fmla="*/ 397083 w 4582221"/>
                  <a:gd name="connsiteY3" fmla="*/ 539952 h 1369572"/>
                  <a:gd name="connsiteX4" fmla="*/ 672810 w 4582221"/>
                  <a:gd name="connsiteY4" fmla="*/ 196138 h 1369572"/>
                  <a:gd name="connsiteX5" fmla="*/ 906708 w 4582221"/>
                  <a:gd name="connsiteY5" fmla="*/ 753830 h 1369572"/>
                  <a:gd name="connsiteX6" fmla="*/ 1101874 w 4582221"/>
                  <a:gd name="connsiteY6" fmla="*/ 188823 h 1369572"/>
                  <a:gd name="connsiteX7" fmla="*/ 1248835 w 4582221"/>
                  <a:gd name="connsiteY7" fmla="*/ 558897 h 1369572"/>
                  <a:gd name="connsiteX8" fmla="*/ 1487517 w 4582221"/>
                  <a:gd name="connsiteY8" fmla="*/ 510692 h 1369572"/>
                  <a:gd name="connsiteX9" fmla="*/ 1651452 w 4582221"/>
                  <a:gd name="connsiteY9" fmla="*/ 103479 h 1369572"/>
                  <a:gd name="connsiteX10" fmla="*/ 1780312 w 4582221"/>
                  <a:gd name="connsiteY10" fmla="*/ 734463 h 1369572"/>
                  <a:gd name="connsiteX11" fmla="*/ 1921083 w 4582221"/>
                  <a:gd name="connsiteY11" fmla="*/ 373110 h 1369572"/>
                  <a:gd name="connsiteX12" fmla="*/ 2014868 w 4582221"/>
                  <a:gd name="connsiteY12" fmla="*/ 888926 h 1369572"/>
                  <a:gd name="connsiteX13" fmla="*/ 2130597 w 4582221"/>
                  <a:gd name="connsiteY13" fmla="*/ 1258249 h 1369572"/>
                  <a:gd name="connsiteX14" fmla="*/ 2216129 w 4582221"/>
                  <a:gd name="connsiteY14" fmla="*/ 1068383 h 1369572"/>
                  <a:gd name="connsiteX15" fmla="*/ 2325857 w 4582221"/>
                  <a:gd name="connsiteY15" fmla="*/ 1258579 h 1369572"/>
                  <a:gd name="connsiteX16" fmla="*/ 2460345 w 4582221"/>
                  <a:gd name="connsiteY16" fmla="*/ 1287510 h 1369572"/>
                  <a:gd name="connsiteX17" fmla="*/ 2546814 w 4582221"/>
                  <a:gd name="connsiteY17" fmla="*/ 851224 h 1369572"/>
                  <a:gd name="connsiteX18" fmla="*/ 2760924 w 4582221"/>
                  <a:gd name="connsiteY18" fmla="*/ 876171 h 1369572"/>
                  <a:gd name="connsiteX19" fmla="*/ 2832764 w 4582221"/>
                  <a:gd name="connsiteY19" fmla="*/ 181321 h 1369572"/>
                  <a:gd name="connsiteX20" fmla="*/ 2987883 w 4582221"/>
                  <a:gd name="connsiteY20" fmla="*/ 44864 h 1369572"/>
                  <a:gd name="connsiteX21" fmla="*/ 3062630 w 4582221"/>
                  <a:gd name="connsiteY21" fmla="*/ 835468 h 1369572"/>
                  <a:gd name="connsiteX22" fmla="*/ 3093391 w 4582221"/>
                  <a:gd name="connsiteY22" fmla="*/ 68310 h 1369572"/>
                  <a:gd name="connsiteX23" fmla="*/ 3219343 w 4582221"/>
                  <a:gd name="connsiteY23" fmla="*/ 775446 h 1369572"/>
                  <a:gd name="connsiteX24" fmla="*/ 3449584 w 4582221"/>
                  <a:gd name="connsiteY24" fmla="*/ 27795 h 1369572"/>
                  <a:gd name="connsiteX25" fmla="*/ 3695863 w 4582221"/>
                  <a:gd name="connsiteY25" fmla="*/ 705202 h 1369572"/>
                  <a:gd name="connsiteX26" fmla="*/ 4218806 w 4582221"/>
                  <a:gd name="connsiteY26" fmla="*/ 1275787 h 1369572"/>
                  <a:gd name="connsiteX27" fmla="*/ 4394652 w 4582221"/>
                  <a:gd name="connsiteY27" fmla="*/ 970987 h 1369572"/>
                  <a:gd name="connsiteX28" fmla="*/ 4582221 w 4582221"/>
                  <a:gd name="connsiteY28" fmla="*/ 1369572 h 1369572"/>
                  <a:gd name="connsiteX0" fmla="*/ 0 w 4582221"/>
                  <a:gd name="connsiteY0" fmla="*/ 180102 h 1369572"/>
                  <a:gd name="connsiteX1" fmla="*/ 171531 w 4582221"/>
                  <a:gd name="connsiteY1" fmla="*/ 861634 h 1369572"/>
                  <a:gd name="connsiteX2" fmla="*/ 315021 w 4582221"/>
                  <a:gd name="connsiteY2" fmla="*/ 197264 h 1369572"/>
                  <a:gd name="connsiteX3" fmla="*/ 397083 w 4582221"/>
                  <a:gd name="connsiteY3" fmla="*/ 539952 h 1369572"/>
                  <a:gd name="connsiteX4" fmla="*/ 672810 w 4582221"/>
                  <a:gd name="connsiteY4" fmla="*/ 196138 h 1369572"/>
                  <a:gd name="connsiteX5" fmla="*/ 906708 w 4582221"/>
                  <a:gd name="connsiteY5" fmla="*/ 753830 h 1369572"/>
                  <a:gd name="connsiteX6" fmla="*/ 1101874 w 4582221"/>
                  <a:gd name="connsiteY6" fmla="*/ 188823 h 1369572"/>
                  <a:gd name="connsiteX7" fmla="*/ 1248835 w 4582221"/>
                  <a:gd name="connsiteY7" fmla="*/ 558897 h 1369572"/>
                  <a:gd name="connsiteX8" fmla="*/ 1487517 w 4582221"/>
                  <a:gd name="connsiteY8" fmla="*/ 510692 h 1369572"/>
                  <a:gd name="connsiteX9" fmla="*/ 1651452 w 4582221"/>
                  <a:gd name="connsiteY9" fmla="*/ 103479 h 1369572"/>
                  <a:gd name="connsiteX10" fmla="*/ 1780312 w 4582221"/>
                  <a:gd name="connsiteY10" fmla="*/ 734463 h 1369572"/>
                  <a:gd name="connsiteX11" fmla="*/ 1921083 w 4582221"/>
                  <a:gd name="connsiteY11" fmla="*/ 373110 h 1369572"/>
                  <a:gd name="connsiteX12" fmla="*/ 2014868 w 4582221"/>
                  <a:gd name="connsiteY12" fmla="*/ 888926 h 1369572"/>
                  <a:gd name="connsiteX13" fmla="*/ 2130597 w 4582221"/>
                  <a:gd name="connsiteY13" fmla="*/ 1258249 h 1369572"/>
                  <a:gd name="connsiteX14" fmla="*/ 2216129 w 4582221"/>
                  <a:gd name="connsiteY14" fmla="*/ 1068383 h 1369572"/>
                  <a:gd name="connsiteX15" fmla="*/ 2325857 w 4582221"/>
                  <a:gd name="connsiteY15" fmla="*/ 1258579 h 1369572"/>
                  <a:gd name="connsiteX16" fmla="*/ 2460345 w 4582221"/>
                  <a:gd name="connsiteY16" fmla="*/ 1287510 h 1369572"/>
                  <a:gd name="connsiteX17" fmla="*/ 2546814 w 4582221"/>
                  <a:gd name="connsiteY17" fmla="*/ 851224 h 1369572"/>
                  <a:gd name="connsiteX18" fmla="*/ 2760924 w 4582221"/>
                  <a:gd name="connsiteY18" fmla="*/ 876171 h 1369572"/>
                  <a:gd name="connsiteX19" fmla="*/ 2832764 w 4582221"/>
                  <a:gd name="connsiteY19" fmla="*/ 181321 h 1369572"/>
                  <a:gd name="connsiteX20" fmla="*/ 2987883 w 4582221"/>
                  <a:gd name="connsiteY20" fmla="*/ 44864 h 1369572"/>
                  <a:gd name="connsiteX21" fmla="*/ 3062630 w 4582221"/>
                  <a:gd name="connsiteY21" fmla="*/ 835468 h 1369572"/>
                  <a:gd name="connsiteX22" fmla="*/ 3093391 w 4582221"/>
                  <a:gd name="connsiteY22" fmla="*/ 68310 h 1369572"/>
                  <a:gd name="connsiteX23" fmla="*/ 3219343 w 4582221"/>
                  <a:gd name="connsiteY23" fmla="*/ 775446 h 1369572"/>
                  <a:gd name="connsiteX24" fmla="*/ 3449584 w 4582221"/>
                  <a:gd name="connsiteY24" fmla="*/ 27795 h 1369572"/>
                  <a:gd name="connsiteX25" fmla="*/ 3695863 w 4582221"/>
                  <a:gd name="connsiteY25" fmla="*/ 705202 h 1369572"/>
                  <a:gd name="connsiteX26" fmla="*/ 4021295 w 4582221"/>
                  <a:gd name="connsiteY26" fmla="*/ 105355 h 1369572"/>
                  <a:gd name="connsiteX27" fmla="*/ 4394652 w 4582221"/>
                  <a:gd name="connsiteY27" fmla="*/ 970987 h 1369572"/>
                  <a:gd name="connsiteX28" fmla="*/ 4582221 w 4582221"/>
                  <a:gd name="connsiteY28" fmla="*/ 1369572 h 1369572"/>
                  <a:gd name="connsiteX0" fmla="*/ 0 w 4582221"/>
                  <a:gd name="connsiteY0" fmla="*/ 180102 h 1369572"/>
                  <a:gd name="connsiteX1" fmla="*/ 171531 w 4582221"/>
                  <a:gd name="connsiteY1" fmla="*/ 861634 h 1369572"/>
                  <a:gd name="connsiteX2" fmla="*/ 315021 w 4582221"/>
                  <a:gd name="connsiteY2" fmla="*/ 197264 h 1369572"/>
                  <a:gd name="connsiteX3" fmla="*/ 397083 w 4582221"/>
                  <a:gd name="connsiteY3" fmla="*/ 539952 h 1369572"/>
                  <a:gd name="connsiteX4" fmla="*/ 672810 w 4582221"/>
                  <a:gd name="connsiteY4" fmla="*/ 196138 h 1369572"/>
                  <a:gd name="connsiteX5" fmla="*/ 906708 w 4582221"/>
                  <a:gd name="connsiteY5" fmla="*/ 753830 h 1369572"/>
                  <a:gd name="connsiteX6" fmla="*/ 1101874 w 4582221"/>
                  <a:gd name="connsiteY6" fmla="*/ 188823 h 1369572"/>
                  <a:gd name="connsiteX7" fmla="*/ 1248835 w 4582221"/>
                  <a:gd name="connsiteY7" fmla="*/ 558897 h 1369572"/>
                  <a:gd name="connsiteX8" fmla="*/ 1487517 w 4582221"/>
                  <a:gd name="connsiteY8" fmla="*/ 510692 h 1369572"/>
                  <a:gd name="connsiteX9" fmla="*/ 1651452 w 4582221"/>
                  <a:gd name="connsiteY9" fmla="*/ 103479 h 1369572"/>
                  <a:gd name="connsiteX10" fmla="*/ 1780312 w 4582221"/>
                  <a:gd name="connsiteY10" fmla="*/ 734463 h 1369572"/>
                  <a:gd name="connsiteX11" fmla="*/ 1921083 w 4582221"/>
                  <a:gd name="connsiteY11" fmla="*/ 373110 h 1369572"/>
                  <a:gd name="connsiteX12" fmla="*/ 2014868 w 4582221"/>
                  <a:gd name="connsiteY12" fmla="*/ 888926 h 1369572"/>
                  <a:gd name="connsiteX13" fmla="*/ 2130597 w 4582221"/>
                  <a:gd name="connsiteY13" fmla="*/ 1258249 h 1369572"/>
                  <a:gd name="connsiteX14" fmla="*/ 2216129 w 4582221"/>
                  <a:gd name="connsiteY14" fmla="*/ 1068383 h 1369572"/>
                  <a:gd name="connsiteX15" fmla="*/ 2325857 w 4582221"/>
                  <a:gd name="connsiteY15" fmla="*/ 1258579 h 1369572"/>
                  <a:gd name="connsiteX16" fmla="*/ 2460345 w 4582221"/>
                  <a:gd name="connsiteY16" fmla="*/ 1287510 h 1369572"/>
                  <a:gd name="connsiteX17" fmla="*/ 2546814 w 4582221"/>
                  <a:gd name="connsiteY17" fmla="*/ 851224 h 1369572"/>
                  <a:gd name="connsiteX18" fmla="*/ 2760924 w 4582221"/>
                  <a:gd name="connsiteY18" fmla="*/ 876171 h 1369572"/>
                  <a:gd name="connsiteX19" fmla="*/ 2832764 w 4582221"/>
                  <a:gd name="connsiteY19" fmla="*/ 181321 h 1369572"/>
                  <a:gd name="connsiteX20" fmla="*/ 2987883 w 4582221"/>
                  <a:gd name="connsiteY20" fmla="*/ 44864 h 1369572"/>
                  <a:gd name="connsiteX21" fmla="*/ 3062630 w 4582221"/>
                  <a:gd name="connsiteY21" fmla="*/ 835468 h 1369572"/>
                  <a:gd name="connsiteX22" fmla="*/ 3093391 w 4582221"/>
                  <a:gd name="connsiteY22" fmla="*/ 68310 h 1369572"/>
                  <a:gd name="connsiteX23" fmla="*/ 3219343 w 4582221"/>
                  <a:gd name="connsiteY23" fmla="*/ 775446 h 1369572"/>
                  <a:gd name="connsiteX24" fmla="*/ 3449584 w 4582221"/>
                  <a:gd name="connsiteY24" fmla="*/ 27795 h 1369572"/>
                  <a:gd name="connsiteX25" fmla="*/ 3695863 w 4582221"/>
                  <a:gd name="connsiteY25" fmla="*/ 705202 h 1369572"/>
                  <a:gd name="connsiteX26" fmla="*/ 4021295 w 4582221"/>
                  <a:gd name="connsiteY26" fmla="*/ 105355 h 1369572"/>
                  <a:gd name="connsiteX27" fmla="*/ 4270293 w 4582221"/>
                  <a:gd name="connsiteY27" fmla="*/ 700325 h 1369572"/>
                  <a:gd name="connsiteX28" fmla="*/ 4582221 w 4582221"/>
                  <a:gd name="connsiteY28" fmla="*/ 1369572 h 1369572"/>
                  <a:gd name="connsiteX0" fmla="*/ 0 w 4670003"/>
                  <a:gd name="connsiteY0" fmla="*/ 183903 h 1319139"/>
                  <a:gd name="connsiteX1" fmla="*/ 171531 w 4670003"/>
                  <a:gd name="connsiteY1" fmla="*/ 865435 h 1319139"/>
                  <a:gd name="connsiteX2" fmla="*/ 315021 w 4670003"/>
                  <a:gd name="connsiteY2" fmla="*/ 201065 h 1319139"/>
                  <a:gd name="connsiteX3" fmla="*/ 397083 w 4670003"/>
                  <a:gd name="connsiteY3" fmla="*/ 543753 h 1319139"/>
                  <a:gd name="connsiteX4" fmla="*/ 672810 w 4670003"/>
                  <a:gd name="connsiteY4" fmla="*/ 199939 h 1319139"/>
                  <a:gd name="connsiteX5" fmla="*/ 906708 w 4670003"/>
                  <a:gd name="connsiteY5" fmla="*/ 757631 h 1319139"/>
                  <a:gd name="connsiteX6" fmla="*/ 1101874 w 4670003"/>
                  <a:gd name="connsiteY6" fmla="*/ 192624 h 1319139"/>
                  <a:gd name="connsiteX7" fmla="*/ 1248835 w 4670003"/>
                  <a:gd name="connsiteY7" fmla="*/ 562698 h 1319139"/>
                  <a:gd name="connsiteX8" fmla="*/ 1487517 w 4670003"/>
                  <a:gd name="connsiteY8" fmla="*/ 514493 h 1319139"/>
                  <a:gd name="connsiteX9" fmla="*/ 1651452 w 4670003"/>
                  <a:gd name="connsiteY9" fmla="*/ 107280 h 1319139"/>
                  <a:gd name="connsiteX10" fmla="*/ 1780312 w 4670003"/>
                  <a:gd name="connsiteY10" fmla="*/ 738264 h 1319139"/>
                  <a:gd name="connsiteX11" fmla="*/ 1921083 w 4670003"/>
                  <a:gd name="connsiteY11" fmla="*/ 376911 h 1319139"/>
                  <a:gd name="connsiteX12" fmla="*/ 2014868 w 4670003"/>
                  <a:gd name="connsiteY12" fmla="*/ 892727 h 1319139"/>
                  <a:gd name="connsiteX13" fmla="*/ 2130597 w 4670003"/>
                  <a:gd name="connsiteY13" fmla="*/ 1262050 h 1319139"/>
                  <a:gd name="connsiteX14" fmla="*/ 2216129 w 4670003"/>
                  <a:gd name="connsiteY14" fmla="*/ 1072184 h 1319139"/>
                  <a:gd name="connsiteX15" fmla="*/ 2325857 w 4670003"/>
                  <a:gd name="connsiteY15" fmla="*/ 1262380 h 1319139"/>
                  <a:gd name="connsiteX16" fmla="*/ 2460345 w 4670003"/>
                  <a:gd name="connsiteY16" fmla="*/ 1291311 h 1319139"/>
                  <a:gd name="connsiteX17" fmla="*/ 2546814 w 4670003"/>
                  <a:gd name="connsiteY17" fmla="*/ 855025 h 1319139"/>
                  <a:gd name="connsiteX18" fmla="*/ 2760924 w 4670003"/>
                  <a:gd name="connsiteY18" fmla="*/ 879972 h 1319139"/>
                  <a:gd name="connsiteX19" fmla="*/ 2832764 w 4670003"/>
                  <a:gd name="connsiteY19" fmla="*/ 185122 h 1319139"/>
                  <a:gd name="connsiteX20" fmla="*/ 2987883 w 4670003"/>
                  <a:gd name="connsiteY20" fmla="*/ 48665 h 1319139"/>
                  <a:gd name="connsiteX21" fmla="*/ 3062630 w 4670003"/>
                  <a:gd name="connsiteY21" fmla="*/ 839269 h 1319139"/>
                  <a:gd name="connsiteX22" fmla="*/ 3093391 w 4670003"/>
                  <a:gd name="connsiteY22" fmla="*/ 72111 h 1319139"/>
                  <a:gd name="connsiteX23" fmla="*/ 3219343 w 4670003"/>
                  <a:gd name="connsiteY23" fmla="*/ 779247 h 1319139"/>
                  <a:gd name="connsiteX24" fmla="*/ 3449584 w 4670003"/>
                  <a:gd name="connsiteY24" fmla="*/ 31596 h 1319139"/>
                  <a:gd name="connsiteX25" fmla="*/ 3695863 w 4670003"/>
                  <a:gd name="connsiteY25" fmla="*/ 709003 h 1319139"/>
                  <a:gd name="connsiteX26" fmla="*/ 4021295 w 4670003"/>
                  <a:gd name="connsiteY26" fmla="*/ 109156 h 1319139"/>
                  <a:gd name="connsiteX27" fmla="*/ 4270293 w 4670003"/>
                  <a:gd name="connsiteY27" fmla="*/ 704126 h 1319139"/>
                  <a:gd name="connsiteX28" fmla="*/ 4670003 w 4670003"/>
                  <a:gd name="connsiteY28" fmla="*/ 34692 h 1319139"/>
                  <a:gd name="connsiteX0" fmla="*/ 0 w 4670003"/>
                  <a:gd name="connsiteY0" fmla="*/ 197564 h 1332800"/>
                  <a:gd name="connsiteX1" fmla="*/ 171531 w 4670003"/>
                  <a:gd name="connsiteY1" fmla="*/ 879096 h 1332800"/>
                  <a:gd name="connsiteX2" fmla="*/ 315021 w 4670003"/>
                  <a:gd name="connsiteY2" fmla="*/ 214726 h 1332800"/>
                  <a:gd name="connsiteX3" fmla="*/ 397083 w 4670003"/>
                  <a:gd name="connsiteY3" fmla="*/ 557414 h 1332800"/>
                  <a:gd name="connsiteX4" fmla="*/ 672810 w 4670003"/>
                  <a:gd name="connsiteY4" fmla="*/ 213600 h 1332800"/>
                  <a:gd name="connsiteX5" fmla="*/ 906708 w 4670003"/>
                  <a:gd name="connsiteY5" fmla="*/ 771292 h 1332800"/>
                  <a:gd name="connsiteX6" fmla="*/ 1101874 w 4670003"/>
                  <a:gd name="connsiteY6" fmla="*/ 1460 h 1332800"/>
                  <a:gd name="connsiteX7" fmla="*/ 1248835 w 4670003"/>
                  <a:gd name="connsiteY7" fmla="*/ 576359 h 1332800"/>
                  <a:gd name="connsiteX8" fmla="*/ 1487517 w 4670003"/>
                  <a:gd name="connsiteY8" fmla="*/ 528154 h 1332800"/>
                  <a:gd name="connsiteX9" fmla="*/ 1651452 w 4670003"/>
                  <a:gd name="connsiteY9" fmla="*/ 120941 h 1332800"/>
                  <a:gd name="connsiteX10" fmla="*/ 1780312 w 4670003"/>
                  <a:gd name="connsiteY10" fmla="*/ 751925 h 1332800"/>
                  <a:gd name="connsiteX11" fmla="*/ 1921083 w 4670003"/>
                  <a:gd name="connsiteY11" fmla="*/ 390572 h 1332800"/>
                  <a:gd name="connsiteX12" fmla="*/ 2014868 w 4670003"/>
                  <a:gd name="connsiteY12" fmla="*/ 906388 h 1332800"/>
                  <a:gd name="connsiteX13" fmla="*/ 2130597 w 4670003"/>
                  <a:gd name="connsiteY13" fmla="*/ 1275711 h 1332800"/>
                  <a:gd name="connsiteX14" fmla="*/ 2216129 w 4670003"/>
                  <a:gd name="connsiteY14" fmla="*/ 1085845 h 1332800"/>
                  <a:gd name="connsiteX15" fmla="*/ 2325857 w 4670003"/>
                  <a:gd name="connsiteY15" fmla="*/ 1276041 h 1332800"/>
                  <a:gd name="connsiteX16" fmla="*/ 2460345 w 4670003"/>
                  <a:gd name="connsiteY16" fmla="*/ 1304972 h 1332800"/>
                  <a:gd name="connsiteX17" fmla="*/ 2546814 w 4670003"/>
                  <a:gd name="connsiteY17" fmla="*/ 868686 h 1332800"/>
                  <a:gd name="connsiteX18" fmla="*/ 2760924 w 4670003"/>
                  <a:gd name="connsiteY18" fmla="*/ 893633 h 1332800"/>
                  <a:gd name="connsiteX19" fmla="*/ 2832764 w 4670003"/>
                  <a:gd name="connsiteY19" fmla="*/ 198783 h 1332800"/>
                  <a:gd name="connsiteX20" fmla="*/ 2987883 w 4670003"/>
                  <a:gd name="connsiteY20" fmla="*/ 62326 h 1332800"/>
                  <a:gd name="connsiteX21" fmla="*/ 3062630 w 4670003"/>
                  <a:gd name="connsiteY21" fmla="*/ 852930 h 1332800"/>
                  <a:gd name="connsiteX22" fmla="*/ 3093391 w 4670003"/>
                  <a:gd name="connsiteY22" fmla="*/ 85772 h 1332800"/>
                  <a:gd name="connsiteX23" fmla="*/ 3219343 w 4670003"/>
                  <a:gd name="connsiteY23" fmla="*/ 792908 h 1332800"/>
                  <a:gd name="connsiteX24" fmla="*/ 3449584 w 4670003"/>
                  <a:gd name="connsiteY24" fmla="*/ 45257 h 1332800"/>
                  <a:gd name="connsiteX25" fmla="*/ 3695863 w 4670003"/>
                  <a:gd name="connsiteY25" fmla="*/ 722664 h 1332800"/>
                  <a:gd name="connsiteX26" fmla="*/ 4021295 w 4670003"/>
                  <a:gd name="connsiteY26" fmla="*/ 122817 h 1332800"/>
                  <a:gd name="connsiteX27" fmla="*/ 4270293 w 4670003"/>
                  <a:gd name="connsiteY27" fmla="*/ 717787 h 1332800"/>
                  <a:gd name="connsiteX28" fmla="*/ 4670003 w 4670003"/>
                  <a:gd name="connsiteY28" fmla="*/ 48353 h 1332800"/>
                  <a:gd name="connsiteX0" fmla="*/ 0 w 4670003"/>
                  <a:gd name="connsiteY0" fmla="*/ 227434 h 1362670"/>
                  <a:gd name="connsiteX1" fmla="*/ 171531 w 4670003"/>
                  <a:gd name="connsiteY1" fmla="*/ 908966 h 1362670"/>
                  <a:gd name="connsiteX2" fmla="*/ 315021 w 4670003"/>
                  <a:gd name="connsiteY2" fmla="*/ 244596 h 1362670"/>
                  <a:gd name="connsiteX3" fmla="*/ 397083 w 4670003"/>
                  <a:gd name="connsiteY3" fmla="*/ 587284 h 1362670"/>
                  <a:gd name="connsiteX4" fmla="*/ 672810 w 4670003"/>
                  <a:gd name="connsiteY4" fmla="*/ 243470 h 1362670"/>
                  <a:gd name="connsiteX5" fmla="*/ 906708 w 4670003"/>
                  <a:gd name="connsiteY5" fmla="*/ 801162 h 1362670"/>
                  <a:gd name="connsiteX6" fmla="*/ 1101874 w 4670003"/>
                  <a:gd name="connsiteY6" fmla="*/ 31330 h 1362670"/>
                  <a:gd name="connsiteX7" fmla="*/ 1365879 w 4670003"/>
                  <a:gd name="connsiteY7" fmla="*/ 189263 h 1362670"/>
                  <a:gd name="connsiteX8" fmla="*/ 1487517 w 4670003"/>
                  <a:gd name="connsiteY8" fmla="*/ 558024 h 1362670"/>
                  <a:gd name="connsiteX9" fmla="*/ 1651452 w 4670003"/>
                  <a:gd name="connsiteY9" fmla="*/ 150811 h 1362670"/>
                  <a:gd name="connsiteX10" fmla="*/ 1780312 w 4670003"/>
                  <a:gd name="connsiteY10" fmla="*/ 781795 h 1362670"/>
                  <a:gd name="connsiteX11" fmla="*/ 1921083 w 4670003"/>
                  <a:gd name="connsiteY11" fmla="*/ 420442 h 1362670"/>
                  <a:gd name="connsiteX12" fmla="*/ 2014868 w 4670003"/>
                  <a:gd name="connsiteY12" fmla="*/ 936258 h 1362670"/>
                  <a:gd name="connsiteX13" fmla="*/ 2130597 w 4670003"/>
                  <a:gd name="connsiteY13" fmla="*/ 1305581 h 1362670"/>
                  <a:gd name="connsiteX14" fmla="*/ 2216129 w 4670003"/>
                  <a:gd name="connsiteY14" fmla="*/ 1115715 h 1362670"/>
                  <a:gd name="connsiteX15" fmla="*/ 2325857 w 4670003"/>
                  <a:gd name="connsiteY15" fmla="*/ 1305911 h 1362670"/>
                  <a:gd name="connsiteX16" fmla="*/ 2460345 w 4670003"/>
                  <a:gd name="connsiteY16" fmla="*/ 1334842 h 1362670"/>
                  <a:gd name="connsiteX17" fmla="*/ 2546814 w 4670003"/>
                  <a:gd name="connsiteY17" fmla="*/ 898556 h 1362670"/>
                  <a:gd name="connsiteX18" fmla="*/ 2760924 w 4670003"/>
                  <a:gd name="connsiteY18" fmla="*/ 923503 h 1362670"/>
                  <a:gd name="connsiteX19" fmla="*/ 2832764 w 4670003"/>
                  <a:gd name="connsiteY19" fmla="*/ 228653 h 1362670"/>
                  <a:gd name="connsiteX20" fmla="*/ 2987883 w 4670003"/>
                  <a:gd name="connsiteY20" fmla="*/ 92196 h 1362670"/>
                  <a:gd name="connsiteX21" fmla="*/ 3062630 w 4670003"/>
                  <a:gd name="connsiteY21" fmla="*/ 882800 h 1362670"/>
                  <a:gd name="connsiteX22" fmla="*/ 3093391 w 4670003"/>
                  <a:gd name="connsiteY22" fmla="*/ 115642 h 1362670"/>
                  <a:gd name="connsiteX23" fmla="*/ 3219343 w 4670003"/>
                  <a:gd name="connsiteY23" fmla="*/ 822778 h 1362670"/>
                  <a:gd name="connsiteX24" fmla="*/ 3449584 w 4670003"/>
                  <a:gd name="connsiteY24" fmla="*/ 75127 h 1362670"/>
                  <a:gd name="connsiteX25" fmla="*/ 3695863 w 4670003"/>
                  <a:gd name="connsiteY25" fmla="*/ 752534 h 1362670"/>
                  <a:gd name="connsiteX26" fmla="*/ 4021295 w 4670003"/>
                  <a:gd name="connsiteY26" fmla="*/ 152687 h 1362670"/>
                  <a:gd name="connsiteX27" fmla="*/ 4270293 w 4670003"/>
                  <a:gd name="connsiteY27" fmla="*/ 747657 h 1362670"/>
                  <a:gd name="connsiteX28" fmla="*/ 4670003 w 4670003"/>
                  <a:gd name="connsiteY28" fmla="*/ 78223 h 1362670"/>
                  <a:gd name="connsiteX0" fmla="*/ 0 w 4670003"/>
                  <a:gd name="connsiteY0" fmla="*/ 222152 h 1357388"/>
                  <a:gd name="connsiteX1" fmla="*/ 171531 w 4670003"/>
                  <a:gd name="connsiteY1" fmla="*/ 903684 h 1357388"/>
                  <a:gd name="connsiteX2" fmla="*/ 315021 w 4670003"/>
                  <a:gd name="connsiteY2" fmla="*/ 239314 h 1357388"/>
                  <a:gd name="connsiteX3" fmla="*/ 397083 w 4670003"/>
                  <a:gd name="connsiteY3" fmla="*/ 582002 h 1357388"/>
                  <a:gd name="connsiteX4" fmla="*/ 672810 w 4670003"/>
                  <a:gd name="connsiteY4" fmla="*/ 238188 h 1357388"/>
                  <a:gd name="connsiteX5" fmla="*/ 906708 w 4670003"/>
                  <a:gd name="connsiteY5" fmla="*/ 795880 h 1357388"/>
                  <a:gd name="connsiteX6" fmla="*/ 1101874 w 4670003"/>
                  <a:gd name="connsiteY6" fmla="*/ 26048 h 1357388"/>
                  <a:gd name="connsiteX7" fmla="*/ 1365879 w 4670003"/>
                  <a:gd name="connsiteY7" fmla="*/ 183981 h 1357388"/>
                  <a:gd name="connsiteX8" fmla="*/ 1502148 w 4670003"/>
                  <a:gd name="connsiteY8" fmla="*/ 216243 h 1357388"/>
                  <a:gd name="connsiteX9" fmla="*/ 1651452 w 4670003"/>
                  <a:gd name="connsiteY9" fmla="*/ 145529 h 1357388"/>
                  <a:gd name="connsiteX10" fmla="*/ 1780312 w 4670003"/>
                  <a:gd name="connsiteY10" fmla="*/ 776513 h 1357388"/>
                  <a:gd name="connsiteX11" fmla="*/ 1921083 w 4670003"/>
                  <a:gd name="connsiteY11" fmla="*/ 415160 h 1357388"/>
                  <a:gd name="connsiteX12" fmla="*/ 2014868 w 4670003"/>
                  <a:gd name="connsiteY12" fmla="*/ 930976 h 1357388"/>
                  <a:gd name="connsiteX13" fmla="*/ 2130597 w 4670003"/>
                  <a:gd name="connsiteY13" fmla="*/ 1300299 h 1357388"/>
                  <a:gd name="connsiteX14" fmla="*/ 2216129 w 4670003"/>
                  <a:gd name="connsiteY14" fmla="*/ 1110433 h 1357388"/>
                  <a:gd name="connsiteX15" fmla="*/ 2325857 w 4670003"/>
                  <a:gd name="connsiteY15" fmla="*/ 1300629 h 1357388"/>
                  <a:gd name="connsiteX16" fmla="*/ 2460345 w 4670003"/>
                  <a:gd name="connsiteY16" fmla="*/ 1329560 h 1357388"/>
                  <a:gd name="connsiteX17" fmla="*/ 2546814 w 4670003"/>
                  <a:gd name="connsiteY17" fmla="*/ 893274 h 1357388"/>
                  <a:gd name="connsiteX18" fmla="*/ 2760924 w 4670003"/>
                  <a:gd name="connsiteY18" fmla="*/ 918221 h 1357388"/>
                  <a:gd name="connsiteX19" fmla="*/ 2832764 w 4670003"/>
                  <a:gd name="connsiteY19" fmla="*/ 223371 h 1357388"/>
                  <a:gd name="connsiteX20" fmla="*/ 2987883 w 4670003"/>
                  <a:gd name="connsiteY20" fmla="*/ 86914 h 1357388"/>
                  <a:gd name="connsiteX21" fmla="*/ 3062630 w 4670003"/>
                  <a:gd name="connsiteY21" fmla="*/ 877518 h 1357388"/>
                  <a:gd name="connsiteX22" fmla="*/ 3093391 w 4670003"/>
                  <a:gd name="connsiteY22" fmla="*/ 110360 h 1357388"/>
                  <a:gd name="connsiteX23" fmla="*/ 3219343 w 4670003"/>
                  <a:gd name="connsiteY23" fmla="*/ 817496 h 1357388"/>
                  <a:gd name="connsiteX24" fmla="*/ 3449584 w 4670003"/>
                  <a:gd name="connsiteY24" fmla="*/ 69845 h 1357388"/>
                  <a:gd name="connsiteX25" fmla="*/ 3695863 w 4670003"/>
                  <a:gd name="connsiteY25" fmla="*/ 747252 h 1357388"/>
                  <a:gd name="connsiteX26" fmla="*/ 4021295 w 4670003"/>
                  <a:gd name="connsiteY26" fmla="*/ 147405 h 1357388"/>
                  <a:gd name="connsiteX27" fmla="*/ 4270293 w 4670003"/>
                  <a:gd name="connsiteY27" fmla="*/ 742375 h 1357388"/>
                  <a:gd name="connsiteX28" fmla="*/ 4670003 w 4670003"/>
                  <a:gd name="connsiteY28" fmla="*/ 72941 h 1357388"/>
                  <a:gd name="connsiteX0" fmla="*/ 0 w 4670003"/>
                  <a:gd name="connsiteY0" fmla="*/ 215253 h 1350489"/>
                  <a:gd name="connsiteX1" fmla="*/ 171531 w 4670003"/>
                  <a:gd name="connsiteY1" fmla="*/ 896785 h 1350489"/>
                  <a:gd name="connsiteX2" fmla="*/ 315021 w 4670003"/>
                  <a:gd name="connsiteY2" fmla="*/ 232415 h 1350489"/>
                  <a:gd name="connsiteX3" fmla="*/ 397083 w 4670003"/>
                  <a:gd name="connsiteY3" fmla="*/ 575103 h 1350489"/>
                  <a:gd name="connsiteX4" fmla="*/ 672810 w 4670003"/>
                  <a:gd name="connsiteY4" fmla="*/ 231289 h 1350489"/>
                  <a:gd name="connsiteX5" fmla="*/ 921338 w 4670003"/>
                  <a:gd name="connsiteY5" fmla="*/ 671937 h 1350489"/>
                  <a:gd name="connsiteX6" fmla="*/ 1101874 w 4670003"/>
                  <a:gd name="connsiteY6" fmla="*/ 19149 h 1350489"/>
                  <a:gd name="connsiteX7" fmla="*/ 1365879 w 4670003"/>
                  <a:gd name="connsiteY7" fmla="*/ 177082 h 1350489"/>
                  <a:gd name="connsiteX8" fmla="*/ 1502148 w 4670003"/>
                  <a:gd name="connsiteY8" fmla="*/ 209344 h 1350489"/>
                  <a:gd name="connsiteX9" fmla="*/ 1651452 w 4670003"/>
                  <a:gd name="connsiteY9" fmla="*/ 138630 h 1350489"/>
                  <a:gd name="connsiteX10" fmla="*/ 1780312 w 4670003"/>
                  <a:gd name="connsiteY10" fmla="*/ 769614 h 1350489"/>
                  <a:gd name="connsiteX11" fmla="*/ 1921083 w 4670003"/>
                  <a:gd name="connsiteY11" fmla="*/ 408261 h 1350489"/>
                  <a:gd name="connsiteX12" fmla="*/ 2014868 w 4670003"/>
                  <a:gd name="connsiteY12" fmla="*/ 924077 h 1350489"/>
                  <a:gd name="connsiteX13" fmla="*/ 2130597 w 4670003"/>
                  <a:gd name="connsiteY13" fmla="*/ 1293400 h 1350489"/>
                  <a:gd name="connsiteX14" fmla="*/ 2216129 w 4670003"/>
                  <a:gd name="connsiteY14" fmla="*/ 1103534 h 1350489"/>
                  <a:gd name="connsiteX15" fmla="*/ 2325857 w 4670003"/>
                  <a:gd name="connsiteY15" fmla="*/ 1293730 h 1350489"/>
                  <a:gd name="connsiteX16" fmla="*/ 2460345 w 4670003"/>
                  <a:gd name="connsiteY16" fmla="*/ 1322661 h 1350489"/>
                  <a:gd name="connsiteX17" fmla="*/ 2546814 w 4670003"/>
                  <a:gd name="connsiteY17" fmla="*/ 886375 h 1350489"/>
                  <a:gd name="connsiteX18" fmla="*/ 2760924 w 4670003"/>
                  <a:gd name="connsiteY18" fmla="*/ 911322 h 1350489"/>
                  <a:gd name="connsiteX19" fmla="*/ 2832764 w 4670003"/>
                  <a:gd name="connsiteY19" fmla="*/ 216472 h 1350489"/>
                  <a:gd name="connsiteX20" fmla="*/ 2987883 w 4670003"/>
                  <a:gd name="connsiteY20" fmla="*/ 80015 h 1350489"/>
                  <a:gd name="connsiteX21" fmla="*/ 3062630 w 4670003"/>
                  <a:gd name="connsiteY21" fmla="*/ 870619 h 1350489"/>
                  <a:gd name="connsiteX22" fmla="*/ 3093391 w 4670003"/>
                  <a:gd name="connsiteY22" fmla="*/ 103461 h 1350489"/>
                  <a:gd name="connsiteX23" fmla="*/ 3219343 w 4670003"/>
                  <a:gd name="connsiteY23" fmla="*/ 810597 h 1350489"/>
                  <a:gd name="connsiteX24" fmla="*/ 3449584 w 4670003"/>
                  <a:gd name="connsiteY24" fmla="*/ 62946 h 1350489"/>
                  <a:gd name="connsiteX25" fmla="*/ 3695863 w 4670003"/>
                  <a:gd name="connsiteY25" fmla="*/ 740353 h 1350489"/>
                  <a:gd name="connsiteX26" fmla="*/ 4021295 w 4670003"/>
                  <a:gd name="connsiteY26" fmla="*/ 140506 h 1350489"/>
                  <a:gd name="connsiteX27" fmla="*/ 4270293 w 4670003"/>
                  <a:gd name="connsiteY27" fmla="*/ 735476 h 1350489"/>
                  <a:gd name="connsiteX28" fmla="*/ 4670003 w 4670003"/>
                  <a:gd name="connsiteY28" fmla="*/ 66042 h 1350489"/>
                  <a:gd name="connsiteX0" fmla="*/ 0 w 4670003"/>
                  <a:gd name="connsiteY0" fmla="*/ 215253 h 1350489"/>
                  <a:gd name="connsiteX1" fmla="*/ 171531 w 4670003"/>
                  <a:gd name="connsiteY1" fmla="*/ 896785 h 1350489"/>
                  <a:gd name="connsiteX2" fmla="*/ 315021 w 4670003"/>
                  <a:gd name="connsiteY2" fmla="*/ 232415 h 1350489"/>
                  <a:gd name="connsiteX3" fmla="*/ 397083 w 4670003"/>
                  <a:gd name="connsiteY3" fmla="*/ 575103 h 1350489"/>
                  <a:gd name="connsiteX4" fmla="*/ 672810 w 4670003"/>
                  <a:gd name="connsiteY4" fmla="*/ 231289 h 1350489"/>
                  <a:gd name="connsiteX5" fmla="*/ 921338 w 4670003"/>
                  <a:gd name="connsiteY5" fmla="*/ 671937 h 1350489"/>
                  <a:gd name="connsiteX6" fmla="*/ 1101874 w 4670003"/>
                  <a:gd name="connsiteY6" fmla="*/ 19149 h 1350489"/>
                  <a:gd name="connsiteX7" fmla="*/ 1365879 w 4670003"/>
                  <a:gd name="connsiteY7" fmla="*/ 177082 h 1350489"/>
                  <a:gd name="connsiteX8" fmla="*/ 1502148 w 4670003"/>
                  <a:gd name="connsiteY8" fmla="*/ 209344 h 1350489"/>
                  <a:gd name="connsiteX9" fmla="*/ 1651452 w 4670003"/>
                  <a:gd name="connsiteY9" fmla="*/ 138630 h 1350489"/>
                  <a:gd name="connsiteX10" fmla="*/ 1780312 w 4670003"/>
                  <a:gd name="connsiteY10" fmla="*/ 769614 h 1350489"/>
                  <a:gd name="connsiteX11" fmla="*/ 1921083 w 4670003"/>
                  <a:gd name="connsiteY11" fmla="*/ 408261 h 1350489"/>
                  <a:gd name="connsiteX12" fmla="*/ 2014868 w 4670003"/>
                  <a:gd name="connsiteY12" fmla="*/ 924077 h 1350489"/>
                  <a:gd name="connsiteX13" fmla="*/ 2130597 w 4670003"/>
                  <a:gd name="connsiteY13" fmla="*/ 1293400 h 1350489"/>
                  <a:gd name="connsiteX14" fmla="*/ 2216129 w 4670003"/>
                  <a:gd name="connsiteY14" fmla="*/ 869073 h 1350489"/>
                  <a:gd name="connsiteX15" fmla="*/ 2325857 w 4670003"/>
                  <a:gd name="connsiteY15" fmla="*/ 1293730 h 1350489"/>
                  <a:gd name="connsiteX16" fmla="*/ 2460345 w 4670003"/>
                  <a:gd name="connsiteY16" fmla="*/ 1322661 h 1350489"/>
                  <a:gd name="connsiteX17" fmla="*/ 2546814 w 4670003"/>
                  <a:gd name="connsiteY17" fmla="*/ 886375 h 1350489"/>
                  <a:gd name="connsiteX18" fmla="*/ 2760924 w 4670003"/>
                  <a:gd name="connsiteY18" fmla="*/ 911322 h 1350489"/>
                  <a:gd name="connsiteX19" fmla="*/ 2832764 w 4670003"/>
                  <a:gd name="connsiteY19" fmla="*/ 216472 h 1350489"/>
                  <a:gd name="connsiteX20" fmla="*/ 2987883 w 4670003"/>
                  <a:gd name="connsiteY20" fmla="*/ 80015 h 1350489"/>
                  <a:gd name="connsiteX21" fmla="*/ 3062630 w 4670003"/>
                  <a:gd name="connsiteY21" fmla="*/ 870619 h 1350489"/>
                  <a:gd name="connsiteX22" fmla="*/ 3093391 w 4670003"/>
                  <a:gd name="connsiteY22" fmla="*/ 103461 h 1350489"/>
                  <a:gd name="connsiteX23" fmla="*/ 3219343 w 4670003"/>
                  <a:gd name="connsiteY23" fmla="*/ 810597 h 1350489"/>
                  <a:gd name="connsiteX24" fmla="*/ 3449584 w 4670003"/>
                  <a:gd name="connsiteY24" fmla="*/ 62946 h 1350489"/>
                  <a:gd name="connsiteX25" fmla="*/ 3695863 w 4670003"/>
                  <a:gd name="connsiteY25" fmla="*/ 740353 h 1350489"/>
                  <a:gd name="connsiteX26" fmla="*/ 4021295 w 4670003"/>
                  <a:gd name="connsiteY26" fmla="*/ 140506 h 1350489"/>
                  <a:gd name="connsiteX27" fmla="*/ 4270293 w 4670003"/>
                  <a:gd name="connsiteY27" fmla="*/ 735476 h 1350489"/>
                  <a:gd name="connsiteX28" fmla="*/ 4670003 w 4670003"/>
                  <a:gd name="connsiteY28" fmla="*/ 66042 h 135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670003" h="1350489">
                    <a:moveTo>
                      <a:pt x="0" y="215253"/>
                    </a:moveTo>
                    <a:cubicBezTo>
                      <a:pt x="151423" y="218184"/>
                      <a:pt x="119027" y="893925"/>
                      <a:pt x="171531" y="896785"/>
                    </a:cubicBezTo>
                    <a:cubicBezTo>
                      <a:pt x="224035" y="899645"/>
                      <a:pt x="277429" y="286029"/>
                      <a:pt x="315021" y="232415"/>
                    </a:cubicBezTo>
                    <a:cubicBezTo>
                      <a:pt x="352613" y="178801"/>
                      <a:pt x="337452" y="575291"/>
                      <a:pt x="397083" y="575103"/>
                    </a:cubicBezTo>
                    <a:cubicBezTo>
                      <a:pt x="456715" y="574915"/>
                      <a:pt x="585434" y="215150"/>
                      <a:pt x="672810" y="231289"/>
                    </a:cubicBezTo>
                    <a:cubicBezTo>
                      <a:pt x="760186" y="247428"/>
                      <a:pt x="880307" y="671937"/>
                      <a:pt x="921338" y="671937"/>
                    </a:cubicBezTo>
                    <a:cubicBezTo>
                      <a:pt x="962369" y="671937"/>
                      <a:pt x="1027784" y="101625"/>
                      <a:pt x="1101874" y="19149"/>
                    </a:cubicBezTo>
                    <a:cubicBezTo>
                      <a:pt x="1175964" y="-63327"/>
                      <a:pt x="1299167" y="145383"/>
                      <a:pt x="1365879" y="177082"/>
                    </a:cubicBezTo>
                    <a:cubicBezTo>
                      <a:pt x="1432591" y="208781"/>
                      <a:pt x="1454553" y="215753"/>
                      <a:pt x="1502148" y="209344"/>
                    </a:cubicBezTo>
                    <a:cubicBezTo>
                      <a:pt x="1549743" y="202935"/>
                      <a:pt x="1605091" y="45252"/>
                      <a:pt x="1651452" y="138630"/>
                    </a:cubicBezTo>
                    <a:cubicBezTo>
                      <a:pt x="1697813" y="232008"/>
                      <a:pt x="1735374" y="724676"/>
                      <a:pt x="1780312" y="769614"/>
                    </a:cubicBezTo>
                    <a:cubicBezTo>
                      <a:pt x="1825250" y="814552"/>
                      <a:pt x="1881990" y="382517"/>
                      <a:pt x="1921083" y="408261"/>
                    </a:cubicBezTo>
                    <a:cubicBezTo>
                      <a:pt x="1960176" y="434005"/>
                      <a:pt x="1979949" y="776554"/>
                      <a:pt x="2014868" y="924077"/>
                    </a:cubicBezTo>
                    <a:cubicBezTo>
                      <a:pt x="2049787" y="1071600"/>
                      <a:pt x="2097054" y="1302567"/>
                      <a:pt x="2130597" y="1293400"/>
                    </a:cubicBezTo>
                    <a:cubicBezTo>
                      <a:pt x="2164140" y="1284233"/>
                      <a:pt x="2178709" y="882429"/>
                      <a:pt x="2216129" y="869073"/>
                    </a:cubicBezTo>
                    <a:cubicBezTo>
                      <a:pt x="2253549" y="855717"/>
                      <a:pt x="2270524" y="1308415"/>
                      <a:pt x="2325857" y="1293730"/>
                    </a:cubicBezTo>
                    <a:cubicBezTo>
                      <a:pt x="2366560" y="1315621"/>
                      <a:pt x="2423519" y="1390553"/>
                      <a:pt x="2460345" y="1322661"/>
                    </a:cubicBezTo>
                    <a:cubicBezTo>
                      <a:pt x="2497171" y="1254769"/>
                      <a:pt x="2496718" y="954931"/>
                      <a:pt x="2546814" y="886375"/>
                    </a:cubicBezTo>
                    <a:cubicBezTo>
                      <a:pt x="2596910" y="817819"/>
                      <a:pt x="2713266" y="1022972"/>
                      <a:pt x="2760924" y="911322"/>
                    </a:cubicBezTo>
                    <a:cubicBezTo>
                      <a:pt x="2808582" y="799672"/>
                      <a:pt x="2794938" y="355023"/>
                      <a:pt x="2832764" y="216472"/>
                    </a:cubicBezTo>
                    <a:cubicBezTo>
                      <a:pt x="2870590" y="77921"/>
                      <a:pt x="2949572" y="-29009"/>
                      <a:pt x="2987883" y="80015"/>
                    </a:cubicBezTo>
                    <a:cubicBezTo>
                      <a:pt x="3026194" y="189039"/>
                      <a:pt x="3045045" y="866711"/>
                      <a:pt x="3062630" y="870619"/>
                    </a:cubicBezTo>
                    <a:cubicBezTo>
                      <a:pt x="3080215" y="874527"/>
                      <a:pt x="3067272" y="113465"/>
                      <a:pt x="3093391" y="103461"/>
                    </a:cubicBezTo>
                    <a:cubicBezTo>
                      <a:pt x="3119510" y="93457"/>
                      <a:pt x="3159978" y="817349"/>
                      <a:pt x="3219343" y="810597"/>
                    </a:cubicBezTo>
                    <a:cubicBezTo>
                      <a:pt x="3278708" y="803845"/>
                      <a:pt x="3370164" y="74653"/>
                      <a:pt x="3449584" y="62946"/>
                    </a:cubicBezTo>
                    <a:cubicBezTo>
                      <a:pt x="3529004" y="51239"/>
                      <a:pt x="3600578" y="727426"/>
                      <a:pt x="3695863" y="740353"/>
                    </a:cubicBezTo>
                    <a:cubicBezTo>
                      <a:pt x="3791148" y="753280"/>
                      <a:pt x="3925557" y="141319"/>
                      <a:pt x="4021295" y="140506"/>
                    </a:cubicBezTo>
                    <a:cubicBezTo>
                      <a:pt x="4117033" y="139693"/>
                      <a:pt x="4209724" y="719845"/>
                      <a:pt x="4270293" y="735476"/>
                    </a:cubicBezTo>
                    <a:cubicBezTo>
                      <a:pt x="4330862" y="751107"/>
                      <a:pt x="4611387" y="-154743"/>
                      <a:pt x="4670003" y="66042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139462" y="2895600"/>
                <a:ext cx="0" cy="1905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2139462" y="4777154"/>
                <a:ext cx="4636476" cy="234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>
              <a:off x="2936339" y="6071072"/>
              <a:ext cx="4566138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921229" y="5791200"/>
              <a:ext cx="456613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5205064" y="6324600"/>
              <a:ext cx="128936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35741" y="5940623"/>
              <a:ext cx="483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2115425" y="5638800"/>
                  <a:ext cx="7039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𝑐</m:t>
                      </m:r>
                      <m:r>
                        <a:rPr lang="en-US" sz="1400" b="0" i="1" smtClean="0">
                          <a:latin typeface="Cambria Math"/>
                        </a:rPr>
                        <m:t>⋅ </m:t>
                      </m:r>
                    </m:oMath>
                  </a14:m>
                  <a:r>
                    <a:rPr lang="en-US" sz="1400" dirty="0" smtClean="0"/>
                    <a:t>OPT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425" y="5638800"/>
                  <a:ext cx="703975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000" r="-1724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/>
            <p:cNvSpPr txBox="1"/>
            <p:nvPr/>
          </p:nvSpPr>
          <p:spPr>
            <a:xfrm>
              <a:off x="4724400" y="6477000"/>
              <a:ext cx="13749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Desired solution</a:t>
              </a:r>
              <a:endParaRPr lang="en-US" sz="1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70209" y="3352800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[Balcan-B-Gupta ‘09</a:t>
            </a:r>
            <a:r>
              <a:rPr lang="en-US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]</a:t>
            </a:r>
            <a:endParaRPr lang="en-US" dirty="0"/>
          </a:p>
        </p:txBody>
      </p:sp>
      <p:sp>
        <p:nvSpPr>
          <p:cNvPr id="50" name="Rounded Rectangular Callout 49"/>
          <p:cNvSpPr/>
          <p:nvPr/>
        </p:nvSpPr>
        <p:spPr>
          <a:xfrm>
            <a:off x="5791200" y="2228549"/>
            <a:ext cx="2743200" cy="1200450"/>
          </a:xfrm>
          <a:prstGeom prst="wedgeRoundRectCallout">
            <a:avLst>
              <a:gd name="adj1" fmla="val -77052"/>
              <a:gd name="adj2" fmla="val 6164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Obviously yes if one has a c-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approx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but what if you don’t?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2" grpId="0"/>
      <p:bldP spid="9" grpId="0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Approximation-Stability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7200" y="3600271"/>
                <a:ext cx="8458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𝑐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,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𝜖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-Approximation Stability: </a:t>
                </a:r>
                <a:r>
                  <a:rPr lang="en-US" sz="24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Suppose that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Microsoft Sans Serif" panose="020B0604020202020204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</a:t>
                </a:r>
                <a:r>
                  <a:rPr lang="en-US" sz="2400" dirty="0" err="1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approx’s</a:t>
                </a:r>
                <a:r>
                  <a:rPr lang="en-US" sz="24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to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Microsoft Sans Serif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cs typeface="Microsoft Sans Serif" panose="020B0604020202020204" pitchFamily="34" charset="0"/>
                      </a:rPr>
                      <m:t>Φ</m:t>
                    </m:r>
                  </m:oMath>
                </a14:m>
                <a:r>
                  <a:rPr lang="en-US" sz="24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Microsoft Sans Serif" panose="020B0604020202020204" pitchFamily="34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-close to reference solution.  Can one use this to get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Microsoft Sans Serif" panose="020B0604020202020204" pitchFamily="34" charset="0"/>
                      </a:rPr>
                      <m:t>𝑂</m:t>
                    </m:r>
                    <m:r>
                      <a:rPr lang="en-US" sz="2400" i="1">
                        <a:latin typeface="Cambria Math"/>
                        <a:cs typeface="Microsoft Sans Serif" panose="020B0604020202020204" pitchFamily="34" charset="0"/>
                      </a:rPr>
                      <m:t>(</m:t>
                    </m:r>
                    <m:r>
                      <a:rPr lang="en-US" sz="2400" i="1">
                        <a:latin typeface="Cambria Math"/>
                        <a:cs typeface="Microsoft Sans Serif" panose="020B0604020202020204" pitchFamily="34" charset="0"/>
                      </a:rPr>
                      <m:t>𝜖</m:t>
                    </m:r>
                    <m:r>
                      <a:rPr lang="en-US" sz="2400" i="1">
                        <a:latin typeface="Cambria Math"/>
                        <a:cs typeface="Microsoft Sans Serif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close?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00271"/>
                <a:ext cx="84582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81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901462" y="4495800"/>
            <a:ext cx="4724258" cy="1905000"/>
            <a:chOff x="2139462" y="2895600"/>
            <a:chExt cx="4724258" cy="1905000"/>
          </a:xfrm>
        </p:grpSpPr>
        <p:sp>
          <p:nvSpPr>
            <p:cNvPr id="20" name="Rectangle 19"/>
            <p:cNvSpPr/>
            <p:nvPr/>
          </p:nvSpPr>
          <p:spPr>
            <a:xfrm>
              <a:off x="2209800" y="2895600"/>
              <a:ext cx="4572000" cy="167640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93717" y="3120383"/>
              <a:ext cx="4670003" cy="1350489"/>
            </a:xfrm>
            <a:custGeom>
              <a:avLst/>
              <a:gdLst>
                <a:gd name="connsiteX0" fmla="*/ 0 w 4548553"/>
                <a:gd name="connsiteY0" fmla="*/ 1313215 h 1407132"/>
                <a:gd name="connsiteX1" fmla="*/ 211015 w 4548553"/>
                <a:gd name="connsiteY1" fmla="*/ 1289768 h 1407132"/>
                <a:gd name="connsiteX2" fmla="*/ 293076 w 4548553"/>
                <a:gd name="connsiteY2" fmla="*/ 152630 h 1407132"/>
                <a:gd name="connsiteX3" fmla="*/ 375138 w 4548553"/>
                <a:gd name="connsiteY3" fmla="*/ 1301492 h 1407132"/>
                <a:gd name="connsiteX4" fmla="*/ 797169 w 4548553"/>
                <a:gd name="connsiteY4" fmla="*/ 1278045 h 1407132"/>
                <a:gd name="connsiteX5" fmla="*/ 1043353 w 4548553"/>
                <a:gd name="connsiteY5" fmla="*/ 1278045 h 1407132"/>
                <a:gd name="connsiteX6" fmla="*/ 1453661 w 4548553"/>
                <a:gd name="connsiteY6" fmla="*/ 1231153 h 1407132"/>
                <a:gd name="connsiteX7" fmla="*/ 1582615 w 4548553"/>
                <a:gd name="connsiteY7" fmla="*/ 1278045 h 1407132"/>
                <a:gd name="connsiteX8" fmla="*/ 1629507 w 4548553"/>
                <a:gd name="connsiteY8" fmla="*/ 58845 h 1407132"/>
                <a:gd name="connsiteX9" fmla="*/ 1711569 w 4548553"/>
                <a:gd name="connsiteY9" fmla="*/ 1313215 h 1407132"/>
                <a:gd name="connsiteX10" fmla="*/ 1899138 w 4548553"/>
                <a:gd name="connsiteY10" fmla="*/ 1242876 h 1407132"/>
                <a:gd name="connsiteX11" fmla="*/ 1992923 w 4548553"/>
                <a:gd name="connsiteY11" fmla="*/ 844292 h 1407132"/>
                <a:gd name="connsiteX12" fmla="*/ 2086707 w 4548553"/>
                <a:gd name="connsiteY12" fmla="*/ 1242876 h 1407132"/>
                <a:gd name="connsiteX13" fmla="*/ 2438400 w 4548553"/>
                <a:gd name="connsiteY13" fmla="*/ 1242876 h 1407132"/>
                <a:gd name="connsiteX14" fmla="*/ 2532184 w 4548553"/>
                <a:gd name="connsiteY14" fmla="*/ 1055307 h 1407132"/>
                <a:gd name="connsiteX15" fmla="*/ 2848707 w 4548553"/>
                <a:gd name="connsiteY15" fmla="*/ 1102199 h 1407132"/>
                <a:gd name="connsiteX16" fmla="*/ 2942492 w 4548553"/>
                <a:gd name="connsiteY16" fmla="*/ 1160815 h 1407132"/>
                <a:gd name="connsiteX17" fmla="*/ 2965938 w 4548553"/>
                <a:gd name="connsiteY17" fmla="*/ 230 h 1407132"/>
                <a:gd name="connsiteX18" fmla="*/ 3048000 w 4548553"/>
                <a:gd name="connsiteY18" fmla="*/ 1266322 h 1407132"/>
                <a:gd name="connsiteX19" fmla="*/ 3071446 w 4548553"/>
                <a:gd name="connsiteY19" fmla="*/ 23676 h 1407132"/>
                <a:gd name="connsiteX20" fmla="*/ 3153507 w 4548553"/>
                <a:gd name="connsiteY20" fmla="*/ 1242876 h 1407132"/>
                <a:gd name="connsiteX21" fmla="*/ 3493476 w 4548553"/>
                <a:gd name="connsiteY21" fmla="*/ 1219430 h 1407132"/>
                <a:gd name="connsiteX22" fmla="*/ 3798276 w 4548553"/>
                <a:gd name="connsiteY22" fmla="*/ 1231153 h 1407132"/>
                <a:gd name="connsiteX23" fmla="*/ 4196861 w 4548553"/>
                <a:gd name="connsiteY23" fmla="*/ 1231153 h 1407132"/>
                <a:gd name="connsiteX24" fmla="*/ 4372707 w 4548553"/>
                <a:gd name="connsiteY24" fmla="*/ 926353 h 1407132"/>
                <a:gd name="connsiteX25" fmla="*/ 4548553 w 4548553"/>
                <a:gd name="connsiteY25" fmla="*/ 1395276 h 1407132"/>
                <a:gd name="connsiteX0" fmla="*/ 0 w 4548553"/>
                <a:gd name="connsiteY0" fmla="*/ 1313215 h 1407132"/>
                <a:gd name="connsiteX1" fmla="*/ 211015 w 4548553"/>
                <a:gd name="connsiteY1" fmla="*/ 1289768 h 1407132"/>
                <a:gd name="connsiteX2" fmla="*/ 293076 w 4548553"/>
                <a:gd name="connsiteY2" fmla="*/ 152630 h 1407132"/>
                <a:gd name="connsiteX3" fmla="*/ 375138 w 4548553"/>
                <a:gd name="connsiteY3" fmla="*/ 1278045 h 1407132"/>
                <a:gd name="connsiteX4" fmla="*/ 797169 w 4548553"/>
                <a:gd name="connsiteY4" fmla="*/ 1278045 h 1407132"/>
                <a:gd name="connsiteX5" fmla="*/ 1043353 w 4548553"/>
                <a:gd name="connsiteY5" fmla="*/ 1278045 h 1407132"/>
                <a:gd name="connsiteX6" fmla="*/ 1453661 w 4548553"/>
                <a:gd name="connsiteY6" fmla="*/ 1231153 h 1407132"/>
                <a:gd name="connsiteX7" fmla="*/ 1582615 w 4548553"/>
                <a:gd name="connsiteY7" fmla="*/ 1278045 h 1407132"/>
                <a:gd name="connsiteX8" fmla="*/ 1629507 w 4548553"/>
                <a:gd name="connsiteY8" fmla="*/ 58845 h 1407132"/>
                <a:gd name="connsiteX9" fmla="*/ 1711569 w 4548553"/>
                <a:gd name="connsiteY9" fmla="*/ 1313215 h 1407132"/>
                <a:gd name="connsiteX10" fmla="*/ 1899138 w 4548553"/>
                <a:gd name="connsiteY10" fmla="*/ 1242876 h 1407132"/>
                <a:gd name="connsiteX11" fmla="*/ 1992923 w 4548553"/>
                <a:gd name="connsiteY11" fmla="*/ 844292 h 1407132"/>
                <a:gd name="connsiteX12" fmla="*/ 2086707 w 4548553"/>
                <a:gd name="connsiteY12" fmla="*/ 1242876 h 1407132"/>
                <a:gd name="connsiteX13" fmla="*/ 2438400 w 4548553"/>
                <a:gd name="connsiteY13" fmla="*/ 1242876 h 1407132"/>
                <a:gd name="connsiteX14" fmla="*/ 2532184 w 4548553"/>
                <a:gd name="connsiteY14" fmla="*/ 1055307 h 1407132"/>
                <a:gd name="connsiteX15" fmla="*/ 2848707 w 4548553"/>
                <a:gd name="connsiteY15" fmla="*/ 1102199 h 1407132"/>
                <a:gd name="connsiteX16" fmla="*/ 2942492 w 4548553"/>
                <a:gd name="connsiteY16" fmla="*/ 1160815 h 1407132"/>
                <a:gd name="connsiteX17" fmla="*/ 2965938 w 4548553"/>
                <a:gd name="connsiteY17" fmla="*/ 230 h 1407132"/>
                <a:gd name="connsiteX18" fmla="*/ 3048000 w 4548553"/>
                <a:gd name="connsiteY18" fmla="*/ 1266322 h 1407132"/>
                <a:gd name="connsiteX19" fmla="*/ 3071446 w 4548553"/>
                <a:gd name="connsiteY19" fmla="*/ 23676 h 1407132"/>
                <a:gd name="connsiteX20" fmla="*/ 3153507 w 4548553"/>
                <a:gd name="connsiteY20" fmla="*/ 1242876 h 1407132"/>
                <a:gd name="connsiteX21" fmla="*/ 3493476 w 4548553"/>
                <a:gd name="connsiteY21" fmla="*/ 1219430 h 1407132"/>
                <a:gd name="connsiteX22" fmla="*/ 3798276 w 4548553"/>
                <a:gd name="connsiteY22" fmla="*/ 1231153 h 1407132"/>
                <a:gd name="connsiteX23" fmla="*/ 4196861 w 4548553"/>
                <a:gd name="connsiteY23" fmla="*/ 1231153 h 1407132"/>
                <a:gd name="connsiteX24" fmla="*/ 4372707 w 4548553"/>
                <a:gd name="connsiteY24" fmla="*/ 926353 h 1407132"/>
                <a:gd name="connsiteX25" fmla="*/ 4548553 w 4548553"/>
                <a:gd name="connsiteY25" fmla="*/ 1395276 h 1407132"/>
                <a:gd name="connsiteX0" fmla="*/ 0 w 4548553"/>
                <a:gd name="connsiteY0" fmla="*/ 1313215 h 1407132"/>
                <a:gd name="connsiteX1" fmla="*/ 211015 w 4548553"/>
                <a:gd name="connsiteY1" fmla="*/ 1289768 h 1407132"/>
                <a:gd name="connsiteX2" fmla="*/ 293076 w 4548553"/>
                <a:gd name="connsiteY2" fmla="*/ 152630 h 1407132"/>
                <a:gd name="connsiteX3" fmla="*/ 375138 w 4548553"/>
                <a:gd name="connsiteY3" fmla="*/ 1278045 h 1407132"/>
                <a:gd name="connsiteX4" fmla="*/ 797169 w 4548553"/>
                <a:gd name="connsiteY4" fmla="*/ 1278045 h 1407132"/>
                <a:gd name="connsiteX5" fmla="*/ 1043353 w 4548553"/>
                <a:gd name="connsiteY5" fmla="*/ 1278045 h 1407132"/>
                <a:gd name="connsiteX6" fmla="*/ 1453661 w 4548553"/>
                <a:gd name="connsiteY6" fmla="*/ 1231153 h 1407132"/>
                <a:gd name="connsiteX7" fmla="*/ 1582615 w 4548553"/>
                <a:gd name="connsiteY7" fmla="*/ 1278045 h 1407132"/>
                <a:gd name="connsiteX8" fmla="*/ 1629507 w 4548553"/>
                <a:gd name="connsiteY8" fmla="*/ 58845 h 1407132"/>
                <a:gd name="connsiteX9" fmla="*/ 1711569 w 4548553"/>
                <a:gd name="connsiteY9" fmla="*/ 1313215 h 1407132"/>
                <a:gd name="connsiteX10" fmla="*/ 1899138 w 4548553"/>
                <a:gd name="connsiteY10" fmla="*/ 1242876 h 1407132"/>
                <a:gd name="connsiteX11" fmla="*/ 1992923 w 4548553"/>
                <a:gd name="connsiteY11" fmla="*/ 844292 h 1407132"/>
                <a:gd name="connsiteX12" fmla="*/ 2086707 w 4548553"/>
                <a:gd name="connsiteY12" fmla="*/ 1242876 h 1407132"/>
                <a:gd name="connsiteX13" fmla="*/ 2438400 w 4548553"/>
                <a:gd name="connsiteY13" fmla="*/ 1242876 h 1407132"/>
                <a:gd name="connsiteX14" fmla="*/ 2532184 w 4548553"/>
                <a:gd name="connsiteY14" fmla="*/ 1055307 h 1407132"/>
                <a:gd name="connsiteX15" fmla="*/ 2848707 w 4548553"/>
                <a:gd name="connsiteY15" fmla="*/ 1102199 h 1407132"/>
                <a:gd name="connsiteX16" fmla="*/ 2942492 w 4548553"/>
                <a:gd name="connsiteY16" fmla="*/ 1160815 h 1407132"/>
                <a:gd name="connsiteX17" fmla="*/ 2965938 w 4548553"/>
                <a:gd name="connsiteY17" fmla="*/ 230 h 1407132"/>
                <a:gd name="connsiteX18" fmla="*/ 3048000 w 4548553"/>
                <a:gd name="connsiteY18" fmla="*/ 1266322 h 1407132"/>
                <a:gd name="connsiteX19" fmla="*/ 3071446 w 4548553"/>
                <a:gd name="connsiteY19" fmla="*/ 23676 h 1407132"/>
                <a:gd name="connsiteX20" fmla="*/ 3153507 w 4548553"/>
                <a:gd name="connsiteY20" fmla="*/ 1242876 h 1407132"/>
                <a:gd name="connsiteX21" fmla="*/ 3493476 w 4548553"/>
                <a:gd name="connsiteY21" fmla="*/ 1219430 h 1407132"/>
                <a:gd name="connsiteX22" fmla="*/ 3798276 w 4548553"/>
                <a:gd name="connsiteY22" fmla="*/ 1231153 h 1407132"/>
                <a:gd name="connsiteX23" fmla="*/ 4196861 w 4548553"/>
                <a:gd name="connsiteY23" fmla="*/ 1231153 h 1407132"/>
                <a:gd name="connsiteX24" fmla="*/ 4372707 w 4548553"/>
                <a:gd name="connsiteY24" fmla="*/ 926353 h 1407132"/>
                <a:gd name="connsiteX25" fmla="*/ 4548553 w 4548553"/>
                <a:gd name="connsiteY25" fmla="*/ 1395276 h 1407132"/>
                <a:gd name="connsiteX0" fmla="*/ 0 w 4548553"/>
                <a:gd name="connsiteY0" fmla="*/ 1313215 h 1416826"/>
                <a:gd name="connsiteX1" fmla="*/ 211015 w 4548553"/>
                <a:gd name="connsiteY1" fmla="*/ 1289768 h 1416826"/>
                <a:gd name="connsiteX2" fmla="*/ 293076 w 4548553"/>
                <a:gd name="connsiteY2" fmla="*/ 152630 h 1416826"/>
                <a:gd name="connsiteX3" fmla="*/ 375138 w 4548553"/>
                <a:gd name="connsiteY3" fmla="*/ 1278045 h 1416826"/>
                <a:gd name="connsiteX4" fmla="*/ 797169 w 4548553"/>
                <a:gd name="connsiteY4" fmla="*/ 1278045 h 1416826"/>
                <a:gd name="connsiteX5" fmla="*/ 1043353 w 4548553"/>
                <a:gd name="connsiteY5" fmla="*/ 1278045 h 1416826"/>
                <a:gd name="connsiteX6" fmla="*/ 1453661 w 4548553"/>
                <a:gd name="connsiteY6" fmla="*/ 1231153 h 1416826"/>
                <a:gd name="connsiteX7" fmla="*/ 1582615 w 4548553"/>
                <a:gd name="connsiteY7" fmla="*/ 1278045 h 1416826"/>
                <a:gd name="connsiteX8" fmla="*/ 1629507 w 4548553"/>
                <a:gd name="connsiteY8" fmla="*/ 58845 h 1416826"/>
                <a:gd name="connsiteX9" fmla="*/ 1711569 w 4548553"/>
                <a:gd name="connsiteY9" fmla="*/ 1313215 h 1416826"/>
                <a:gd name="connsiteX10" fmla="*/ 1899138 w 4548553"/>
                <a:gd name="connsiteY10" fmla="*/ 1242876 h 1416826"/>
                <a:gd name="connsiteX11" fmla="*/ 1992923 w 4548553"/>
                <a:gd name="connsiteY11" fmla="*/ 844292 h 1416826"/>
                <a:gd name="connsiteX12" fmla="*/ 2086707 w 4548553"/>
                <a:gd name="connsiteY12" fmla="*/ 1242876 h 1416826"/>
                <a:gd name="connsiteX13" fmla="*/ 2438400 w 4548553"/>
                <a:gd name="connsiteY13" fmla="*/ 1242876 h 1416826"/>
                <a:gd name="connsiteX14" fmla="*/ 2532184 w 4548553"/>
                <a:gd name="connsiteY14" fmla="*/ 1055307 h 1416826"/>
                <a:gd name="connsiteX15" fmla="*/ 2848707 w 4548553"/>
                <a:gd name="connsiteY15" fmla="*/ 1102199 h 1416826"/>
                <a:gd name="connsiteX16" fmla="*/ 2942492 w 4548553"/>
                <a:gd name="connsiteY16" fmla="*/ 1160815 h 1416826"/>
                <a:gd name="connsiteX17" fmla="*/ 2965938 w 4548553"/>
                <a:gd name="connsiteY17" fmla="*/ 230 h 1416826"/>
                <a:gd name="connsiteX18" fmla="*/ 3048000 w 4548553"/>
                <a:gd name="connsiteY18" fmla="*/ 1266322 h 1416826"/>
                <a:gd name="connsiteX19" fmla="*/ 3071446 w 4548553"/>
                <a:gd name="connsiteY19" fmla="*/ 23676 h 1416826"/>
                <a:gd name="connsiteX20" fmla="*/ 3153507 w 4548553"/>
                <a:gd name="connsiteY20" fmla="*/ 1242876 h 1416826"/>
                <a:gd name="connsiteX21" fmla="*/ 3493476 w 4548553"/>
                <a:gd name="connsiteY21" fmla="*/ 1219430 h 1416826"/>
                <a:gd name="connsiteX22" fmla="*/ 3798276 w 4548553"/>
                <a:gd name="connsiteY22" fmla="*/ 1231153 h 1416826"/>
                <a:gd name="connsiteX23" fmla="*/ 4196861 w 4548553"/>
                <a:gd name="connsiteY23" fmla="*/ 1231153 h 1416826"/>
                <a:gd name="connsiteX24" fmla="*/ 4372707 w 4548553"/>
                <a:gd name="connsiteY24" fmla="*/ 926353 h 1416826"/>
                <a:gd name="connsiteX25" fmla="*/ 4548553 w 4548553"/>
                <a:gd name="connsiteY25" fmla="*/ 1395276 h 1416826"/>
                <a:gd name="connsiteX0" fmla="*/ 0 w 4548553"/>
                <a:gd name="connsiteY0" fmla="*/ 1313215 h 1400144"/>
                <a:gd name="connsiteX1" fmla="*/ 222738 w 4548553"/>
                <a:gd name="connsiteY1" fmla="*/ 1160815 h 1400144"/>
                <a:gd name="connsiteX2" fmla="*/ 293076 w 4548553"/>
                <a:gd name="connsiteY2" fmla="*/ 152630 h 1400144"/>
                <a:gd name="connsiteX3" fmla="*/ 375138 w 4548553"/>
                <a:gd name="connsiteY3" fmla="*/ 1278045 h 1400144"/>
                <a:gd name="connsiteX4" fmla="*/ 797169 w 4548553"/>
                <a:gd name="connsiteY4" fmla="*/ 1278045 h 1400144"/>
                <a:gd name="connsiteX5" fmla="*/ 1043353 w 4548553"/>
                <a:gd name="connsiteY5" fmla="*/ 1278045 h 1400144"/>
                <a:gd name="connsiteX6" fmla="*/ 1453661 w 4548553"/>
                <a:gd name="connsiteY6" fmla="*/ 1231153 h 1400144"/>
                <a:gd name="connsiteX7" fmla="*/ 1582615 w 4548553"/>
                <a:gd name="connsiteY7" fmla="*/ 1278045 h 1400144"/>
                <a:gd name="connsiteX8" fmla="*/ 1629507 w 4548553"/>
                <a:gd name="connsiteY8" fmla="*/ 58845 h 1400144"/>
                <a:gd name="connsiteX9" fmla="*/ 1711569 w 4548553"/>
                <a:gd name="connsiteY9" fmla="*/ 1313215 h 1400144"/>
                <a:gd name="connsiteX10" fmla="*/ 1899138 w 4548553"/>
                <a:gd name="connsiteY10" fmla="*/ 1242876 h 1400144"/>
                <a:gd name="connsiteX11" fmla="*/ 1992923 w 4548553"/>
                <a:gd name="connsiteY11" fmla="*/ 844292 h 1400144"/>
                <a:gd name="connsiteX12" fmla="*/ 2086707 w 4548553"/>
                <a:gd name="connsiteY12" fmla="*/ 1242876 h 1400144"/>
                <a:gd name="connsiteX13" fmla="*/ 2438400 w 4548553"/>
                <a:gd name="connsiteY13" fmla="*/ 1242876 h 1400144"/>
                <a:gd name="connsiteX14" fmla="*/ 2532184 w 4548553"/>
                <a:gd name="connsiteY14" fmla="*/ 1055307 h 1400144"/>
                <a:gd name="connsiteX15" fmla="*/ 2848707 w 4548553"/>
                <a:gd name="connsiteY15" fmla="*/ 1102199 h 1400144"/>
                <a:gd name="connsiteX16" fmla="*/ 2942492 w 4548553"/>
                <a:gd name="connsiteY16" fmla="*/ 1160815 h 1400144"/>
                <a:gd name="connsiteX17" fmla="*/ 2965938 w 4548553"/>
                <a:gd name="connsiteY17" fmla="*/ 230 h 1400144"/>
                <a:gd name="connsiteX18" fmla="*/ 3048000 w 4548553"/>
                <a:gd name="connsiteY18" fmla="*/ 1266322 h 1400144"/>
                <a:gd name="connsiteX19" fmla="*/ 3071446 w 4548553"/>
                <a:gd name="connsiteY19" fmla="*/ 23676 h 1400144"/>
                <a:gd name="connsiteX20" fmla="*/ 3153507 w 4548553"/>
                <a:gd name="connsiteY20" fmla="*/ 1242876 h 1400144"/>
                <a:gd name="connsiteX21" fmla="*/ 3493476 w 4548553"/>
                <a:gd name="connsiteY21" fmla="*/ 1219430 h 1400144"/>
                <a:gd name="connsiteX22" fmla="*/ 3798276 w 4548553"/>
                <a:gd name="connsiteY22" fmla="*/ 1231153 h 1400144"/>
                <a:gd name="connsiteX23" fmla="*/ 4196861 w 4548553"/>
                <a:gd name="connsiteY23" fmla="*/ 1231153 h 1400144"/>
                <a:gd name="connsiteX24" fmla="*/ 4372707 w 4548553"/>
                <a:gd name="connsiteY24" fmla="*/ 926353 h 1400144"/>
                <a:gd name="connsiteX25" fmla="*/ 4548553 w 4548553"/>
                <a:gd name="connsiteY25" fmla="*/ 1395276 h 1400144"/>
                <a:gd name="connsiteX0" fmla="*/ 0 w 4548553"/>
                <a:gd name="connsiteY0" fmla="*/ 1313215 h 1400144"/>
                <a:gd name="connsiteX1" fmla="*/ 222738 w 4548553"/>
                <a:gd name="connsiteY1" fmla="*/ 1160815 h 1400144"/>
                <a:gd name="connsiteX2" fmla="*/ 293076 w 4548553"/>
                <a:gd name="connsiteY2" fmla="*/ 152630 h 1400144"/>
                <a:gd name="connsiteX3" fmla="*/ 375138 w 4548553"/>
                <a:gd name="connsiteY3" fmla="*/ 1278045 h 1400144"/>
                <a:gd name="connsiteX4" fmla="*/ 797169 w 4548553"/>
                <a:gd name="connsiteY4" fmla="*/ 1278045 h 1400144"/>
                <a:gd name="connsiteX5" fmla="*/ 1043353 w 4548553"/>
                <a:gd name="connsiteY5" fmla="*/ 1278045 h 1400144"/>
                <a:gd name="connsiteX6" fmla="*/ 1453661 w 4548553"/>
                <a:gd name="connsiteY6" fmla="*/ 1231153 h 1400144"/>
                <a:gd name="connsiteX7" fmla="*/ 1582615 w 4548553"/>
                <a:gd name="connsiteY7" fmla="*/ 1278045 h 1400144"/>
                <a:gd name="connsiteX8" fmla="*/ 1629507 w 4548553"/>
                <a:gd name="connsiteY8" fmla="*/ 58845 h 1400144"/>
                <a:gd name="connsiteX9" fmla="*/ 1711569 w 4548553"/>
                <a:gd name="connsiteY9" fmla="*/ 1313215 h 1400144"/>
                <a:gd name="connsiteX10" fmla="*/ 1899138 w 4548553"/>
                <a:gd name="connsiteY10" fmla="*/ 1242876 h 1400144"/>
                <a:gd name="connsiteX11" fmla="*/ 1992923 w 4548553"/>
                <a:gd name="connsiteY11" fmla="*/ 844292 h 1400144"/>
                <a:gd name="connsiteX12" fmla="*/ 2086707 w 4548553"/>
                <a:gd name="connsiteY12" fmla="*/ 1242876 h 1400144"/>
                <a:gd name="connsiteX13" fmla="*/ 2438400 w 4548553"/>
                <a:gd name="connsiteY13" fmla="*/ 1242876 h 1400144"/>
                <a:gd name="connsiteX14" fmla="*/ 2532184 w 4548553"/>
                <a:gd name="connsiteY14" fmla="*/ 1055307 h 1400144"/>
                <a:gd name="connsiteX15" fmla="*/ 2848707 w 4548553"/>
                <a:gd name="connsiteY15" fmla="*/ 1102199 h 1400144"/>
                <a:gd name="connsiteX16" fmla="*/ 2942492 w 4548553"/>
                <a:gd name="connsiteY16" fmla="*/ 1160815 h 1400144"/>
                <a:gd name="connsiteX17" fmla="*/ 2965938 w 4548553"/>
                <a:gd name="connsiteY17" fmla="*/ 230 h 1400144"/>
                <a:gd name="connsiteX18" fmla="*/ 3048000 w 4548553"/>
                <a:gd name="connsiteY18" fmla="*/ 1266322 h 1400144"/>
                <a:gd name="connsiteX19" fmla="*/ 3071446 w 4548553"/>
                <a:gd name="connsiteY19" fmla="*/ 23676 h 1400144"/>
                <a:gd name="connsiteX20" fmla="*/ 3153507 w 4548553"/>
                <a:gd name="connsiteY20" fmla="*/ 1242876 h 1400144"/>
                <a:gd name="connsiteX21" fmla="*/ 3493476 w 4548553"/>
                <a:gd name="connsiteY21" fmla="*/ 1219430 h 1400144"/>
                <a:gd name="connsiteX22" fmla="*/ 3798276 w 4548553"/>
                <a:gd name="connsiteY22" fmla="*/ 1231153 h 1400144"/>
                <a:gd name="connsiteX23" fmla="*/ 4196861 w 4548553"/>
                <a:gd name="connsiteY23" fmla="*/ 1231153 h 1400144"/>
                <a:gd name="connsiteX24" fmla="*/ 4372707 w 4548553"/>
                <a:gd name="connsiteY24" fmla="*/ 926353 h 1400144"/>
                <a:gd name="connsiteX25" fmla="*/ 4548553 w 4548553"/>
                <a:gd name="connsiteY25" fmla="*/ 1395276 h 1400144"/>
                <a:gd name="connsiteX0" fmla="*/ 0 w 4548553"/>
                <a:gd name="connsiteY0" fmla="*/ 1313215 h 1400144"/>
                <a:gd name="connsiteX1" fmla="*/ 222738 w 4548553"/>
                <a:gd name="connsiteY1" fmla="*/ 1160815 h 1400144"/>
                <a:gd name="connsiteX2" fmla="*/ 293076 w 4548553"/>
                <a:gd name="connsiteY2" fmla="*/ 152630 h 1400144"/>
                <a:gd name="connsiteX3" fmla="*/ 375138 w 4548553"/>
                <a:gd name="connsiteY3" fmla="*/ 1278045 h 1400144"/>
                <a:gd name="connsiteX4" fmla="*/ 797169 w 4548553"/>
                <a:gd name="connsiteY4" fmla="*/ 1278045 h 1400144"/>
                <a:gd name="connsiteX5" fmla="*/ 1043353 w 4548553"/>
                <a:gd name="connsiteY5" fmla="*/ 1278045 h 1400144"/>
                <a:gd name="connsiteX6" fmla="*/ 1453661 w 4548553"/>
                <a:gd name="connsiteY6" fmla="*/ 1231153 h 1400144"/>
                <a:gd name="connsiteX7" fmla="*/ 1582615 w 4548553"/>
                <a:gd name="connsiteY7" fmla="*/ 1278045 h 1400144"/>
                <a:gd name="connsiteX8" fmla="*/ 1629507 w 4548553"/>
                <a:gd name="connsiteY8" fmla="*/ 58845 h 1400144"/>
                <a:gd name="connsiteX9" fmla="*/ 1711569 w 4548553"/>
                <a:gd name="connsiteY9" fmla="*/ 1313215 h 1400144"/>
                <a:gd name="connsiteX10" fmla="*/ 1899138 w 4548553"/>
                <a:gd name="connsiteY10" fmla="*/ 1242876 h 1400144"/>
                <a:gd name="connsiteX11" fmla="*/ 1992923 w 4548553"/>
                <a:gd name="connsiteY11" fmla="*/ 844292 h 1400144"/>
                <a:gd name="connsiteX12" fmla="*/ 2086707 w 4548553"/>
                <a:gd name="connsiteY12" fmla="*/ 1242876 h 1400144"/>
                <a:gd name="connsiteX13" fmla="*/ 2438400 w 4548553"/>
                <a:gd name="connsiteY13" fmla="*/ 1242876 h 1400144"/>
                <a:gd name="connsiteX14" fmla="*/ 2532184 w 4548553"/>
                <a:gd name="connsiteY14" fmla="*/ 1055307 h 1400144"/>
                <a:gd name="connsiteX15" fmla="*/ 2848707 w 4548553"/>
                <a:gd name="connsiteY15" fmla="*/ 1102199 h 1400144"/>
                <a:gd name="connsiteX16" fmla="*/ 2942492 w 4548553"/>
                <a:gd name="connsiteY16" fmla="*/ 1160815 h 1400144"/>
                <a:gd name="connsiteX17" fmla="*/ 2965938 w 4548553"/>
                <a:gd name="connsiteY17" fmla="*/ 230 h 1400144"/>
                <a:gd name="connsiteX18" fmla="*/ 3048000 w 4548553"/>
                <a:gd name="connsiteY18" fmla="*/ 1266322 h 1400144"/>
                <a:gd name="connsiteX19" fmla="*/ 3071446 w 4548553"/>
                <a:gd name="connsiteY19" fmla="*/ 23676 h 1400144"/>
                <a:gd name="connsiteX20" fmla="*/ 3153507 w 4548553"/>
                <a:gd name="connsiteY20" fmla="*/ 1242876 h 1400144"/>
                <a:gd name="connsiteX21" fmla="*/ 3493476 w 4548553"/>
                <a:gd name="connsiteY21" fmla="*/ 1219430 h 1400144"/>
                <a:gd name="connsiteX22" fmla="*/ 3798276 w 4548553"/>
                <a:gd name="connsiteY22" fmla="*/ 1231153 h 1400144"/>
                <a:gd name="connsiteX23" fmla="*/ 4196861 w 4548553"/>
                <a:gd name="connsiteY23" fmla="*/ 1231153 h 1400144"/>
                <a:gd name="connsiteX24" fmla="*/ 4372707 w 4548553"/>
                <a:gd name="connsiteY24" fmla="*/ 926353 h 1400144"/>
                <a:gd name="connsiteX25" fmla="*/ 4548553 w 4548553"/>
                <a:gd name="connsiteY25" fmla="*/ 1395276 h 1400144"/>
                <a:gd name="connsiteX0" fmla="*/ 0 w 4548553"/>
                <a:gd name="connsiteY0" fmla="*/ 1313215 h 1395276"/>
                <a:gd name="connsiteX1" fmla="*/ 222738 w 4548553"/>
                <a:gd name="connsiteY1" fmla="*/ 1160815 h 1395276"/>
                <a:gd name="connsiteX2" fmla="*/ 293076 w 4548553"/>
                <a:gd name="connsiteY2" fmla="*/ 152630 h 1395276"/>
                <a:gd name="connsiteX3" fmla="*/ 375138 w 4548553"/>
                <a:gd name="connsiteY3" fmla="*/ 1278045 h 1395276"/>
                <a:gd name="connsiteX4" fmla="*/ 797169 w 4548553"/>
                <a:gd name="connsiteY4" fmla="*/ 1278045 h 1395276"/>
                <a:gd name="connsiteX5" fmla="*/ 1043353 w 4548553"/>
                <a:gd name="connsiteY5" fmla="*/ 1278045 h 1395276"/>
                <a:gd name="connsiteX6" fmla="*/ 1453661 w 4548553"/>
                <a:gd name="connsiteY6" fmla="*/ 1231153 h 1395276"/>
                <a:gd name="connsiteX7" fmla="*/ 1582615 w 4548553"/>
                <a:gd name="connsiteY7" fmla="*/ 1278045 h 1395276"/>
                <a:gd name="connsiteX8" fmla="*/ 1629507 w 4548553"/>
                <a:gd name="connsiteY8" fmla="*/ 58845 h 1395276"/>
                <a:gd name="connsiteX9" fmla="*/ 1711569 w 4548553"/>
                <a:gd name="connsiteY9" fmla="*/ 1313215 h 1395276"/>
                <a:gd name="connsiteX10" fmla="*/ 1899138 w 4548553"/>
                <a:gd name="connsiteY10" fmla="*/ 1242876 h 1395276"/>
                <a:gd name="connsiteX11" fmla="*/ 1992923 w 4548553"/>
                <a:gd name="connsiteY11" fmla="*/ 844292 h 1395276"/>
                <a:gd name="connsiteX12" fmla="*/ 2086707 w 4548553"/>
                <a:gd name="connsiteY12" fmla="*/ 1242876 h 1395276"/>
                <a:gd name="connsiteX13" fmla="*/ 2438400 w 4548553"/>
                <a:gd name="connsiteY13" fmla="*/ 1242876 h 1395276"/>
                <a:gd name="connsiteX14" fmla="*/ 2532184 w 4548553"/>
                <a:gd name="connsiteY14" fmla="*/ 1055307 h 1395276"/>
                <a:gd name="connsiteX15" fmla="*/ 2848707 w 4548553"/>
                <a:gd name="connsiteY15" fmla="*/ 1102199 h 1395276"/>
                <a:gd name="connsiteX16" fmla="*/ 2942492 w 4548553"/>
                <a:gd name="connsiteY16" fmla="*/ 1160815 h 1395276"/>
                <a:gd name="connsiteX17" fmla="*/ 2965938 w 4548553"/>
                <a:gd name="connsiteY17" fmla="*/ 230 h 1395276"/>
                <a:gd name="connsiteX18" fmla="*/ 3048000 w 4548553"/>
                <a:gd name="connsiteY18" fmla="*/ 1266322 h 1395276"/>
                <a:gd name="connsiteX19" fmla="*/ 3071446 w 4548553"/>
                <a:gd name="connsiteY19" fmla="*/ 23676 h 1395276"/>
                <a:gd name="connsiteX20" fmla="*/ 3153507 w 4548553"/>
                <a:gd name="connsiteY20" fmla="*/ 1242876 h 1395276"/>
                <a:gd name="connsiteX21" fmla="*/ 3493476 w 4548553"/>
                <a:gd name="connsiteY21" fmla="*/ 1219430 h 1395276"/>
                <a:gd name="connsiteX22" fmla="*/ 3798276 w 4548553"/>
                <a:gd name="connsiteY22" fmla="*/ 1231153 h 1395276"/>
                <a:gd name="connsiteX23" fmla="*/ 4196861 w 4548553"/>
                <a:gd name="connsiteY23" fmla="*/ 1231153 h 1395276"/>
                <a:gd name="connsiteX24" fmla="*/ 4372707 w 4548553"/>
                <a:gd name="connsiteY24" fmla="*/ 926353 h 1395276"/>
                <a:gd name="connsiteX25" fmla="*/ 4548553 w 4548553"/>
                <a:gd name="connsiteY25" fmla="*/ 1395276 h 1395276"/>
                <a:gd name="connsiteX0" fmla="*/ 0 w 4548553"/>
                <a:gd name="connsiteY0" fmla="*/ 1313215 h 1395276"/>
                <a:gd name="connsiteX1" fmla="*/ 222738 w 4548553"/>
                <a:gd name="connsiteY1" fmla="*/ 1160815 h 1395276"/>
                <a:gd name="connsiteX2" fmla="*/ 293076 w 4548553"/>
                <a:gd name="connsiteY2" fmla="*/ 152630 h 1395276"/>
                <a:gd name="connsiteX3" fmla="*/ 375138 w 4548553"/>
                <a:gd name="connsiteY3" fmla="*/ 1278045 h 1395276"/>
                <a:gd name="connsiteX4" fmla="*/ 797169 w 4548553"/>
                <a:gd name="connsiteY4" fmla="*/ 1278045 h 1395276"/>
                <a:gd name="connsiteX5" fmla="*/ 1043353 w 4548553"/>
                <a:gd name="connsiteY5" fmla="*/ 1278045 h 1395276"/>
                <a:gd name="connsiteX6" fmla="*/ 1453661 w 4548553"/>
                <a:gd name="connsiteY6" fmla="*/ 1231153 h 1395276"/>
                <a:gd name="connsiteX7" fmla="*/ 1582615 w 4548553"/>
                <a:gd name="connsiteY7" fmla="*/ 1278045 h 1395276"/>
                <a:gd name="connsiteX8" fmla="*/ 1629507 w 4548553"/>
                <a:gd name="connsiteY8" fmla="*/ 58845 h 1395276"/>
                <a:gd name="connsiteX9" fmla="*/ 1711569 w 4548553"/>
                <a:gd name="connsiteY9" fmla="*/ 1313215 h 1395276"/>
                <a:gd name="connsiteX10" fmla="*/ 1899138 w 4548553"/>
                <a:gd name="connsiteY10" fmla="*/ 1242876 h 1395276"/>
                <a:gd name="connsiteX11" fmla="*/ 1992923 w 4548553"/>
                <a:gd name="connsiteY11" fmla="*/ 844292 h 1395276"/>
                <a:gd name="connsiteX12" fmla="*/ 2086707 w 4548553"/>
                <a:gd name="connsiteY12" fmla="*/ 1242876 h 1395276"/>
                <a:gd name="connsiteX13" fmla="*/ 2438400 w 4548553"/>
                <a:gd name="connsiteY13" fmla="*/ 1242876 h 1395276"/>
                <a:gd name="connsiteX14" fmla="*/ 2532184 w 4548553"/>
                <a:gd name="connsiteY14" fmla="*/ 1055307 h 1395276"/>
                <a:gd name="connsiteX15" fmla="*/ 2848707 w 4548553"/>
                <a:gd name="connsiteY15" fmla="*/ 1102199 h 1395276"/>
                <a:gd name="connsiteX16" fmla="*/ 2942492 w 4548553"/>
                <a:gd name="connsiteY16" fmla="*/ 1160815 h 1395276"/>
                <a:gd name="connsiteX17" fmla="*/ 2965938 w 4548553"/>
                <a:gd name="connsiteY17" fmla="*/ 230 h 1395276"/>
                <a:gd name="connsiteX18" fmla="*/ 3048000 w 4548553"/>
                <a:gd name="connsiteY18" fmla="*/ 1266322 h 1395276"/>
                <a:gd name="connsiteX19" fmla="*/ 3071446 w 4548553"/>
                <a:gd name="connsiteY19" fmla="*/ 23676 h 1395276"/>
                <a:gd name="connsiteX20" fmla="*/ 3153507 w 4548553"/>
                <a:gd name="connsiteY20" fmla="*/ 1242876 h 1395276"/>
                <a:gd name="connsiteX21" fmla="*/ 3493476 w 4548553"/>
                <a:gd name="connsiteY21" fmla="*/ 1219430 h 1395276"/>
                <a:gd name="connsiteX22" fmla="*/ 3798276 w 4548553"/>
                <a:gd name="connsiteY22" fmla="*/ 1231153 h 1395276"/>
                <a:gd name="connsiteX23" fmla="*/ 4196861 w 4548553"/>
                <a:gd name="connsiteY23" fmla="*/ 1231153 h 1395276"/>
                <a:gd name="connsiteX24" fmla="*/ 4372707 w 4548553"/>
                <a:gd name="connsiteY24" fmla="*/ 926353 h 1395276"/>
                <a:gd name="connsiteX25" fmla="*/ 4548553 w 4548553"/>
                <a:gd name="connsiteY25" fmla="*/ 1395276 h 1395276"/>
                <a:gd name="connsiteX0" fmla="*/ 0 w 4548553"/>
                <a:gd name="connsiteY0" fmla="*/ 1313215 h 1395276"/>
                <a:gd name="connsiteX1" fmla="*/ 222738 w 4548553"/>
                <a:gd name="connsiteY1" fmla="*/ 1160815 h 1395276"/>
                <a:gd name="connsiteX2" fmla="*/ 293076 w 4548553"/>
                <a:gd name="connsiteY2" fmla="*/ 152630 h 1395276"/>
                <a:gd name="connsiteX3" fmla="*/ 375138 w 4548553"/>
                <a:gd name="connsiteY3" fmla="*/ 1278045 h 1395276"/>
                <a:gd name="connsiteX4" fmla="*/ 797169 w 4548553"/>
                <a:gd name="connsiteY4" fmla="*/ 1278045 h 1395276"/>
                <a:gd name="connsiteX5" fmla="*/ 1043353 w 4548553"/>
                <a:gd name="connsiteY5" fmla="*/ 1278045 h 1395276"/>
                <a:gd name="connsiteX6" fmla="*/ 1453661 w 4548553"/>
                <a:gd name="connsiteY6" fmla="*/ 1231153 h 1395276"/>
                <a:gd name="connsiteX7" fmla="*/ 1582615 w 4548553"/>
                <a:gd name="connsiteY7" fmla="*/ 1278045 h 1395276"/>
                <a:gd name="connsiteX8" fmla="*/ 1629507 w 4548553"/>
                <a:gd name="connsiteY8" fmla="*/ 58845 h 1395276"/>
                <a:gd name="connsiteX9" fmla="*/ 1699846 w 4548553"/>
                <a:gd name="connsiteY9" fmla="*/ 1231153 h 1395276"/>
                <a:gd name="connsiteX10" fmla="*/ 1899138 w 4548553"/>
                <a:gd name="connsiteY10" fmla="*/ 1242876 h 1395276"/>
                <a:gd name="connsiteX11" fmla="*/ 1992923 w 4548553"/>
                <a:gd name="connsiteY11" fmla="*/ 844292 h 1395276"/>
                <a:gd name="connsiteX12" fmla="*/ 2086707 w 4548553"/>
                <a:gd name="connsiteY12" fmla="*/ 1242876 h 1395276"/>
                <a:gd name="connsiteX13" fmla="*/ 2438400 w 4548553"/>
                <a:gd name="connsiteY13" fmla="*/ 1242876 h 1395276"/>
                <a:gd name="connsiteX14" fmla="*/ 2532184 w 4548553"/>
                <a:gd name="connsiteY14" fmla="*/ 1055307 h 1395276"/>
                <a:gd name="connsiteX15" fmla="*/ 2848707 w 4548553"/>
                <a:gd name="connsiteY15" fmla="*/ 1102199 h 1395276"/>
                <a:gd name="connsiteX16" fmla="*/ 2942492 w 4548553"/>
                <a:gd name="connsiteY16" fmla="*/ 1160815 h 1395276"/>
                <a:gd name="connsiteX17" fmla="*/ 2965938 w 4548553"/>
                <a:gd name="connsiteY17" fmla="*/ 230 h 1395276"/>
                <a:gd name="connsiteX18" fmla="*/ 3048000 w 4548553"/>
                <a:gd name="connsiteY18" fmla="*/ 1266322 h 1395276"/>
                <a:gd name="connsiteX19" fmla="*/ 3071446 w 4548553"/>
                <a:gd name="connsiteY19" fmla="*/ 23676 h 1395276"/>
                <a:gd name="connsiteX20" fmla="*/ 3153507 w 4548553"/>
                <a:gd name="connsiteY20" fmla="*/ 1242876 h 1395276"/>
                <a:gd name="connsiteX21" fmla="*/ 3493476 w 4548553"/>
                <a:gd name="connsiteY21" fmla="*/ 1219430 h 1395276"/>
                <a:gd name="connsiteX22" fmla="*/ 3798276 w 4548553"/>
                <a:gd name="connsiteY22" fmla="*/ 1231153 h 1395276"/>
                <a:gd name="connsiteX23" fmla="*/ 4196861 w 4548553"/>
                <a:gd name="connsiteY23" fmla="*/ 1231153 h 1395276"/>
                <a:gd name="connsiteX24" fmla="*/ 4372707 w 4548553"/>
                <a:gd name="connsiteY24" fmla="*/ 926353 h 1395276"/>
                <a:gd name="connsiteX25" fmla="*/ 4548553 w 4548553"/>
                <a:gd name="connsiteY25" fmla="*/ 1395276 h 1395276"/>
                <a:gd name="connsiteX0" fmla="*/ 0 w 4560276"/>
                <a:gd name="connsiteY0" fmla="*/ 1313215 h 1354195"/>
                <a:gd name="connsiteX1" fmla="*/ 222738 w 4560276"/>
                <a:gd name="connsiteY1" fmla="*/ 1160815 h 1354195"/>
                <a:gd name="connsiteX2" fmla="*/ 293076 w 4560276"/>
                <a:gd name="connsiteY2" fmla="*/ 152630 h 1354195"/>
                <a:gd name="connsiteX3" fmla="*/ 375138 w 4560276"/>
                <a:gd name="connsiteY3" fmla="*/ 1278045 h 1354195"/>
                <a:gd name="connsiteX4" fmla="*/ 797169 w 4560276"/>
                <a:gd name="connsiteY4" fmla="*/ 1278045 h 1354195"/>
                <a:gd name="connsiteX5" fmla="*/ 1043353 w 4560276"/>
                <a:gd name="connsiteY5" fmla="*/ 1278045 h 1354195"/>
                <a:gd name="connsiteX6" fmla="*/ 1453661 w 4560276"/>
                <a:gd name="connsiteY6" fmla="*/ 1231153 h 1354195"/>
                <a:gd name="connsiteX7" fmla="*/ 1582615 w 4560276"/>
                <a:gd name="connsiteY7" fmla="*/ 1278045 h 1354195"/>
                <a:gd name="connsiteX8" fmla="*/ 1629507 w 4560276"/>
                <a:gd name="connsiteY8" fmla="*/ 58845 h 1354195"/>
                <a:gd name="connsiteX9" fmla="*/ 1699846 w 4560276"/>
                <a:gd name="connsiteY9" fmla="*/ 1231153 h 1354195"/>
                <a:gd name="connsiteX10" fmla="*/ 1899138 w 4560276"/>
                <a:gd name="connsiteY10" fmla="*/ 1242876 h 1354195"/>
                <a:gd name="connsiteX11" fmla="*/ 1992923 w 4560276"/>
                <a:gd name="connsiteY11" fmla="*/ 844292 h 1354195"/>
                <a:gd name="connsiteX12" fmla="*/ 2086707 w 4560276"/>
                <a:gd name="connsiteY12" fmla="*/ 1242876 h 1354195"/>
                <a:gd name="connsiteX13" fmla="*/ 2438400 w 4560276"/>
                <a:gd name="connsiteY13" fmla="*/ 1242876 h 1354195"/>
                <a:gd name="connsiteX14" fmla="*/ 2532184 w 4560276"/>
                <a:gd name="connsiteY14" fmla="*/ 1055307 h 1354195"/>
                <a:gd name="connsiteX15" fmla="*/ 2848707 w 4560276"/>
                <a:gd name="connsiteY15" fmla="*/ 1102199 h 1354195"/>
                <a:gd name="connsiteX16" fmla="*/ 2942492 w 4560276"/>
                <a:gd name="connsiteY16" fmla="*/ 1160815 h 1354195"/>
                <a:gd name="connsiteX17" fmla="*/ 2965938 w 4560276"/>
                <a:gd name="connsiteY17" fmla="*/ 230 h 1354195"/>
                <a:gd name="connsiteX18" fmla="*/ 3048000 w 4560276"/>
                <a:gd name="connsiteY18" fmla="*/ 1266322 h 1354195"/>
                <a:gd name="connsiteX19" fmla="*/ 3071446 w 4560276"/>
                <a:gd name="connsiteY19" fmla="*/ 23676 h 1354195"/>
                <a:gd name="connsiteX20" fmla="*/ 3153507 w 4560276"/>
                <a:gd name="connsiteY20" fmla="*/ 1242876 h 1354195"/>
                <a:gd name="connsiteX21" fmla="*/ 3493476 w 4560276"/>
                <a:gd name="connsiteY21" fmla="*/ 1219430 h 1354195"/>
                <a:gd name="connsiteX22" fmla="*/ 3798276 w 4560276"/>
                <a:gd name="connsiteY22" fmla="*/ 1231153 h 1354195"/>
                <a:gd name="connsiteX23" fmla="*/ 4196861 w 4560276"/>
                <a:gd name="connsiteY23" fmla="*/ 1231153 h 1354195"/>
                <a:gd name="connsiteX24" fmla="*/ 4372707 w 4560276"/>
                <a:gd name="connsiteY24" fmla="*/ 926353 h 1354195"/>
                <a:gd name="connsiteX25" fmla="*/ 4560276 w 4560276"/>
                <a:gd name="connsiteY25" fmla="*/ 1324938 h 1354195"/>
                <a:gd name="connsiteX0" fmla="*/ 0 w 4582221"/>
                <a:gd name="connsiteY0" fmla="*/ 135468 h 1354195"/>
                <a:gd name="connsiteX1" fmla="*/ 244683 w 4582221"/>
                <a:gd name="connsiteY1" fmla="*/ 1160815 h 1354195"/>
                <a:gd name="connsiteX2" fmla="*/ 315021 w 4582221"/>
                <a:gd name="connsiteY2" fmla="*/ 152630 h 1354195"/>
                <a:gd name="connsiteX3" fmla="*/ 397083 w 4582221"/>
                <a:gd name="connsiteY3" fmla="*/ 1278045 h 1354195"/>
                <a:gd name="connsiteX4" fmla="*/ 819114 w 4582221"/>
                <a:gd name="connsiteY4" fmla="*/ 1278045 h 1354195"/>
                <a:gd name="connsiteX5" fmla="*/ 1065298 w 4582221"/>
                <a:gd name="connsiteY5" fmla="*/ 1278045 h 1354195"/>
                <a:gd name="connsiteX6" fmla="*/ 1475606 w 4582221"/>
                <a:gd name="connsiteY6" fmla="*/ 1231153 h 1354195"/>
                <a:gd name="connsiteX7" fmla="*/ 1604560 w 4582221"/>
                <a:gd name="connsiteY7" fmla="*/ 1278045 h 1354195"/>
                <a:gd name="connsiteX8" fmla="*/ 1651452 w 4582221"/>
                <a:gd name="connsiteY8" fmla="*/ 58845 h 1354195"/>
                <a:gd name="connsiteX9" fmla="*/ 1721791 w 4582221"/>
                <a:gd name="connsiteY9" fmla="*/ 1231153 h 1354195"/>
                <a:gd name="connsiteX10" fmla="*/ 1921083 w 4582221"/>
                <a:gd name="connsiteY10" fmla="*/ 1242876 h 1354195"/>
                <a:gd name="connsiteX11" fmla="*/ 2014868 w 4582221"/>
                <a:gd name="connsiteY11" fmla="*/ 844292 h 1354195"/>
                <a:gd name="connsiteX12" fmla="*/ 2108652 w 4582221"/>
                <a:gd name="connsiteY12" fmla="*/ 1242876 h 1354195"/>
                <a:gd name="connsiteX13" fmla="*/ 2460345 w 4582221"/>
                <a:gd name="connsiteY13" fmla="*/ 1242876 h 1354195"/>
                <a:gd name="connsiteX14" fmla="*/ 2554129 w 4582221"/>
                <a:gd name="connsiteY14" fmla="*/ 1055307 h 1354195"/>
                <a:gd name="connsiteX15" fmla="*/ 2870652 w 4582221"/>
                <a:gd name="connsiteY15" fmla="*/ 1102199 h 1354195"/>
                <a:gd name="connsiteX16" fmla="*/ 2964437 w 4582221"/>
                <a:gd name="connsiteY16" fmla="*/ 1160815 h 1354195"/>
                <a:gd name="connsiteX17" fmla="*/ 2987883 w 4582221"/>
                <a:gd name="connsiteY17" fmla="*/ 230 h 1354195"/>
                <a:gd name="connsiteX18" fmla="*/ 3069945 w 4582221"/>
                <a:gd name="connsiteY18" fmla="*/ 1266322 h 1354195"/>
                <a:gd name="connsiteX19" fmla="*/ 3093391 w 4582221"/>
                <a:gd name="connsiteY19" fmla="*/ 23676 h 1354195"/>
                <a:gd name="connsiteX20" fmla="*/ 3175452 w 4582221"/>
                <a:gd name="connsiteY20" fmla="*/ 1242876 h 1354195"/>
                <a:gd name="connsiteX21" fmla="*/ 3515421 w 4582221"/>
                <a:gd name="connsiteY21" fmla="*/ 1219430 h 1354195"/>
                <a:gd name="connsiteX22" fmla="*/ 3820221 w 4582221"/>
                <a:gd name="connsiteY22" fmla="*/ 1231153 h 1354195"/>
                <a:gd name="connsiteX23" fmla="*/ 4218806 w 4582221"/>
                <a:gd name="connsiteY23" fmla="*/ 1231153 h 1354195"/>
                <a:gd name="connsiteX24" fmla="*/ 4394652 w 4582221"/>
                <a:gd name="connsiteY24" fmla="*/ 926353 h 1354195"/>
                <a:gd name="connsiteX25" fmla="*/ 4582221 w 4582221"/>
                <a:gd name="connsiteY25" fmla="*/ 1324938 h 1354195"/>
                <a:gd name="connsiteX0" fmla="*/ 0 w 4582221"/>
                <a:gd name="connsiteY0" fmla="*/ 135468 h 1354195"/>
                <a:gd name="connsiteX1" fmla="*/ 164216 w 4582221"/>
                <a:gd name="connsiteY1" fmla="*/ 634120 h 1354195"/>
                <a:gd name="connsiteX2" fmla="*/ 315021 w 4582221"/>
                <a:gd name="connsiteY2" fmla="*/ 152630 h 1354195"/>
                <a:gd name="connsiteX3" fmla="*/ 397083 w 4582221"/>
                <a:gd name="connsiteY3" fmla="*/ 1278045 h 1354195"/>
                <a:gd name="connsiteX4" fmla="*/ 819114 w 4582221"/>
                <a:gd name="connsiteY4" fmla="*/ 1278045 h 1354195"/>
                <a:gd name="connsiteX5" fmla="*/ 1065298 w 4582221"/>
                <a:gd name="connsiteY5" fmla="*/ 1278045 h 1354195"/>
                <a:gd name="connsiteX6" fmla="*/ 1475606 w 4582221"/>
                <a:gd name="connsiteY6" fmla="*/ 1231153 h 1354195"/>
                <a:gd name="connsiteX7" fmla="*/ 1604560 w 4582221"/>
                <a:gd name="connsiteY7" fmla="*/ 1278045 h 1354195"/>
                <a:gd name="connsiteX8" fmla="*/ 1651452 w 4582221"/>
                <a:gd name="connsiteY8" fmla="*/ 58845 h 1354195"/>
                <a:gd name="connsiteX9" fmla="*/ 1721791 w 4582221"/>
                <a:gd name="connsiteY9" fmla="*/ 1231153 h 1354195"/>
                <a:gd name="connsiteX10" fmla="*/ 1921083 w 4582221"/>
                <a:gd name="connsiteY10" fmla="*/ 1242876 h 1354195"/>
                <a:gd name="connsiteX11" fmla="*/ 2014868 w 4582221"/>
                <a:gd name="connsiteY11" fmla="*/ 844292 h 1354195"/>
                <a:gd name="connsiteX12" fmla="*/ 2108652 w 4582221"/>
                <a:gd name="connsiteY12" fmla="*/ 1242876 h 1354195"/>
                <a:gd name="connsiteX13" fmla="*/ 2460345 w 4582221"/>
                <a:gd name="connsiteY13" fmla="*/ 1242876 h 1354195"/>
                <a:gd name="connsiteX14" fmla="*/ 2554129 w 4582221"/>
                <a:gd name="connsiteY14" fmla="*/ 1055307 h 1354195"/>
                <a:gd name="connsiteX15" fmla="*/ 2870652 w 4582221"/>
                <a:gd name="connsiteY15" fmla="*/ 1102199 h 1354195"/>
                <a:gd name="connsiteX16" fmla="*/ 2964437 w 4582221"/>
                <a:gd name="connsiteY16" fmla="*/ 1160815 h 1354195"/>
                <a:gd name="connsiteX17" fmla="*/ 2987883 w 4582221"/>
                <a:gd name="connsiteY17" fmla="*/ 230 h 1354195"/>
                <a:gd name="connsiteX18" fmla="*/ 3069945 w 4582221"/>
                <a:gd name="connsiteY18" fmla="*/ 1266322 h 1354195"/>
                <a:gd name="connsiteX19" fmla="*/ 3093391 w 4582221"/>
                <a:gd name="connsiteY19" fmla="*/ 23676 h 1354195"/>
                <a:gd name="connsiteX20" fmla="*/ 3175452 w 4582221"/>
                <a:gd name="connsiteY20" fmla="*/ 1242876 h 1354195"/>
                <a:gd name="connsiteX21" fmla="*/ 3515421 w 4582221"/>
                <a:gd name="connsiteY21" fmla="*/ 1219430 h 1354195"/>
                <a:gd name="connsiteX22" fmla="*/ 3820221 w 4582221"/>
                <a:gd name="connsiteY22" fmla="*/ 1231153 h 1354195"/>
                <a:gd name="connsiteX23" fmla="*/ 4218806 w 4582221"/>
                <a:gd name="connsiteY23" fmla="*/ 1231153 h 1354195"/>
                <a:gd name="connsiteX24" fmla="*/ 4394652 w 4582221"/>
                <a:gd name="connsiteY24" fmla="*/ 926353 h 1354195"/>
                <a:gd name="connsiteX25" fmla="*/ 4582221 w 4582221"/>
                <a:gd name="connsiteY25" fmla="*/ 1324938 h 1354195"/>
                <a:gd name="connsiteX0" fmla="*/ 0 w 4582221"/>
                <a:gd name="connsiteY0" fmla="*/ 135468 h 1354195"/>
                <a:gd name="connsiteX1" fmla="*/ 164216 w 4582221"/>
                <a:gd name="connsiteY1" fmla="*/ 634120 h 1354195"/>
                <a:gd name="connsiteX2" fmla="*/ 315021 w 4582221"/>
                <a:gd name="connsiteY2" fmla="*/ 152630 h 1354195"/>
                <a:gd name="connsiteX3" fmla="*/ 397083 w 4582221"/>
                <a:gd name="connsiteY3" fmla="*/ 495318 h 1354195"/>
                <a:gd name="connsiteX4" fmla="*/ 819114 w 4582221"/>
                <a:gd name="connsiteY4" fmla="*/ 1278045 h 1354195"/>
                <a:gd name="connsiteX5" fmla="*/ 1065298 w 4582221"/>
                <a:gd name="connsiteY5" fmla="*/ 1278045 h 1354195"/>
                <a:gd name="connsiteX6" fmla="*/ 1475606 w 4582221"/>
                <a:gd name="connsiteY6" fmla="*/ 1231153 h 1354195"/>
                <a:gd name="connsiteX7" fmla="*/ 1604560 w 4582221"/>
                <a:gd name="connsiteY7" fmla="*/ 1278045 h 1354195"/>
                <a:gd name="connsiteX8" fmla="*/ 1651452 w 4582221"/>
                <a:gd name="connsiteY8" fmla="*/ 58845 h 1354195"/>
                <a:gd name="connsiteX9" fmla="*/ 1721791 w 4582221"/>
                <a:gd name="connsiteY9" fmla="*/ 1231153 h 1354195"/>
                <a:gd name="connsiteX10" fmla="*/ 1921083 w 4582221"/>
                <a:gd name="connsiteY10" fmla="*/ 1242876 h 1354195"/>
                <a:gd name="connsiteX11" fmla="*/ 2014868 w 4582221"/>
                <a:gd name="connsiteY11" fmla="*/ 844292 h 1354195"/>
                <a:gd name="connsiteX12" fmla="*/ 2108652 w 4582221"/>
                <a:gd name="connsiteY12" fmla="*/ 1242876 h 1354195"/>
                <a:gd name="connsiteX13" fmla="*/ 2460345 w 4582221"/>
                <a:gd name="connsiteY13" fmla="*/ 1242876 h 1354195"/>
                <a:gd name="connsiteX14" fmla="*/ 2554129 w 4582221"/>
                <a:gd name="connsiteY14" fmla="*/ 1055307 h 1354195"/>
                <a:gd name="connsiteX15" fmla="*/ 2870652 w 4582221"/>
                <a:gd name="connsiteY15" fmla="*/ 1102199 h 1354195"/>
                <a:gd name="connsiteX16" fmla="*/ 2964437 w 4582221"/>
                <a:gd name="connsiteY16" fmla="*/ 1160815 h 1354195"/>
                <a:gd name="connsiteX17" fmla="*/ 2987883 w 4582221"/>
                <a:gd name="connsiteY17" fmla="*/ 230 h 1354195"/>
                <a:gd name="connsiteX18" fmla="*/ 3069945 w 4582221"/>
                <a:gd name="connsiteY18" fmla="*/ 1266322 h 1354195"/>
                <a:gd name="connsiteX19" fmla="*/ 3093391 w 4582221"/>
                <a:gd name="connsiteY19" fmla="*/ 23676 h 1354195"/>
                <a:gd name="connsiteX20" fmla="*/ 3175452 w 4582221"/>
                <a:gd name="connsiteY20" fmla="*/ 1242876 h 1354195"/>
                <a:gd name="connsiteX21" fmla="*/ 3515421 w 4582221"/>
                <a:gd name="connsiteY21" fmla="*/ 1219430 h 1354195"/>
                <a:gd name="connsiteX22" fmla="*/ 3820221 w 4582221"/>
                <a:gd name="connsiteY22" fmla="*/ 1231153 h 1354195"/>
                <a:gd name="connsiteX23" fmla="*/ 4218806 w 4582221"/>
                <a:gd name="connsiteY23" fmla="*/ 1231153 h 1354195"/>
                <a:gd name="connsiteX24" fmla="*/ 4394652 w 4582221"/>
                <a:gd name="connsiteY24" fmla="*/ 926353 h 1354195"/>
                <a:gd name="connsiteX25" fmla="*/ 4582221 w 4582221"/>
                <a:gd name="connsiteY25" fmla="*/ 1324938 h 1354195"/>
                <a:gd name="connsiteX0" fmla="*/ 0 w 4582221"/>
                <a:gd name="connsiteY0" fmla="*/ 135468 h 1354195"/>
                <a:gd name="connsiteX1" fmla="*/ 164216 w 4582221"/>
                <a:gd name="connsiteY1" fmla="*/ 634120 h 1354195"/>
                <a:gd name="connsiteX2" fmla="*/ 315021 w 4582221"/>
                <a:gd name="connsiteY2" fmla="*/ 152630 h 1354195"/>
                <a:gd name="connsiteX3" fmla="*/ 397083 w 4582221"/>
                <a:gd name="connsiteY3" fmla="*/ 495318 h 1354195"/>
                <a:gd name="connsiteX4" fmla="*/ 819114 w 4582221"/>
                <a:gd name="connsiteY4" fmla="*/ 1278045 h 1354195"/>
                <a:gd name="connsiteX5" fmla="*/ 921339 w 4582221"/>
                <a:gd name="connsiteY5" fmla="*/ 555577 h 1354195"/>
                <a:gd name="connsiteX6" fmla="*/ 1065298 w 4582221"/>
                <a:gd name="connsiteY6" fmla="*/ 1278045 h 1354195"/>
                <a:gd name="connsiteX7" fmla="*/ 1475606 w 4582221"/>
                <a:gd name="connsiteY7" fmla="*/ 1231153 h 1354195"/>
                <a:gd name="connsiteX8" fmla="*/ 1604560 w 4582221"/>
                <a:gd name="connsiteY8" fmla="*/ 1278045 h 1354195"/>
                <a:gd name="connsiteX9" fmla="*/ 1651452 w 4582221"/>
                <a:gd name="connsiteY9" fmla="*/ 58845 h 1354195"/>
                <a:gd name="connsiteX10" fmla="*/ 1721791 w 4582221"/>
                <a:gd name="connsiteY10" fmla="*/ 1231153 h 1354195"/>
                <a:gd name="connsiteX11" fmla="*/ 1921083 w 4582221"/>
                <a:gd name="connsiteY11" fmla="*/ 1242876 h 1354195"/>
                <a:gd name="connsiteX12" fmla="*/ 2014868 w 4582221"/>
                <a:gd name="connsiteY12" fmla="*/ 844292 h 1354195"/>
                <a:gd name="connsiteX13" fmla="*/ 2108652 w 4582221"/>
                <a:gd name="connsiteY13" fmla="*/ 1242876 h 1354195"/>
                <a:gd name="connsiteX14" fmla="*/ 2460345 w 4582221"/>
                <a:gd name="connsiteY14" fmla="*/ 1242876 h 1354195"/>
                <a:gd name="connsiteX15" fmla="*/ 2554129 w 4582221"/>
                <a:gd name="connsiteY15" fmla="*/ 1055307 h 1354195"/>
                <a:gd name="connsiteX16" fmla="*/ 2870652 w 4582221"/>
                <a:gd name="connsiteY16" fmla="*/ 1102199 h 1354195"/>
                <a:gd name="connsiteX17" fmla="*/ 2964437 w 4582221"/>
                <a:gd name="connsiteY17" fmla="*/ 1160815 h 1354195"/>
                <a:gd name="connsiteX18" fmla="*/ 2987883 w 4582221"/>
                <a:gd name="connsiteY18" fmla="*/ 230 h 1354195"/>
                <a:gd name="connsiteX19" fmla="*/ 3069945 w 4582221"/>
                <a:gd name="connsiteY19" fmla="*/ 1266322 h 1354195"/>
                <a:gd name="connsiteX20" fmla="*/ 3093391 w 4582221"/>
                <a:gd name="connsiteY20" fmla="*/ 23676 h 1354195"/>
                <a:gd name="connsiteX21" fmla="*/ 3175452 w 4582221"/>
                <a:gd name="connsiteY21" fmla="*/ 1242876 h 1354195"/>
                <a:gd name="connsiteX22" fmla="*/ 3515421 w 4582221"/>
                <a:gd name="connsiteY22" fmla="*/ 1219430 h 1354195"/>
                <a:gd name="connsiteX23" fmla="*/ 3820221 w 4582221"/>
                <a:gd name="connsiteY23" fmla="*/ 1231153 h 1354195"/>
                <a:gd name="connsiteX24" fmla="*/ 4218806 w 4582221"/>
                <a:gd name="connsiteY24" fmla="*/ 1231153 h 1354195"/>
                <a:gd name="connsiteX25" fmla="*/ 4394652 w 4582221"/>
                <a:gd name="connsiteY25" fmla="*/ 926353 h 1354195"/>
                <a:gd name="connsiteX26" fmla="*/ 4582221 w 4582221"/>
                <a:gd name="connsiteY26" fmla="*/ 1324938 h 1354195"/>
                <a:gd name="connsiteX0" fmla="*/ 0 w 4582221"/>
                <a:gd name="connsiteY0" fmla="*/ 135468 h 1354195"/>
                <a:gd name="connsiteX1" fmla="*/ 164216 w 4582221"/>
                <a:gd name="connsiteY1" fmla="*/ 634120 h 1354195"/>
                <a:gd name="connsiteX2" fmla="*/ 315021 w 4582221"/>
                <a:gd name="connsiteY2" fmla="*/ 152630 h 1354195"/>
                <a:gd name="connsiteX3" fmla="*/ 397083 w 4582221"/>
                <a:gd name="connsiteY3" fmla="*/ 495318 h 1354195"/>
                <a:gd name="connsiteX4" fmla="*/ 672810 w 4582221"/>
                <a:gd name="connsiteY4" fmla="*/ 151504 h 1354195"/>
                <a:gd name="connsiteX5" fmla="*/ 921339 w 4582221"/>
                <a:gd name="connsiteY5" fmla="*/ 555577 h 1354195"/>
                <a:gd name="connsiteX6" fmla="*/ 1065298 w 4582221"/>
                <a:gd name="connsiteY6" fmla="*/ 1278045 h 1354195"/>
                <a:gd name="connsiteX7" fmla="*/ 1475606 w 4582221"/>
                <a:gd name="connsiteY7" fmla="*/ 1231153 h 1354195"/>
                <a:gd name="connsiteX8" fmla="*/ 1604560 w 4582221"/>
                <a:gd name="connsiteY8" fmla="*/ 1278045 h 1354195"/>
                <a:gd name="connsiteX9" fmla="*/ 1651452 w 4582221"/>
                <a:gd name="connsiteY9" fmla="*/ 58845 h 1354195"/>
                <a:gd name="connsiteX10" fmla="*/ 1721791 w 4582221"/>
                <a:gd name="connsiteY10" fmla="*/ 1231153 h 1354195"/>
                <a:gd name="connsiteX11" fmla="*/ 1921083 w 4582221"/>
                <a:gd name="connsiteY11" fmla="*/ 1242876 h 1354195"/>
                <a:gd name="connsiteX12" fmla="*/ 2014868 w 4582221"/>
                <a:gd name="connsiteY12" fmla="*/ 844292 h 1354195"/>
                <a:gd name="connsiteX13" fmla="*/ 2108652 w 4582221"/>
                <a:gd name="connsiteY13" fmla="*/ 1242876 h 1354195"/>
                <a:gd name="connsiteX14" fmla="*/ 2460345 w 4582221"/>
                <a:gd name="connsiteY14" fmla="*/ 1242876 h 1354195"/>
                <a:gd name="connsiteX15" fmla="*/ 2554129 w 4582221"/>
                <a:gd name="connsiteY15" fmla="*/ 1055307 h 1354195"/>
                <a:gd name="connsiteX16" fmla="*/ 2870652 w 4582221"/>
                <a:gd name="connsiteY16" fmla="*/ 1102199 h 1354195"/>
                <a:gd name="connsiteX17" fmla="*/ 2964437 w 4582221"/>
                <a:gd name="connsiteY17" fmla="*/ 1160815 h 1354195"/>
                <a:gd name="connsiteX18" fmla="*/ 2987883 w 4582221"/>
                <a:gd name="connsiteY18" fmla="*/ 230 h 1354195"/>
                <a:gd name="connsiteX19" fmla="*/ 3069945 w 4582221"/>
                <a:gd name="connsiteY19" fmla="*/ 1266322 h 1354195"/>
                <a:gd name="connsiteX20" fmla="*/ 3093391 w 4582221"/>
                <a:gd name="connsiteY20" fmla="*/ 23676 h 1354195"/>
                <a:gd name="connsiteX21" fmla="*/ 3175452 w 4582221"/>
                <a:gd name="connsiteY21" fmla="*/ 1242876 h 1354195"/>
                <a:gd name="connsiteX22" fmla="*/ 3515421 w 4582221"/>
                <a:gd name="connsiteY22" fmla="*/ 1219430 h 1354195"/>
                <a:gd name="connsiteX23" fmla="*/ 3820221 w 4582221"/>
                <a:gd name="connsiteY23" fmla="*/ 1231153 h 1354195"/>
                <a:gd name="connsiteX24" fmla="*/ 4218806 w 4582221"/>
                <a:gd name="connsiteY24" fmla="*/ 1231153 h 1354195"/>
                <a:gd name="connsiteX25" fmla="*/ 4394652 w 4582221"/>
                <a:gd name="connsiteY25" fmla="*/ 926353 h 1354195"/>
                <a:gd name="connsiteX26" fmla="*/ 4582221 w 4582221"/>
                <a:gd name="connsiteY26" fmla="*/ 1324938 h 1354195"/>
                <a:gd name="connsiteX0" fmla="*/ 0 w 4582221"/>
                <a:gd name="connsiteY0" fmla="*/ 135468 h 1401152"/>
                <a:gd name="connsiteX1" fmla="*/ 164216 w 4582221"/>
                <a:gd name="connsiteY1" fmla="*/ 634120 h 1401152"/>
                <a:gd name="connsiteX2" fmla="*/ 315021 w 4582221"/>
                <a:gd name="connsiteY2" fmla="*/ 152630 h 1401152"/>
                <a:gd name="connsiteX3" fmla="*/ 397083 w 4582221"/>
                <a:gd name="connsiteY3" fmla="*/ 495318 h 1401152"/>
                <a:gd name="connsiteX4" fmla="*/ 672810 w 4582221"/>
                <a:gd name="connsiteY4" fmla="*/ 151504 h 1401152"/>
                <a:gd name="connsiteX5" fmla="*/ 921339 w 4582221"/>
                <a:gd name="connsiteY5" fmla="*/ 555577 h 1401152"/>
                <a:gd name="connsiteX6" fmla="*/ 1101874 w 4582221"/>
                <a:gd name="connsiteY6" fmla="*/ 144189 h 1401152"/>
                <a:gd name="connsiteX7" fmla="*/ 1475606 w 4582221"/>
                <a:gd name="connsiteY7" fmla="*/ 1231153 h 1401152"/>
                <a:gd name="connsiteX8" fmla="*/ 1604560 w 4582221"/>
                <a:gd name="connsiteY8" fmla="*/ 1278045 h 1401152"/>
                <a:gd name="connsiteX9" fmla="*/ 1651452 w 4582221"/>
                <a:gd name="connsiteY9" fmla="*/ 58845 h 1401152"/>
                <a:gd name="connsiteX10" fmla="*/ 1721791 w 4582221"/>
                <a:gd name="connsiteY10" fmla="*/ 1231153 h 1401152"/>
                <a:gd name="connsiteX11" fmla="*/ 1921083 w 4582221"/>
                <a:gd name="connsiteY11" fmla="*/ 1242876 h 1401152"/>
                <a:gd name="connsiteX12" fmla="*/ 2014868 w 4582221"/>
                <a:gd name="connsiteY12" fmla="*/ 844292 h 1401152"/>
                <a:gd name="connsiteX13" fmla="*/ 2108652 w 4582221"/>
                <a:gd name="connsiteY13" fmla="*/ 1242876 h 1401152"/>
                <a:gd name="connsiteX14" fmla="*/ 2460345 w 4582221"/>
                <a:gd name="connsiteY14" fmla="*/ 1242876 h 1401152"/>
                <a:gd name="connsiteX15" fmla="*/ 2554129 w 4582221"/>
                <a:gd name="connsiteY15" fmla="*/ 1055307 h 1401152"/>
                <a:gd name="connsiteX16" fmla="*/ 2870652 w 4582221"/>
                <a:gd name="connsiteY16" fmla="*/ 1102199 h 1401152"/>
                <a:gd name="connsiteX17" fmla="*/ 2964437 w 4582221"/>
                <a:gd name="connsiteY17" fmla="*/ 1160815 h 1401152"/>
                <a:gd name="connsiteX18" fmla="*/ 2987883 w 4582221"/>
                <a:gd name="connsiteY18" fmla="*/ 230 h 1401152"/>
                <a:gd name="connsiteX19" fmla="*/ 3069945 w 4582221"/>
                <a:gd name="connsiteY19" fmla="*/ 1266322 h 1401152"/>
                <a:gd name="connsiteX20" fmla="*/ 3093391 w 4582221"/>
                <a:gd name="connsiteY20" fmla="*/ 23676 h 1401152"/>
                <a:gd name="connsiteX21" fmla="*/ 3175452 w 4582221"/>
                <a:gd name="connsiteY21" fmla="*/ 1242876 h 1401152"/>
                <a:gd name="connsiteX22" fmla="*/ 3515421 w 4582221"/>
                <a:gd name="connsiteY22" fmla="*/ 1219430 h 1401152"/>
                <a:gd name="connsiteX23" fmla="*/ 3820221 w 4582221"/>
                <a:gd name="connsiteY23" fmla="*/ 1231153 h 1401152"/>
                <a:gd name="connsiteX24" fmla="*/ 4218806 w 4582221"/>
                <a:gd name="connsiteY24" fmla="*/ 1231153 h 1401152"/>
                <a:gd name="connsiteX25" fmla="*/ 4394652 w 4582221"/>
                <a:gd name="connsiteY25" fmla="*/ 926353 h 1401152"/>
                <a:gd name="connsiteX26" fmla="*/ 4582221 w 4582221"/>
                <a:gd name="connsiteY26" fmla="*/ 1324938 h 1401152"/>
                <a:gd name="connsiteX0" fmla="*/ 0 w 4582221"/>
                <a:gd name="connsiteY0" fmla="*/ 135468 h 1334110"/>
                <a:gd name="connsiteX1" fmla="*/ 164216 w 4582221"/>
                <a:gd name="connsiteY1" fmla="*/ 634120 h 1334110"/>
                <a:gd name="connsiteX2" fmla="*/ 315021 w 4582221"/>
                <a:gd name="connsiteY2" fmla="*/ 152630 h 1334110"/>
                <a:gd name="connsiteX3" fmla="*/ 397083 w 4582221"/>
                <a:gd name="connsiteY3" fmla="*/ 495318 h 1334110"/>
                <a:gd name="connsiteX4" fmla="*/ 672810 w 4582221"/>
                <a:gd name="connsiteY4" fmla="*/ 151504 h 1334110"/>
                <a:gd name="connsiteX5" fmla="*/ 921339 w 4582221"/>
                <a:gd name="connsiteY5" fmla="*/ 555577 h 1334110"/>
                <a:gd name="connsiteX6" fmla="*/ 1101874 w 4582221"/>
                <a:gd name="connsiteY6" fmla="*/ 144189 h 1334110"/>
                <a:gd name="connsiteX7" fmla="*/ 1248835 w 4582221"/>
                <a:gd name="connsiteY7" fmla="*/ 514263 h 1334110"/>
                <a:gd name="connsiteX8" fmla="*/ 1604560 w 4582221"/>
                <a:gd name="connsiteY8" fmla="*/ 1278045 h 1334110"/>
                <a:gd name="connsiteX9" fmla="*/ 1651452 w 4582221"/>
                <a:gd name="connsiteY9" fmla="*/ 58845 h 1334110"/>
                <a:gd name="connsiteX10" fmla="*/ 1721791 w 4582221"/>
                <a:gd name="connsiteY10" fmla="*/ 1231153 h 1334110"/>
                <a:gd name="connsiteX11" fmla="*/ 1921083 w 4582221"/>
                <a:gd name="connsiteY11" fmla="*/ 1242876 h 1334110"/>
                <a:gd name="connsiteX12" fmla="*/ 2014868 w 4582221"/>
                <a:gd name="connsiteY12" fmla="*/ 844292 h 1334110"/>
                <a:gd name="connsiteX13" fmla="*/ 2108652 w 4582221"/>
                <a:gd name="connsiteY13" fmla="*/ 1242876 h 1334110"/>
                <a:gd name="connsiteX14" fmla="*/ 2460345 w 4582221"/>
                <a:gd name="connsiteY14" fmla="*/ 1242876 h 1334110"/>
                <a:gd name="connsiteX15" fmla="*/ 2554129 w 4582221"/>
                <a:gd name="connsiteY15" fmla="*/ 1055307 h 1334110"/>
                <a:gd name="connsiteX16" fmla="*/ 2870652 w 4582221"/>
                <a:gd name="connsiteY16" fmla="*/ 1102199 h 1334110"/>
                <a:gd name="connsiteX17" fmla="*/ 2964437 w 4582221"/>
                <a:gd name="connsiteY17" fmla="*/ 1160815 h 1334110"/>
                <a:gd name="connsiteX18" fmla="*/ 2987883 w 4582221"/>
                <a:gd name="connsiteY18" fmla="*/ 230 h 1334110"/>
                <a:gd name="connsiteX19" fmla="*/ 3069945 w 4582221"/>
                <a:gd name="connsiteY19" fmla="*/ 1266322 h 1334110"/>
                <a:gd name="connsiteX20" fmla="*/ 3093391 w 4582221"/>
                <a:gd name="connsiteY20" fmla="*/ 23676 h 1334110"/>
                <a:gd name="connsiteX21" fmla="*/ 3175452 w 4582221"/>
                <a:gd name="connsiteY21" fmla="*/ 1242876 h 1334110"/>
                <a:gd name="connsiteX22" fmla="*/ 3515421 w 4582221"/>
                <a:gd name="connsiteY22" fmla="*/ 1219430 h 1334110"/>
                <a:gd name="connsiteX23" fmla="*/ 3820221 w 4582221"/>
                <a:gd name="connsiteY23" fmla="*/ 1231153 h 1334110"/>
                <a:gd name="connsiteX24" fmla="*/ 4218806 w 4582221"/>
                <a:gd name="connsiteY24" fmla="*/ 1231153 h 1334110"/>
                <a:gd name="connsiteX25" fmla="*/ 4394652 w 4582221"/>
                <a:gd name="connsiteY25" fmla="*/ 926353 h 1334110"/>
                <a:gd name="connsiteX26" fmla="*/ 4582221 w 4582221"/>
                <a:gd name="connsiteY26" fmla="*/ 1324938 h 1334110"/>
                <a:gd name="connsiteX0" fmla="*/ 0 w 4582221"/>
                <a:gd name="connsiteY0" fmla="*/ 135468 h 1334110"/>
                <a:gd name="connsiteX1" fmla="*/ 164216 w 4582221"/>
                <a:gd name="connsiteY1" fmla="*/ 634120 h 1334110"/>
                <a:gd name="connsiteX2" fmla="*/ 315021 w 4582221"/>
                <a:gd name="connsiteY2" fmla="*/ 152630 h 1334110"/>
                <a:gd name="connsiteX3" fmla="*/ 397083 w 4582221"/>
                <a:gd name="connsiteY3" fmla="*/ 495318 h 1334110"/>
                <a:gd name="connsiteX4" fmla="*/ 672810 w 4582221"/>
                <a:gd name="connsiteY4" fmla="*/ 151504 h 1334110"/>
                <a:gd name="connsiteX5" fmla="*/ 921339 w 4582221"/>
                <a:gd name="connsiteY5" fmla="*/ 555577 h 1334110"/>
                <a:gd name="connsiteX6" fmla="*/ 1101874 w 4582221"/>
                <a:gd name="connsiteY6" fmla="*/ 144189 h 1334110"/>
                <a:gd name="connsiteX7" fmla="*/ 1248835 w 4582221"/>
                <a:gd name="connsiteY7" fmla="*/ 514263 h 1334110"/>
                <a:gd name="connsiteX8" fmla="*/ 1487517 w 4582221"/>
                <a:gd name="connsiteY8" fmla="*/ 466058 h 1334110"/>
                <a:gd name="connsiteX9" fmla="*/ 1651452 w 4582221"/>
                <a:gd name="connsiteY9" fmla="*/ 58845 h 1334110"/>
                <a:gd name="connsiteX10" fmla="*/ 1721791 w 4582221"/>
                <a:gd name="connsiteY10" fmla="*/ 1231153 h 1334110"/>
                <a:gd name="connsiteX11" fmla="*/ 1921083 w 4582221"/>
                <a:gd name="connsiteY11" fmla="*/ 1242876 h 1334110"/>
                <a:gd name="connsiteX12" fmla="*/ 2014868 w 4582221"/>
                <a:gd name="connsiteY12" fmla="*/ 844292 h 1334110"/>
                <a:gd name="connsiteX13" fmla="*/ 2108652 w 4582221"/>
                <a:gd name="connsiteY13" fmla="*/ 1242876 h 1334110"/>
                <a:gd name="connsiteX14" fmla="*/ 2460345 w 4582221"/>
                <a:gd name="connsiteY14" fmla="*/ 1242876 h 1334110"/>
                <a:gd name="connsiteX15" fmla="*/ 2554129 w 4582221"/>
                <a:gd name="connsiteY15" fmla="*/ 1055307 h 1334110"/>
                <a:gd name="connsiteX16" fmla="*/ 2870652 w 4582221"/>
                <a:gd name="connsiteY16" fmla="*/ 1102199 h 1334110"/>
                <a:gd name="connsiteX17" fmla="*/ 2964437 w 4582221"/>
                <a:gd name="connsiteY17" fmla="*/ 1160815 h 1334110"/>
                <a:gd name="connsiteX18" fmla="*/ 2987883 w 4582221"/>
                <a:gd name="connsiteY18" fmla="*/ 230 h 1334110"/>
                <a:gd name="connsiteX19" fmla="*/ 3069945 w 4582221"/>
                <a:gd name="connsiteY19" fmla="*/ 1266322 h 1334110"/>
                <a:gd name="connsiteX20" fmla="*/ 3093391 w 4582221"/>
                <a:gd name="connsiteY20" fmla="*/ 23676 h 1334110"/>
                <a:gd name="connsiteX21" fmla="*/ 3175452 w 4582221"/>
                <a:gd name="connsiteY21" fmla="*/ 1242876 h 1334110"/>
                <a:gd name="connsiteX22" fmla="*/ 3515421 w 4582221"/>
                <a:gd name="connsiteY22" fmla="*/ 1219430 h 1334110"/>
                <a:gd name="connsiteX23" fmla="*/ 3820221 w 4582221"/>
                <a:gd name="connsiteY23" fmla="*/ 1231153 h 1334110"/>
                <a:gd name="connsiteX24" fmla="*/ 4218806 w 4582221"/>
                <a:gd name="connsiteY24" fmla="*/ 1231153 h 1334110"/>
                <a:gd name="connsiteX25" fmla="*/ 4394652 w 4582221"/>
                <a:gd name="connsiteY25" fmla="*/ 926353 h 1334110"/>
                <a:gd name="connsiteX26" fmla="*/ 4582221 w 4582221"/>
                <a:gd name="connsiteY26" fmla="*/ 1324938 h 1334110"/>
                <a:gd name="connsiteX0" fmla="*/ 0 w 4582221"/>
                <a:gd name="connsiteY0" fmla="*/ 135468 h 1326143"/>
                <a:gd name="connsiteX1" fmla="*/ 164216 w 4582221"/>
                <a:gd name="connsiteY1" fmla="*/ 634120 h 1326143"/>
                <a:gd name="connsiteX2" fmla="*/ 315021 w 4582221"/>
                <a:gd name="connsiteY2" fmla="*/ 152630 h 1326143"/>
                <a:gd name="connsiteX3" fmla="*/ 397083 w 4582221"/>
                <a:gd name="connsiteY3" fmla="*/ 495318 h 1326143"/>
                <a:gd name="connsiteX4" fmla="*/ 672810 w 4582221"/>
                <a:gd name="connsiteY4" fmla="*/ 151504 h 1326143"/>
                <a:gd name="connsiteX5" fmla="*/ 921339 w 4582221"/>
                <a:gd name="connsiteY5" fmla="*/ 555577 h 1326143"/>
                <a:gd name="connsiteX6" fmla="*/ 1101874 w 4582221"/>
                <a:gd name="connsiteY6" fmla="*/ 144189 h 1326143"/>
                <a:gd name="connsiteX7" fmla="*/ 1248835 w 4582221"/>
                <a:gd name="connsiteY7" fmla="*/ 514263 h 1326143"/>
                <a:gd name="connsiteX8" fmla="*/ 1487517 w 4582221"/>
                <a:gd name="connsiteY8" fmla="*/ 466058 h 1326143"/>
                <a:gd name="connsiteX9" fmla="*/ 1651452 w 4582221"/>
                <a:gd name="connsiteY9" fmla="*/ 58845 h 1326143"/>
                <a:gd name="connsiteX10" fmla="*/ 1721791 w 4582221"/>
                <a:gd name="connsiteY10" fmla="*/ 1231153 h 1326143"/>
                <a:gd name="connsiteX11" fmla="*/ 1921083 w 4582221"/>
                <a:gd name="connsiteY11" fmla="*/ 328476 h 1326143"/>
                <a:gd name="connsiteX12" fmla="*/ 2014868 w 4582221"/>
                <a:gd name="connsiteY12" fmla="*/ 844292 h 1326143"/>
                <a:gd name="connsiteX13" fmla="*/ 2108652 w 4582221"/>
                <a:gd name="connsiteY13" fmla="*/ 1242876 h 1326143"/>
                <a:gd name="connsiteX14" fmla="*/ 2460345 w 4582221"/>
                <a:gd name="connsiteY14" fmla="*/ 1242876 h 1326143"/>
                <a:gd name="connsiteX15" fmla="*/ 2554129 w 4582221"/>
                <a:gd name="connsiteY15" fmla="*/ 1055307 h 1326143"/>
                <a:gd name="connsiteX16" fmla="*/ 2870652 w 4582221"/>
                <a:gd name="connsiteY16" fmla="*/ 1102199 h 1326143"/>
                <a:gd name="connsiteX17" fmla="*/ 2964437 w 4582221"/>
                <a:gd name="connsiteY17" fmla="*/ 1160815 h 1326143"/>
                <a:gd name="connsiteX18" fmla="*/ 2987883 w 4582221"/>
                <a:gd name="connsiteY18" fmla="*/ 230 h 1326143"/>
                <a:gd name="connsiteX19" fmla="*/ 3069945 w 4582221"/>
                <a:gd name="connsiteY19" fmla="*/ 1266322 h 1326143"/>
                <a:gd name="connsiteX20" fmla="*/ 3093391 w 4582221"/>
                <a:gd name="connsiteY20" fmla="*/ 23676 h 1326143"/>
                <a:gd name="connsiteX21" fmla="*/ 3175452 w 4582221"/>
                <a:gd name="connsiteY21" fmla="*/ 1242876 h 1326143"/>
                <a:gd name="connsiteX22" fmla="*/ 3515421 w 4582221"/>
                <a:gd name="connsiteY22" fmla="*/ 1219430 h 1326143"/>
                <a:gd name="connsiteX23" fmla="*/ 3820221 w 4582221"/>
                <a:gd name="connsiteY23" fmla="*/ 1231153 h 1326143"/>
                <a:gd name="connsiteX24" fmla="*/ 4218806 w 4582221"/>
                <a:gd name="connsiteY24" fmla="*/ 1231153 h 1326143"/>
                <a:gd name="connsiteX25" fmla="*/ 4394652 w 4582221"/>
                <a:gd name="connsiteY25" fmla="*/ 926353 h 1326143"/>
                <a:gd name="connsiteX26" fmla="*/ 4582221 w 4582221"/>
                <a:gd name="connsiteY26" fmla="*/ 1324938 h 1326143"/>
                <a:gd name="connsiteX0" fmla="*/ 0 w 4582221"/>
                <a:gd name="connsiteY0" fmla="*/ 135468 h 1326143"/>
                <a:gd name="connsiteX1" fmla="*/ 164216 w 4582221"/>
                <a:gd name="connsiteY1" fmla="*/ 634120 h 1326143"/>
                <a:gd name="connsiteX2" fmla="*/ 315021 w 4582221"/>
                <a:gd name="connsiteY2" fmla="*/ 152630 h 1326143"/>
                <a:gd name="connsiteX3" fmla="*/ 397083 w 4582221"/>
                <a:gd name="connsiteY3" fmla="*/ 495318 h 1326143"/>
                <a:gd name="connsiteX4" fmla="*/ 672810 w 4582221"/>
                <a:gd name="connsiteY4" fmla="*/ 151504 h 1326143"/>
                <a:gd name="connsiteX5" fmla="*/ 921339 w 4582221"/>
                <a:gd name="connsiteY5" fmla="*/ 555577 h 1326143"/>
                <a:gd name="connsiteX6" fmla="*/ 1101874 w 4582221"/>
                <a:gd name="connsiteY6" fmla="*/ 144189 h 1326143"/>
                <a:gd name="connsiteX7" fmla="*/ 1248835 w 4582221"/>
                <a:gd name="connsiteY7" fmla="*/ 514263 h 1326143"/>
                <a:gd name="connsiteX8" fmla="*/ 1487517 w 4582221"/>
                <a:gd name="connsiteY8" fmla="*/ 466058 h 1326143"/>
                <a:gd name="connsiteX9" fmla="*/ 1651452 w 4582221"/>
                <a:gd name="connsiteY9" fmla="*/ 58845 h 1326143"/>
                <a:gd name="connsiteX10" fmla="*/ 1772997 w 4582221"/>
                <a:gd name="connsiteY10" fmla="*/ 631307 h 1326143"/>
                <a:gd name="connsiteX11" fmla="*/ 1921083 w 4582221"/>
                <a:gd name="connsiteY11" fmla="*/ 328476 h 1326143"/>
                <a:gd name="connsiteX12" fmla="*/ 2014868 w 4582221"/>
                <a:gd name="connsiteY12" fmla="*/ 844292 h 1326143"/>
                <a:gd name="connsiteX13" fmla="*/ 2108652 w 4582221"/>
                <a:gd name="connsiteY13" fmla="*/ 1242876 h 1326143"/>
                <a:gd name="connsiteX14" fmla="*/ 2460345 w 4582221"/>
                <a:gd name="connsiteY14" fmla="*/ 1242876 h 1326143"/>
                <a:gd name="connsiteX15" fmla="*/ 2554129 w 4582221"/>
                <a:gd name="connsiteY15" fmla="*/ 1055307 h 1326143"/>
                <a:gd name="connsiteX16" fmla="*/ 2870652 w 4582221"/>
                <a:gd name="connsiteY16" fmla="*/ 1102199 h 1326143"/>
                <a:gd name="connsiteX17" fmla="*/ 2964437 w 4582221"/>
                <a:gd name="connsiteY17" fmla="*/ 1160815 h 1326143"/>
                <a:gd name="connsiteX18" fmla="*/ 2987883 w 4582221"/>
                <a:gd name="connsiteY18" fmla="*/ 230 h 1326143"/>
                <a:gd name="connsiteX19" fmla="*/ 3069945 w 4582221"/>
                <a:gd name="connsiteY19" fmla="*/ 1266322 h 1326143"/>
                <a:gd name="connsiteX20" fmla="*/ 3093391 w 4582221"/>
                <a:gd name="connsiteY20" fmla="*/ 23676 h 1326143"/>
                <a:gd name="connsiteX21" fmla="*/ 3175452 w 4582221"/>
                <a:gd name="connsiteY21" fmla="*/ 1242876 h 1326143"/>
                <a:gd name="connsiteX22" fmla="*/ 3515421 w 4582221"/>
                <a:gd name="connsiteY22" fmla="*/ 1219430 h 1326143"/>
                <a:gd name="connsiteX23" fmla="*/ 3820221 w 4582221"/>
                <a:gd name="connsiteY23" fmla="*/ 1231153 h 1326143"/>
                <a:gd name="connsiteX24" fmla="*/ 4218806 w 4582221"/>
                <a:gd name="connsiteY24" fmla="*/ 1231153 h 1326143"/>
                <a:gd name="connsiteX25" fmla="*/ 4394652 w 4582221"/>
                <a:gd name="connsiteY25" fmla="*/ 926353 h 1326143"/>
                <a:gd name="connsiteX26" fmla="*/ 4582221 w 4582221"/>
                <a:gd name="connsiteY26" fmla="*/ 1324938 h 1326143"/>
                <a:gd name="connsiteX0" fmla="*/ 0 w 4582221"/>
                <a:gd name="connsiteY0" fmla="*/ 135468 h 1326143"/>
                <a:gd name="connsiteX1" fmla="*/ 164216 w 4582221"/>
                <a:gd name="connsiteY1" fmla="*/ 634120 h 1326143"/>
                <a:gd name="connsiteX2" fmla="*/ 315021 w 4582221"/>
                <a:gd name="connsiteY2" fmla="*/ 152630 h 1326143"/>
                <a:gd name="connsiteX3" fmla="*/ 397083 w 4582221"/>
                <a:gd name="connsiteY3" fmla="*/ 495318 h 1326143"/>
                <a:gd name="connsiteX4" fmla="*/ 672810 w 4582221"/>
                <a:gd name="connsiteY4" fmla="*/ 151504 h 1326143"/>
                <a:gd name="connsiteX5" fmla="*/ 906708 w 4582221"/>
                <a:gd name="connsiteY5" fmla="*/ 709196 h 1326143"/>
                <a:gd name="connsiteX6" fmla="*/ 1101874 w 4582221"/>
                <a:gd name="connsiteY6" fmla="*/ 144189 h 1326143"/>
                <a:gd name="connsiteX7" fmla="*/ 1248835 w 4582221"/>
                <a:gd name="connsiteY7" fmla="*/ 514263 h 1326143"/>
                <a:gd name="connsiteX8" fmla="*/ 1487517 w 4582221"/>
                <a:gd name="connsiteY8" fmla="*/ 466058 h 1326143"/>
                <a:gd name="connsiteX9" fmla="*/ 1651452 w 4582221"/>
                <a:gd name="connsiteY9" fmla="*/ 58845 h 1326143"/>
                <a:gd name="connsiteX10" fmla="*/ 1772997 w 4582221"/>
                <a:gd name="connsiteY10" fmla="*/ 631307 h 1326143"/>
                <a:gd name="connsiteX11" fmla="*/ 1921083 w 4582221"/>
                <a:gd name="connsiteY11" fmla="*/ 328476 h 1326143"/>
                <a:gd name="connsiteX12" fmla="*/ 2014868 w 4582221"/>
                <a:gd name="connsiteY12" fmla="*/ 844292 h 1326143"/>
                <a:gd name="connsiteX13" fmla="*/ 2108652 w 4582221"/>
                <a:gd name="connsiteY13" fmla="*/ 1242876 h 1326143"/>
                <a:gd name="connsiteX14" fmla="*/ 2460345 w 4582221"/>
                <a:gd name="connsiteY14" fmla="*/ 1242876 h 1326143"/>
                <a:gd name="connsiteX15" fmla="*/ 2554129 w 4582221"/>
                <a:gd name="connsiteY15" fmla="*/ 1055307 h 1326143"/>
                <a:gd name="connsiteX16" fmla="*/ 2870652 w 4582221"/>
                <a:gd name="connsiteY16" fmla="*/ 1102199 h 1326143"/>
                <a:gd name="connsiteX17" fmla="*/ 2964437 w 4582221"/>
                <a:gd name="connsiteY17" fmla="*/ 1160815 h 1326143"/>
                <a:gd name="connsiteX18" fmla="*/ 2987883 w 4582221"/>
                <a:gd name="connsiteY18" fmla="*/ 230 h 1326143"/>
                <a:gd name="connsiteX19" fmla="*/ 3069945 w 4582221"/>
                <a:gd name="connsiteY19" fmla="*/ 1266322 h 1326143"/>
                <a:gd name="connsiteX20" fmla="*/ 3093391 w 4582221"/>
                <a:gd name="connsiteY20" fmla="*/ 23676 h 1326143"/>
                <a:gd name="connsiteX21" fmla="*/ 3175452 w 4582221"/>
                <a:gd name="connsiteY21" fmla="*/ 1242876 h 1326143"/>
                <a:gd name="connsiteX22" fmla="*/ 3515421 w 4582221"/>
                <a:gd name="connsiteY22" fmla="*/ 1219430 h 1326143"/>
                <a:gd name="connsiteX23" fmla="*/ 3820221 w 4582221"/>
                <a:gd name="connsiteY23" fmla="*/ 1231153 h 1326143"/>
                <a:gd name="connsiteX24" fmla="*/ 4218806 w 4582221"/>
                <a:gd name="connsiteY24" fmla="*/ 1231153 h 1326143"/>
                <a:gd name="connsiteX25" fmla="*/ 4394652 w 4582221"/>
                <a:gd name="connsiteY25" fmla="*/ 926353 h 1326143"/>
                <a:gd name="connsiteX26" fmla="*/ 4582221 w 4582221"/>
                <a:gd name="connsiteY26" fmla="*/ 1324938 h 1326143"/>
                <a:gd name="connsiteX0" fmla="*/ 0 w 4582221"/>
                <a:gd name="connsiteY0" fmla="*/ 135468 h 1326143"/>
                <a:gd name="connsiteX1" fmla="*/ 164216 w 4582221"/>
                <a:gd name="connsiteY1" fmla="*/ 634120 h 1326143"/>
                <a:gd name="connsiteX2" fmla="*/ 315021 w 4582221"/>
                <a:gd name="connsiteY2" fmla="*/ 152630 h 1326143"/>
                <a:gd name="connsiteX3" fmla="*/ 397083 w 4582221"/>
                <a:gd name="connsiteY3" fmla="*/ 495318 h 1326143"/>
                <a:gd name="connsiteX4" fmla="*/ 672810 w 4582221"/>
                <a:gd name="connsiteY4" fmla="*/ 151504 h 1326143"/>
                <a:gd name="connsiteX5" fmla="*/ 906708 w 4582221"/>
                <a:gd name="connsiteY5" fmla="*/ 709196 h 1326143"/>
                <a:gd name="connsiteX6" fmla="*/ 1101874 w 4582221"/>
                <a:gd name="connsiteY6" fmla="*/ 144189 h 1326143"/>
                <a:gd name="connsiteX7" fmla="*/ 1248835 w 4582221"/>
                <a:gd name="connsiteY7" fmla="*/ 514263 h 1326143"/>
                <a:gd name="connsiteX8" fmla="*/ 1487517 w 4582221"/>
                <a:gd name="connsiteY8" fmla="*/ 466058 h 1326143"/>
                <a:gd name="connsiteX9" fmla="*/ 1651452 w 4582221"/>
                <a:gd name="connsiteY9" fmla="*/ 58845 h 1326143"/>
                <a:gd name="connsiteX10" fmla="*/ 1780312 w 4582221"/>
                <a:gd name="connsiteY10" fmla="*/ 689829 h 1326143"/>
                <a:gd name="connsiteX11" fmla="*/ 1921083 w 4582221"/>
                <a:gd name="connsiteY11" fmla="*/ 328476 h 1326143"/>
                <a:gd name="connsiteX12" fmla="*/ 2014868 w 4582221"/>
                <a:gd name="connsiteY12" fmla="*/ 844292 h 1326143"/>
                <a:gd name="connsiteX13" fmla="*/ 2108652 w 4582221"/>
                <a:gd name="connsiteY13" fmla="*/ 1242876 h 1326143"/>
                <a:gd name="connsiteX14" fmla="*/ 2460345 w 4582221"/>
                <a:gd name="connsiteY14" fmla="*/ 1242876 h 1326143"/>
                <a:gd name="connsiteX15" fmla="*/ 2554129 w 4582221"/>
                <a:gd name="connsiteY15" fmla="*/ 1055307 h 1326143"/>
                <a:gd name="connsiteX16" fmla="*/ 2870652 w 4582221"/>
                <a:gd name="connsiteY16" fmla="*/ 1102199 h 1326143"/>
                <a:gd name="connsiteX17" fmla="*/ 2964437 w 4582221"/>
                <a:gd name="connsiteY17" fmla="*/ 1160815 h 1326143"/>
                <a:gd name="connsiteX18" fmla="*/ 2987883 w 4582221"/>
                <a:gd name="connsiteY18" fmla="*/ 230 h 1326143"/>
                <a:gd name="connsiteX19" fmla="*/ 3069945 w 4582221"/>
                <a:gd name="connsiteY19" fmla="*/ 1266322 h 1326143"/>
                <a:gd name="connsiteX20" fmla="*/ 3093391 w 4582221"/>
                <a:gd name="connsiteY20" fmla="*/ 23676 h 1326143"/>
                <a:gd name="connsiteX21" fmla="*/ 3175452 w 4582221"/>
                <a:gd name="connsiteY21" fmla="*/ 1242876 h 1326143"/>
                <a:gd name="connsiteX22" fmla="*/ 3515421 w 4582221"/>
                <a:gd name="connsiteY22" fmla="*/ 1219430 h 1326143"/>
                <a:gd name="connsiteX23" fmla="*/ 3820221 w 4582221"/>
                <a:gd name="connsiteY23" fmla="*/ 1231153 h 1326143"/>
                <a:gd name="connsiteX24" fmla="*/ 4218806 w 4582221"/>
                <a:gd name="connsiteY24" fmla="*/ 1231153 h 1326143"/>
                <a:gd name="connsiteX25" fmla="*/ 4394652 w 4582221"/>
                <a:gd name="connsiteY25" fmla="*/ 926353 h 1326143"/>
                <a:gd name="connsiteX26" fmla="*/ 4582221 w 4582221"/>
                <a:gd name="connsiteY26" fmla="*/ 1324938 h 1326143"/>
                <a:gd name="connsiteX0" fmla="*/ 0 w 4582221"/>
                <a:gd name="connsiteY0" fmla="*/ 135468 h 1326143"/>
                <a:gd name="connsiteX1" fmla="*/ 171531 w 4582221"/>
                <a:gd name="connsiteY1" fmla="*/ 817000 h 1326143"/>
                <a:gd name="connsiteX2" fmla="*/ 315021 w 4582221"/>
                <a:gd name="connsiteY2" fmla="*/ 152630 h 1326143"/>
                <a:gd name="connsiteX3" fmla="*/ 397083 w 4582221"/>
                <a:gd name="connsiteY3" fmla="*/ 495318 h 1326143"/>
                <a:gd name="connsiteX4" fmla="*/ 672810 w 4582221"/>
                <a:gd name="connsiteY4" fmla="*/ 151504 h 1326143"/>
                <a:gd name="connsiteX5" fmla="*/ 906708 w 4582221"/>
                <a:gd name="connsiteY5" fmla="*/ 709196 h 1326143"/>
                <a:gd name="connsiteX6" fmla="*/ 1101874 w 4582221"/>
                <a:gd name="connsiteY6" fmla="*/ 144189 h 1326143"/>
                <a:gd name="connsiteX7" fmla="*/ 1248835 w 4582221"/>
                <a:gd name="connsiteY7" fmla="*/ 514263 h 1326143"/>
                <a:gd name="connsiteX8" fmla="*/ 1487517 w 4582221"/>
                <a:gd name="connsiteY8" fmla="*/ 466058 h 1326143"/>
                <a:gd name="connsiteX9" fmla="*/ 1651452 w 4582221"/>
                <a:gd name="connsiteY9" fmla="*/ 58845 h 1326143"/>
                <a:gd name="connsiteX10" fmla="*/ 1780312 w 4582221"/>
                <a:gd name="connsiteY10" fmla="*/ 689829 h 1326143"/>
                <a:gd name="connsiteX11" fmla="*/ 1921083 w 4582221"/>
                <a:gd name="connsiteY11" fmla="*/ 328476 h 1326143"/>
                <a:gd name="connsiteX12" fmla="*/ 2014868 w 4582221"/>
                <a:gd name="connsiteY12" fmla="*/ 844292 h 1326143"/>
                <a:gd name="connsiteX13" fmla="*/ 2108652 w 4582221"/>
                <a:gd name="connsiteY13" fmla="*/ 1242876 h 1326143"/>
                <a:gd name="connsiteX14" fmla="*/ 2460345 w 4582221"/>
                <a:gd name="connsiteY14" fmla="*/ 1242876 h 1326143"/>
                <a:gd name="connsiteX15" fmla="*/ 2554129 w 4582221"/>
                <a:gd name="connsiteY15" fmla="*/ 1055307 h 1326143"/>
                <a:gd name="connsiteX16" fmla="*/ 2870652 w 4582221"/>
                <a:gd name="connsiteY16" fmla="*/ 1102199 h 1326143"/>
                <a:gd name="connsiteX17" fmla="*/ 2964437 w 4582221"/>
                <a:gd name="connsiteY17" fmla="*/ 1160815 h 1326143"/>
                <a:gd name="connsiteX18" fmla="*/ 2987883 w 4582221"/>
                <a:gd name="connsiteY18" fmla="*/ 230 h 1326143"/>
                <a:gd name="connsiteX19" fmla="*/ 3069945 w 4582221"/>
                <a:gd name="connsiteY19" fmla="*/ 1266322 h 1326143"/>
                <a:gd name="connsiteX20" fmla="*/ 3093391 w 4582221"/>
                <a:gd name="connsiteY20" fmla="*/ 23676 h 1326143"/>
                <a:gd name="connsiteX21" fmla="*/ 3175452 w 4582221"/>
                <a:gd name="connsiteY21" fmla="*/ 1242876 h 1326143"/>
                <a:gd name="connsiteX22" fmla="*/ 3515421 w 4582221"/>
                <a:gd name="connsiteY22" fmla="*/ 1219430 h 1326143"/>
                <a:gd name="connsiteX23" fmla="*/ 3820221 w 4582221"/>
                <a:gd name="connsiteY23" fmla="*/ 1231153 h 1326143"/>
                <a:gd name="connsiteX24" fmla="*/ 4218806 w 4582221"/>
                <a:gd name="connsiteY24" fmla="*/ 1231153 h 1326143"/>
                <a:gd name="connsiteX25" fmla="*/ 4394652 w 4582221"/>
                <a:gd name="connsiteY25" fmla="*/ 926353 h 1326143"/>
                <a:gd name="connsiteX26" fmla="*/ 4582221 w 4582221"/>
                <a:gd name="connsiteY26" fmla="*/ 1324938 h 1326143"/>
                <a:gd name="connsiteX0" fmla="*/ 0 w 4582221"/>
                <a:gd name="connsiteY0" fmla="*/ 135468 h 1326143"/>
                <a:gd name="connsiteX1" fmla="*/ 171531 w 4582221"/>
                <a:gd name="connsiteY1" fmla="*/ 817000 h 1326143"/>
                <a:gd name="connsiteX2" fmla="*/ 315021 w 4582221"/>
                <a:gd name="connsiteY2" fmla="*/ 152630 h 1326143"/>
                <a:gd name="connsiteX3" fmla="*/ 397083 w 4582221"/>
                <a:gd name="connsiteY3" fmla="*/ 495318 h 1326143"/>
                <a:gd name="connsiteX4" fmla="*/ 672810 w 4582221"/>
                <a:gd name="connsiteY4" fmla="*/ 151504 h 1326143"/>
                <a:gd name="connsiteX5" fmla="*/ 906708 w 4582221"/>
                <a:gd name="connsiteY5" fmla="*/ 709196 h 1326143"/>
                <a:gd name="connsiteX6" fmla="*/ 1101874 w 4582221"/>
                <a:gd name="connsiteY6" fmla="*/ 144189 h 1326143"/>
                <a:gd name="connsiteX7" fmla="*/ 1248835 w 4582221"/>
                <a:gd name="connsiteY7" fmla="*/ 514263 h 1326143"/>
                <a:gd name="connsiteX8" fmla="*/ 1487517 w 4582221"/>
                <a:gd name="connsiteY8" fmla="*/ 466058 h 1326143"/>
                <a:gd name="connsiteX9" fmla="*/ 1651452 w 4582221"/>
                <a:gd name="connsiteY9" fmla="*/ 58845 h 1326143"/>
                <a:gd name="connsiteX10" fmla="*/ 1780312 w 4582221"/>
                <a:gd name="connsiteY10" fmla="*/ 689829 h 1326143"/>
                <a:gd name="connsiteX11" fmla="*/ 1921083 w 4582221"/>
                <a:gd name="connsiteY11" fmla="*/ 328476 h 1326143"/>
                <a:gd name="connsiteX12" fmla="*/ 2014868 w 4582221"/>
                <a:gd name="connsiteY12" fmla="*/ 844292 h 1326143"/>
                <a:gd name="connsiteX13" fmla="*/ 2108652 w 4582221"/>
                <a:gd name="connsiteY13" fmla="*/ 1242876 h 1326143"/>
                <a:gd name="connsiteX14" fmla="*/ 2216129 w 4582221"/>
                <a:gd name="connsiteY14" fmla="*/ 1111532 h 1326143"/>
                <a:gd name="connsiteX15" fmla="*/ 2460345 w 4582221"/>
                <a:gd name="connsiteY15" fmla="*/ 1242876 h 1326143"/>
                <a:gd name="connsiteX16" fmla="*/ 2554129 w 4582221"/>
                <a:gd name="connsiteY16" fmla="*/ 1055307 h 1326143"/>
                <a:gd name="connsiteX17" fmla="*/ 2870652 w 4582221"/>
                <a:gd name="connsiteY17" fmla="*/ 1102199 h 1326143"/>
                <a:gd name="connsiteX18" fmla="*/ 2964437 w 4582221"/>
                <a:gd name="connsiteY18" fmla="*/ 1160815 h 1326143"/>
                <a:gd name="connsiteX19" fmla="*/ 2987883 w 4582221"/>
                <a:gd name="connsiteY19" fmla="*/ 230 h 1326143"/>
                <a:gd name="connsiteX20" fmla="*/ 3069945 w 4582221"/>
                <a:gd name="connsiteY20" fmla="*/ 1266322 h 1326143"/>
                <a:gd name="connsiteX21" fmla="*/ 3093391 w 4582221"/>
                <a:gd name="connsiteY21" fmla="*/ 23676 h 1326143"/>
                <a:gd name="connsiteX22" fmla="*/ 3175452 w 4582221"/>
                <a:gd name="connsiteY22" fmla="*/ 1242876 h 1326143"/>
                <a:gd name="connsiteX23" fmla="*/ 3515421 w 4582221"/>
                <a:gd name="connsiteY23" fmla="*/ 1219430 h 1326143"/>
                <a:gd name="connsiteX24" fmla="*/ 3820221 w 4582221"/>
                <a:gd name="connsiteY24" fmla="*/ 1231153 h 1326143"/>
                <a:gd name="connsiteX25" fmla="*/ 4218806 w 4582221"/>
                <a:gd name="connsiteY25" fmla="*/ 1231153 h 1326143"/>
                <a:gd name="connsiteX26" fmla="*/ 4394652 w 4582221"/>
                <a:gd name="connsiteY26" fmla="*/ 926353 h 1326143"/>
                <a:gd name="connsiteX27" fmla="*/ 4582221 w 4582221"/>
                <a:gd name="connsiteY27" fmla="*/ 1324938 h 1326143"/>
                <a:gd name="connsiteX0" fmla="*/ 0 w 4582221"/>
                <a:gd name="connsiteY0" fmla="*/ 135468 h 1326143"/>
                <a:gd name="connsiteX1" fmla="*/ 171531 w 4582221"/>
                <a:gd name="connsiteY1" fmla="*/ 817000 h 1326143"/>
                <a:gd name="connsiteX2" fmla="*/ 315021 w 4582221"/>
                <a:gd name="connsiteY2" fmla="*/ 152630 h 1326143"/>
                <a:gd name="connsiteX3" fmla="*/ 397083 w 4582221"/>
                <a:gd name="connsiteY3" fmla="*/ 495318 h 1326143"/>
                <a:gd name="connsiteX4" fmla="*/ 672810 w 4582221"/>
                <a:gd name="connsiteY4" fmla="*/ 151504 h 1326143"/>
                <a:gd name="connsiteX5" fmla="*/ 906708 w 4582221"/>
                <a:gd name="connsiteY5" fmla="*/ 709196 h 1326143"/>
                <a:gd name="connsiteX6" fmla="*/ 1101874 w 4582221"/>
                <a:gd name="connsiteY6" fmla="*/ 144189 h 1326143"/>
                <a:gd name="connsiteX7" fmla="*/ 1248835 w 4582221"/>
                <a:gd name="connsiteY7" fmla="*/ 514263 h 1326143"/>
                <a:gd name="connsiteX8" fmla="*/ 1487517 w 4582221"/>
                <a:gd name="connsiteY8" fmla="*/ 466058 h 1326143"/>
                <a:gd name="connsiteX9" fmla="*/ 1651452 w 4582221"/>
                <a:gd name="connsiteY9" fmla="*/ 58845 h 1326143"/>
                <a:gd name="connsiteX10" fmla="*/ 1780312 w 4582221"/>
                <a:gd name="connsiteY10" fmla="*/ 689829 h 1326143"/>
                <a:gd name="connsiteX11" fmla="*/ 1921083 w 4582221"/>
                <a:gd name="connsiteY11" fmla="*/ 328476 h 1326143"/>
                <a:gd name="connsiteX12" fmla="*/ 2014868 w 4582221"/>
                <a:gd name="connsiteY12" fmla="*/ 844292 h 1326143"/>
                <a:gd name="connsiteX13" fmla="*/ 2108652 w 4582221"/>
                <a:gd name="connsiteY13" fmla="*/ 1242876 h 1326143"/>
                <a:gd name="connsiteX14" fmla="*/ 2216129 w 4582221"/>
                <a:gd name="connsiteY14" fmla="*/ 1111532 h 1326143"/>
                <a:gd name="connsiteX15" fmla="*/ 2325857 w 4582221"/>
                <a:gd name="connsiteY15" fmla="*/ 1213945 h 1326143"/>
                <a:gd name="connsiteX16" fmla="*/ 2460345 w 4582221"/>
                <a:gd name="connsiteY16" fmla="*/ 1242876 h 1326143"/>
                <a:gd name="connsiteX17" fmla="*/ 2554129 w 4582221"/>
                <a:gd name="connsiteY17" fmla="*/ 1055307 h 1326143"/>
                <a:gd name="connsiteX18" fmla="*/ 2870652 w 4582221"/>
                <a:gd name="connsiteY18" fmla="*/ 1102199 h 1326143"/>
                <a:gd name="connsiteX19" fmla="*/ 2964437 w 4582221"/>
                <a:gd name="connsiteY19" fmla="*/ 1160815 h 1326143"/>
                <a:gd name="connsiteX20" fmla="*/ 2987883 w 4582221"/>
                <a:gd name="connsiteY20" fmla="*/ 230 h 1326143"/>
                <a:gd name="connsiteX21" fmla="*/ 3069945 w 4582221"/>
                <a:gd name="connsiteY21" fmla="*/ 1266322 h 1326143"/>
                <a:gd name="connsiteX22" fmla="*/ 3093391 w 4582221"/>
                <a:gd name="connsiteY22" fmla="*/ 23676 h 1326143"/>
                <a:gd name="connsiteX23" fmla="*/ 3175452 w 4582221"/>
                <a:gd name="connsiteY23" fmla="*/ 1242876 h 1326143"/>
                <a:gd name="connsiteX24" fmla="*/ 3515421 w 4582221"/>
                <a:gd name="connsiteY24" fmla="*/ 1219430 h 1326143"/>
                <a:gd name="connsiteX25" fmla="*/ 3820221 w 4582221"/>
                <a:gd name="connsiteY25" fmla="*/ 1231153 h 1326143"/>
                <a:gd name="connsiteX26" fmla="*/ 4218806 w 4582221"/>
                <a:gd name="connsiteY26" fmla="*/ 1231153 h 1326143"/>
                <a:gd name="connsiteX27" fmla="*/ 4394652 w 4582221"/>
                <a:gd name="connsiteY27" fmla="*/ 926353 h 1326143"/>
                <a:gd name="connsiteX28" fmla="*/ 4582221 w 4582221"/>
                <a:gd name="connsiteY28" fmla="*/ 1324938 h 1326143"/>
                <a:gd name="connsiteX0" fmla="*/ 0 w 4582221"/>
                <a:gd name="connsiteY0" fmla="*/ 135468 h 1326143"/>
                <a:gd name="connsiteX1" fmla="*/ 171531 w 4582221"/>
                <a:gd name="connsiteY1" fmla="*/ 817000 h 1326143"/>
                <a:gd name="connsiteX2" fmla="*/ 315021 w 4582221"/>
                <a:gd name="connsiteY2" fmla="*/ 152630 h 1326143"/>
                <a:gd name="connsiteX3" fmla="*/ 397083 w 4582221"/>
                <a:gd name="connsiteY3" fmla="*/ 495318 h 1326143"/>
                <a:gd name="connsiteX4" fmla="*/ 672810 w 4582221"/>
                <a:gd name="connsiteY4" fmla="*/ 151504 h 1326143"/>
                <a:gd name="connsiteX5" fmla="*/ 906708 w 4582221"/>
                <a:gd name="connsiteY5" fmla="*/ 709196 h 1326143"/>
                <a:gd name="connsiteX6" fmla="*/ 1101874 w 4582221"/>
                <a:gd name="connsiteY6" fmla="*/ 144189 h 1326143"/>
                <a:gd name="connsiteX7" fmla="*/ 1248835 w 4582221"/>
                <a:gd name="connsiteY7" fmla="*/ 514263 h 1326143"/>
                <a:gd name="connsiteX8" fmla="*/ 1487517 w 4582221"/>
                <a:gd name="connsiteY8" fmla="*/ 466058 h 1326143"/>
                <a:gd name="connsiteX9" fmla="*/ 1651452 w 4582221"/>
                <a:gd name="connsiteY9" fmla="*/ 58845 h 1326143"/>
                <a:gd name="connsiteX10" fmla="*/ 1780312 w 4582221"/>
                <a:gd name="connsiteY10" fmla="*/ 689829 h 1326143"/>
                <a:gd name="connsiteX11" fmla="*/ 1921083 w 4582221"/>
                <a:gd name="connsiteY11" fmla="*/ 328476 h 1326143"/>
                <a:gd name="connsiteX12" fmla="*/ 2014868 w 4582221"/>
                <a:gd name="connsiteY12" fmla="*/ 844292 h 1326143"/>
                <a:gd name="connsiteX13" fmla="*/ 2108652 w 4582221"/>
                <a:gd name="connsiteY13" fmla="*/ 1242876 h 1326143"/>
                <a:gd name="connsiteX14" fmla="*/ 2216129 w 4582221"/>
                <a:gd name="connsiteY14" fmla="*/ 1111532 h 1326143"/>
                <a:gd name="connsiteX15" fmla="*/ 2325857 w 4582221"/>
                <a:gd name="connsiteY15" fmla="*/ 1213945 h 1326143"/>
                <a:gd name="connsiteX16" fmla="*/ 2460345 w 4582221"/>
                <a:gd name="connsiteY16" fmla="*/ 1242876 h 1326143"/>
                <a:gd name="connsiteX17" fmla="*/ 2554129 w 4582221"/>
                <a:gd name="connsiteY17" fmla="*/ 1055307 h 1326143"/>
                <a:gd name="connsiteX18" fmla="*/ 2870652 w 4582221"/>
                <a:gd name="connsiteY18" fmla="*/ 1102199 h 1326143"/>
                <a:gd name="connsiteX19" fmla="*/ 2964437 w 4582221"/>
                <a:gd name="connsiteY19" fmla="*/ 1160815 h 1326143"/>
                <a:gd name="connsiteX20" fmla="*/ 2987883 w 4582221"/>
                <a:gd name="connsiteY20" fmla="*/ 230 h 1326143"/>
                <a:gd name="connsiteX21" fmla="*/ 3069945 w 4582221"/>
                <a:gd name="connsiteY21" fmla="*/ 1266322 h 1326143"/>
                <a:gd name="connsiteX22" fmla="*/ 3093391 w 4582221"/>
                <a:gd name="connsiteY22" fmla="*/ 23676 h 1326143"/>
                <a:gd name="connsiteX23" fmla="*/ 3175452 w 4582221"/>
                <a:gd name="connsiteY23" fmla="*/ 1242876 h 1326143"/>
                <a:gd name="connsiteX24" fmla="*/ 3515421 w 4582221"/>
                <a:gd name="connsiteY24" fmla="*/ 1219430 h 1326143"/>
                <a:gd name="connsiteX25" fmla="*/ 3820221 w 4582221"/>
                <a:gd name="connsiteY25" fmla="*/ 1231153 h 1326143"/>
                <a:gd name="connsiteX26" fmla="*/ 4218806 w 4582221"/>
                <a:gd name="connsiteY26" fmla="*/ 1231153 h 1326143"/>
                <a:gd name="connsiteX27" fmla="*/ 4394652 w 4582221"/>
                <a:gd name="connsiteY27" fmla="*/ 926353 h 1326143"/>
                <a:gd name="connsiteX28" fmla="*/ 4582221 w 4582221"/>
                <a:gd name="connsiteY28" fmla="*/ 1324938 h 1326143"/>
                <a:gd name="connsiteX0" fmla="*/ 0 w 4582221"/>
                <a:gd name="connsiteY0" fmla="*/ 135468 h 1326143"/>
                <a:gd name="connsiteX1" fmla="*/ 171531 w 4582221"/>
                <a:gd name="connsiteY1" fmla="*/ 817000 h 1326143"/>
                <a:gd name="connsiteX2" fmla="*/ 315021 w 4582221"/>
                <a:gd name="connsiteY2" fmla="*/ 152630 h 1326143"/>
                <a:gd name="connsiteX3" fmla="*/ 397083 w 4582221"/>
                <a:gd name="connsiteY3" fmla="*/ 495318 h 1326143"/>
                <a:gd name="connsiteX4" fmla="*/ 672810 w 4582221"/>
                <a:gd name="connsiteY4" fmla="*/ 151504 h 1326143"/>
                <a:gd name="connsiteX5" fmla="*/ 906708 w 4582221"/>
                <a:gd name="connsiteY5" fmla="*/ 709196 h 1326143"/>
                <a:gd name="connsiteX6" fmla="*/ 1101874 w 4582221"/>
                <a:gd name="connsiteY6" fmla="*/ 144189 h 1326143"/>
                <a:gd name="connsiteX7" fmla="*/ 1248835 w 4582221"/>
                <a:gd name="connsiteY7" fmla="*/ 514263 h 1326143"/>
                <a:gd name="connsiteX8" fmla="*/ 1487517 w 4582221"/>
                <a:gd name="connsiteY8" fmla="*/ 466058 h 1326143"/>
                <a:gd name="connsiteX9" fmla="*/ 1651452 w 4582221"/>
                <a:gd name="connsiteY9" fmla="*/ 58845 h 1326143"/>
                <a:gd name="connsiteX10" fmla="*/ 1780312 w 4582221"/>
                <a:gd name="connsiteY10" fmla="*/ 689829 h 1326143"/>
                <a:gd name="connsiteX11" fmla="*/ 1921083 w 4582221"/>
                <a:gd name="connsiteY11" fmla="*/ 328476 h 1326143"/>
                <a:gd name="connsiteX12" fmla="*/ 2014868 w 4582221"/>
                <a:gd name="connsiteY12" fmla="*/ 844292 h 1326143"/>
                <a:gd name="connsiteX13" fmla="*/ 2130597 w 4582221"/>
                <a:gd name="connsiteY13" fmla="*/ 1213615 h 1326143"/>
                <a:gd name="connsiteX14" fmla="*/ 2216129 w 4582221"/>
                <a:gd name="connsiteY14" fmla="*/ 1111532 h 1326143"/>
                <a:gd name="connsiteX15" fmla="*/ 2325857 w 4582221"/>
                <a:gd name="connsiteY15" fmla="*/ 1213945 h 1326143"/>
                <a:gd name="connsiteX16" fmla="*/ 2460345 w 4582221"/>
                <a:gd name="connsiteY16" fmla="*/ 1242876 h 1326143"/>
                <a:gd name="connsiteX17" fmla="*/ 2554129 w 4582221"/>
                <a:gd name="connsiteY17" fmla="*/ 1055307 h 1326143"/>
                <a:gd name="connsiteX18" fmla="*/ 2870652 w 4582221"/>
                <a:gd name="connsiteY18" fmla="*/ 1102199 h 1326143"/>
                <a:gd name="connsiteX19" fmla="*/ 2964437 w 4582221"/>
                <a:gd name="connsiteY19" fmla="*/ 1160815 h 1326143"/>
                <a:gd name="connsiteX20" fmla="*/ 2987883 w 4582221"/>
                <a:gd name="connsiteY20" fmla="*/ 230 h 1326143"/>
                <a:gd name="connsiteX21" fmla="*/ 3069945 w 4582221"/>
                <a:gd name="connsiteY21" fmla="*/ 1266322 h 1326143"/>
                <a:gd name="connsiteX22" fmla="*/ 3093391 w 4582221"/>
                <a:gd name="connsiteY22" fmla="*/ 23676 h 1326143"/>
                <a:gd name="connsiteX23" fmla="*/ 3175452 w 4582221"/>
                <a:gd name="connsiteY23" fmla="*/ 1242876 h 1326143"/>
                <a:gd name="connsiteX24" fmla="*/ 3515421 w 4582221"/>
                <a:gd name="connsiteY24" fmla="*/ 1219430 h 1326143"/>
                <a:gd name="connsiteX25" fmla="*/ 3820221 w 4582221"/>
                <a:gd name="connsiteY25" fmla="*/ 1231153 h 1326143"/>
                <a:gd name="connsiteX26" fmla="*/ 4218806 w 4582221"/>
                <a:gd name="connsiteY26" fmla="*/ 1231153 h 1326143"/>
                <a:gd name="connsiteX27" fmla="*/ 4394652 w 4582221"/>
                <a:gd name="connsiteY27" fmla="*/ 926353 h 1326143"/>
                <a:gd name="connsiteX28" fmla="*/ 4582221 w 4582221"/>
                <a:gd name="connsiteY28" fmla="*/ 1324938 h 1326143"/>
                <a:gd name="connsiteX0" fmla="*/ 0 w 4582221"/>
                <a:gd name="connsiteY0" fmla="*/ 135468 h 1326143"/>
                <a:gd name="connsiteX1" fmla="*/ 171531 w 4582221"/>
                <a:gd name="connsiteY1" fmla="*/ 817000 h 1326143"/>
                <a:gd name="connsiteX2" fmla="*/ 315021 w 4582221"/>
                <a:gd name="connsiteY2" fmla="*/ 152630 h 1326143"/>
                <a:gd name="connsiteX3" fmla="*/ 397083 w 4582221"/>
                <a:gd name="connsiteY3" fmla="*/ 495318 h 1326143"/>
                <a:gd name="connsiteX4" fmla="*/ 672810 w 4582221"/>
                <a:gd name="connsiteY4" fmla="*/ 151504 h 1326143"/>
                <a:gd name="connsiteX5" fmla="*/ 906708 w 4582221"/>
                <a:gd name="connsiteY5" fmla="*/ 709196 h 1326143"/>
                <a:gd name="connsiteX6" fmla="*/ 1101874 w 4582221"/>
                <a:gd name="connsiteY6" fmla="*/ 144189 h 1326143"/>
                <a:gd name="connsiteX7" fmla="*/ 1248835 w 4582221"/>
                <a:gd name="connsiteY7" fmla="*/ 514263 h 1326143"/>
                <a:gd name="connsiteX8" fmla="*/ 1487517 w 4582221"/>
                <a:gd name="connsiteY8" fmla="*/ 466058 h 1326143"/>
                <a:gd name="connsiteX9" fmla="*/ 1651452 w 4582221"/>
                <a:gd name="connsiteY9" fmla="*/ 58845 h 1326143"/>
                <a:gd name="connsiteX10" fmla="*/ 1780312 w 4582221"/>
                <a:gd name="connsiteY10" fmla="*/ 689829 h 1326143"/>
                <a:gd name="connsiteX11" fmla="*/ 1921083 w 4582221"/>
                <a:gd name="connsiteY11" fmla="*/ 328476 h 1326143"/>
                <a:gd name="connsiteX12" fmla="*/ 2014868 w 4582221"/>
                <a:gd name="connsiteY12" fmla="*/ 844292 h 1326143"/>
                <a:gd name="connsiteX13" fmla="*/ 2130597 w 4582221"/>
                <a:gd name="connsiteY13" fmla="*/ 1213615 h 1326143"/>
                <a:gd name="connsiteX14" fmla="*/ 2216129 w 4582221"/>
                <a:gd name="connsiteY14" fmla="*/ 1111532 h 1326143"/>
                <a:gd name="connsiteX15" fmla="*/ 2325857 w 4582221"/>
                <a:gd name="connsiteY15" fmla="*/ 1213945 h 1326143"/>
                <a:gd name="connsiteX16" fmla="*/ 2460345 w 4582221"/>
                <a:gd name="connsiteY16" fmla="*/ 1242876 h 1326143"/>
                <a:gd name="connsiteX17" fmla="*/ 2546814 w 4582221"/>
                <a:gd name="connsiteY17" fmla="*/ 835851 h 1326143"/>
                <a:gd name="connsiteX18" fmla="*/ 2870652 w 4582221"/>
                <a:gd name="connsiteY18" fmla="*/ 1102199 h 1326143"/>
                <a:gd name="connsiteX19" fmla="*/ 2964437 w 4582221"/>
                <a:gd name="connsiteY19" fmla="*/ 1160815 h 1326143"/>
                <a:gd name="connsiteX20" fmla="*/ 2987883 w 4582221"/>
                <a:gd name="connsiteY20" fmla="*/ 230 h 1326143"/>
                <a:gd name="connsiteX21" fmla="*/ 3069945 w 4582221"/>
                <a:gd name="connsiteY21" fmla="*/ 1266322 h 1326143"/>
                <a:gd name="connsiteX22" fmla="*/ 3093391 w 4582221"/>
                <a:gd name="connsiteY22" fmla="*/ 23676 h 1326143"/>
                <a:gd name="connsiteX23" fmla="*/ 3175452 w 4582221"/>
                <a:gd name="connsiteY23" fmla="*/ 1242876 h 1326143"/>
                <a:gd name="connsiteX24" fmla="*/ 3515421 w 4582221"/>
                <a:gd name="connsiteY24" fmla="*/ 1219430 h 1326143"/>
                <a:gd name="connsiteX25" fmla="*/ 3820221 w 4582221"/>
                <a:gd name="connsiteY25" fmla="*/ 1231153 h 1326143"/>
                <a:gd name="connsiteX26" fmla="*/ 4218806 w 4582221"/>
                <a:gd name="connsiteY26" fmla="*/ 1231153 h 1326143"/>
                <a:gd name="connsiteX27" fmla="*/ 4394652 w 4582221"/>
                <a:gd name="connsiteY27" fmla="*/ 926353 h 1326143"/>
                <a:gd name="connsiteX28" fmla="*/ 4582221 w 4582221"/>
                <a:gd name="connsiteY28" fmla="*/ 1324938 h 1326143"/>
                <a:gd name="connsiteX0" fmla="*/ 0 w 4582221"/>
                <a:gd name="connsiteY0" fmla="*/ 135462 h 1326137"/>
                <a:gd name="connsiteX1" fmla="*/ 171531 w 4582221"/>
                <a:gd name="connsiteY1" fmla="*/ 816994 h 1326137"/>
                <a:gd name="connsiteX2" fmla="*/ 315021 w 4582221"/>
                <a:gd name="connsiteY2" fmla="*/ 152624 h 1326137"/>
                <a:gd name="connsiteX3" fmla="*/ 397083 w 4582221"/>
                <a:gd name="connsiteY3" fmla="*/ 495312 h 1326137"/>
                <a:gd name="connsiteX4" fmla="*/ 672810 w 4582221"/>
                <a:gd name="connsiteY4" fmla="*/ 151498 h 1326137"/>
                <a:gd name="connsiteX5" fmla="*/ 906708 w 4582221"/>
                <a:gd name="connsiteY5" fmla="*/ 709190 h 1326137"/>
                <a:gd name="connsiteX6" fmla="*/ 1101874 w 4582221"/>
                <a:gd name="connsiteY6" fmla="*/ 144183 h 1326137"/>
                <a:gd name="connsiteX7" fmla="*/ 1248835 w 4582221"/>
                <a:gd name="connsiteY7" fmla="*/ 514257 h 1326137"/>
                <a:gd name="connsiteX8" fmla="*/ 1487517 w 4582221"/>
                <a:gd name="connsiteY8" fmla="*/ 466052 h 1326137"/>
                <a:gd name="connsiteX9" fmla="*/ 1651452 w 4582221"/>
                <a:gd name="connsiteY9" fmla="*/ 58839 h 1326137"/>
                <a:gd name="connsiteX10" fmla="*/ 1780312 w 4582221"/>
                <a:gd name="connsiteY10" fmla="*/ 689823 h 1326137"/>
                <a:gd name="connsiteX11" fmla="*/ 1921083 w 4582221"/>
                <a:gd name="connsiteY11" fmla="*/ 328470 h 1326137"/>
                <a:gd name="connsiteX12" fmla="*/ 2014868 w 4582221"/>
                <a:gd name="connsiteY12" fmla="*/ 844286 h 1326137"/>
                <a:gd name="connsiteX13" fmla="*/ 2130597 w 4582221"/>
                <a:gd name="connsiteY13" fmla="*/ 1213609 h 1326137"/>
                <a:gd name="connsiteX14" fmla="*/ 2216129 w 4582221"/>
                <a:gd name="connsiteY14" fmla="*/ 1111526 h 1326137"/>
                <a:gd name="connsiteX15" fmla="*/ 2325857 w 4582221"/>
                <a:gd name="connsiteY15" fmla="*/ 1213939 h 1326137"/>
                <a:gd name="connsiteX16" fmla="*/ 2460345 w 4582221"/>
                <a:gd name="connsiteY16" fmla="*/ 1242870 h 1326137"/>
                <a:gd name="connsiteX17" fmla="*/ 2546814 w 4582221"/>
                <a:gd name="connsiteY17" fmla="*/ 835845 h 1326137"/>
                <a:gd name="connsiteX18" fmla="*/ 2768239 w 4582221"/>
                <a:gd name="connsiteY18" fmla="*/ 911998 h 1326137"/>
                <a:gd name="connsiteX19" fmla="*/ 2964437 w 4582221"/>
                <a:gd name="connsiteY19" fmla="*/ 1160809 h 1326137"/>
                <a:gd name="connsiteX20" fmla="*/ 2987883 w 4582221"/>
                <a:gd name="connsiteY20" fmla="*/ 224 h 1326137"/>
                <a:gd name="connsiteX21" fmla="*/ 3069945 w 4582221"/>
                <a:gd name="connsiteY21" fmla="*/ 1266316 h 1326137"/>
                <a:gd name="connsiteX22" fmla="*/ 3093391 w 4582221"/>
                <a:gd name="connsiteY22" fmla="*/ 23670 h 1326137"/>
                <a:gd name="connsiteX23" fmla="*/ 3175452 w 4582221"/>
                <a:gd name="connsiteY23" fmla="*/ 1242870 h 1326137"/>
                <a:gd name="connsiteX24" fmla="*/ 3515421 w 4582221"/>
                <a:gd name="connsiteY24" fmla="*/ 1219424 h 1326137"/>
                <a:gd name="connsiteX25" fmla="*/ 3820221 w 4582221"/>
                <a:gd name="connsiteY25" fmla="*/ 1231147 h 1326137"/>
                <a:gd name="connsiteX26" fmla="*/ 4218806 w 4582221"/>
                <a:gd name="connsiteY26" fmla="*/ 1231147 h 1326137"/>
                <a:gd name="connsiteX27" fmla="*/ 4394652 w 4582221"/>
                <a:gd name="connsiteY27" fmla="*/ 926347 h 1326137"/>
                <a:gd name="connsiteX28" fmla="*/ 4582221 w 4582221"/>
                <a:gd name="connsiteY28" fmla="*/ 1324932 h 1326137"/>
                <a:gd name="connsiteX0" fmla="*/ 0 w 4582221"/>
                <a:gd name="connsiteY0" fmla="*/ 217622 h 1408297"/>
                <a:gd name="connsiteX1" fmla="*/ 171531 w 4582221"/>
                <a:gd name="connsiteY1" fmla="*/ 899154 h 1408297"/>
                <a:gd name="connsiteX2" fmla="*/ 315021 w 4582221"/>
                <a:gd name="connsiteY2" fmla="*/ 234784 h 1408297"/>
                <a:gd name="connsiteX3" fmla="*/ 397083 w 4582221"/>
                <a:gd name="connsiteY3" fmla="*/ 577472 h 1408297"/>
                <a:gd name="connsiteX4" fmla="*/ 672810 w 4582221"/>
                <a:gd name="connsiteY4" fmla="*/ 233658 h 1408297"/>
                <a:gd name="connsiteX5" fmla="*/ 906708 w 4582221"/>
                <a:gd name="connsiteY5" fmla="*/ 791350 h 1408297"/>
                <a:gd name="connsiteX6" fmla="*/ 1101874 w 4582221"/>
                <a:gd name="connsiteY6" fmla="*/ 226343 h 1408297"/>
                <a:gd name="connsiteX7" fmla="*/ 1248835 w 4582221"/>
                <a:gd name="connsiteY7" fmla="*/ 596417 h 1408297"/>
                <a:gd name="connsiteX8" fmla="*/ 1487517 w 4582221"/>
                <a:gd name="connsiteY8" fmla="*/ 548212 h 1408297"/>
                <a:gd name="connsiteX9" fmla="*/ 1651452 w 4582221"/>
                <a:gd name="connsiteY9" fmla="*/ 140999 h 1408297"/>
                <a:gd name="connsiteX10" fmla="*/ 1780312 w 4582221"/>
                <a:gd name="connsiteY10" fmla="*/ 771983 h 1408297"/>
                <a:gd name="connsiteX11" fmla="*/ 1921083 w 4582221"/>
                <a:gd name="connsiteY11" fmla="*/ 410630 h 1408297"/>
                <a:gd name="connsiteX12" fmla="*/ 2014868 w 4582221"/>
                <a:gd name="connsiteY12" fmla="*/ 926446 h 1408297"/>
                <a:gd name="connsiteX13" fmla="*/ 2130597 w 4582221"/>
                <a:gd name="connsiteY13" fmla="*/ 1295769 h 1408297"/>
                <a:gd name="connsiteX14" fmla="*/ 2216129 w 4582221"/>
                <a:gd name="connsiteY14" fmla="*/ 1193686 h 1408297"/>
                <a:gd name="connsiteX15" fmla="*/ 2325857 w 4582221"/>
                <a:gd name="connsiteY15" fmla="*/ 1296099 h 1408297"/>
                <a:gd name="connsiteX16" fmla="*/ 2460345 w 4582221"/>
                <a:gd name="connsiteY16" fmla="*/ 1325030 h 1408297"/>
                <a:gd name="connsiteX17" fmla="*/ 2546814 w 4582221"/>
                <a:gd name="connsiteY17" fmla="*/ 918005 h 1408297"/>
                <a:gd name="connsiteX18" fmla="*/ 2768239 w 4582221"/>
                <a:gd name="connsiteY18" fmla="*/ 994158 h 1408297"/>
                <a:gd name="connsiteX19" fmla="*/ 2832764 w 4582221"/>
                <a:gd name="connsiteY19" fmla="*/ 218841 h 1408297"/>
                <a:gd name="connsiteX20" fmla="*/ 2987883 w 4582221"/>
                <a:gd name="connsiteY20" fmla="*/ 82384 h 1408297"/>
                <a:gd name="connsiteX21" fmla="*/ 3069945 w 4582221"/>
                <a:gd name="connsiteY21" fmla="*/ 1348476 h 1408297"/>
                <a:gd name="connsiteX22" fmla="*/ 3093391 w 4582221"/>
                <a:gd name="connsiteY22" fmla="*/ 105830 h 1408297"/>
                <a:gd name="connsiteX23" fmla="*/ 3175452 w 4582221"/>
                <a:gd name="connsiteY23" fmla="*/ 1325030 h 1408297"/>
                <a:gd name="connsiteX24" fmla="*/ 3515421 w 4582221"/>
                <a:gd name="connsiteY24" fmla="*/ 1301584 h 1408297"/>
                <a:gd name="connsiteX25" fmla="*/ 3820221 w 4582221"/>
                <a:gd name="connsiteY25" fmla="*/ 1313307 h 1408297"/>
                <a:gd name="connsiteX26" fmla="*/ 4218806 w 4582221"/>
                <a:gd name="connsiteY26" fmla="*/ 1313307 h 1408297"/>
                <a:gd name="connsiteX27" fmla="*/ 4394652 w 4582221"/>
                <a:gd name="connsiteY27" fmla="*/ 1008507 h 1408297"/>
                <a:gd name="connsiteX28" fmla="*/ 4582221 w 4582221"/>
                <a:gd name="connsiteY28" fmla="*/ 1407092 h 1408297"/>
                <a:gd name="connsiteX0" fmla="*/ 0 w 4582221"/>
                <a:gd name="connsiteY0" fmla="*/ 217622 h 1408297"/>
                <a:gd name="connsiteX1" fmla="*/ 171531 w 4582221"/>
                <a:gd name="connsiteY1" fmla="*/ 899154 h 1408297"/>
                <a:gd name="connsiteX2" fmla="*/ 315021 w 4582221"/>
                <a:gd name="connsiteY2" fmla="*/ 234784 h 1408297"/>
                <a:gd name="connsiteX3" fmla="*/ 397083 w 4582221"/>
                <a:gd name="connsiteY3" fmla="*/ 577472 h 1408297"/>
                <a:gd name="connsiteX4" fmla="*/ 672810 w 4582221"/>
                <a:gd name="connsiteY4" fmla="*/ 233658 h 1408297"/>
                <a:gd name="connsiteX5" fmla="*/ 906708 w 4582221"/>
                <a:gd name="connsiteY5" fmla="*/ 791350 h 1408297"/>
                <a:gd name="connsiteX6" fmla="*/ 1101874 w 4582221"/>
                <a:gd name="connsiteY6" fmla="*/ 226343 h 1408297"/>
                <a:gd name="connsiteX7" fmla="*/ 1248835 w 4582221"/>
                <a:gd name="connsiteY7" fmla="*/ 596417 h 1408297"/>
                <a:gd name="connsiteX8" fmla="*/ 1487517 w 4582221"/>
                <a:gd name="connsiteY8" fmla="*/ 548212 h 1408297"/>
                <a:gd name="connsiteX9" fmla="*/ 1651452 w 4582221"/>
                <a:gd name="connsiteY9" fmla="*/ 140999 h 1408297"/>
                <a:gd name="connsiteX10" fmla="*/ 1780312 w 4582221"/>
                <a:gd name="connsiteY10" fmla="*/ 771983 h 1408297"/>
                <a:gd name="connsiteX11" fmla="*/ 1921083 w 4582221"/>
                <a:gd name="connsiteY11" fmla="*/ 410630 h 1408297"/>
                <a:gd name="connsiteX12" fmla="*/ 2014868 w 4582221"/>
                <a:gd name="connsiteY12" fmla="*/ 926446 h 1408297"/>
                <a:gd name="connsiteX13" fmla="*/ 2130597 w 4582221"/>
                <a:gd name="connsiteY13" fmla="*/ 1295769 h 1408297"/>
                <a:gd name="connsiteX14" fmla="*/ 2216129 w 4582221"/>
                <a:gd name="connsiteY14" fmla="*/ 1193686 h 1408297"/>
                <a:gd name="connsiteX15" fmla="*/ 2325857 w 4582221"/>
                <a:gd name="connsiteY15" fmla="*/ 1296099 h 1408297"/>
                <a:gd name="connsiteX16" fmla="*/ 2460345 w 4582221"/>
                <a:gd name="connsiteY16" fmla="*/ 1325030 h 1408297"/>
                <a:gd name="connsiteX17" fmla="*/ 2546814 w 4582221"/>
                <a:gd name="connsiteY17" fmla="*/ 888744 h 1408297"/>
                <a:gd name="connsiteX18" fmla="*/ 2768239 w 4582221"/>
                <a:gd name="connsiteY18" fmla="*/ 994158 h 1408297"/>
                <a:gd name="connsiteX19" fmla="*/ 2832764 w 4582221"/>
                <a:gd name="connsiteY19" fmla="*/ 218841 h 1408297"/>
                <a:gd name="connsiteX20" fmla="*/ 2987883 w 4582221"/>
                <a:gd name="connsiteY20" fmla="*/ 82384 h 1408297"/>
                <a:gd name="connsiteX21" fmla="*/ 3069945 w 4582221"/>
                <a:gd name="connsiteY21" fmla="*/ 1348476 h 1408297"/>
                <a:gd name="connsiteX22" fmla="*/ 3093391 w 4582221"/>
                <a:gd name="connsiteY22" fmla="*/ 105830 h 1408297"/>
                <a:gd name="connsiteX23" fmla="*/ 3175452 w 4582221"/>
                <a:gd name="connsiteY23" fmla="*/ 1325030 h 1408297"/>
                <a:gd name="connsiteX24" fmla="*/ 3515421 w 4582221"/>
                <a:gd name="connsiteY24" fmla="*/ 1301584 h 1408297"/>
                <a:gd name="connsiteX25" fmla="*/ 3820221 w 4582221"/>
                <a:gd name="connsiteY25" fmla="*/ 1313307 h 1408297"/>
                <a:gd name="connsiteX26" fmla="*/ 4218806 w 4582221"/>
                <a:gd name="connsiteY26" fmla="*/ 1313307 h 1408297"/>
                <a:gd name="connsiteX27" fmla="*/ 4394652 w 4582221"/>
                <a:gd name="connsiteY27" fmla="*/ 1008507 h 1408297"/>
                <a:gd name="connsiteX28" fmla="*/ 4582221 w 4582221"/>
                <a:gd name="connsiteY28" fmla="*/ 1407092 h 1408297"/>
                <a:gd name="connsiteX0" fmla="*/ 0 w 4582221"/>
                <a:gd name="connsiteY0" fmla="*/ 216650 h 1407325"/>
                <a:gd name="connsiteX1" fmla="*/ 171531 w 4582221"/>
                <a:gd name="connsiteY1" fmla="*/ 898182 h 1407325"/>
                <a:gd name="connsiteX2" fmla="*/ 315021 w 4582221"/>
                <a:gd name="connsiteY2" fmla="*/ 233812 h 1407325"/>
                <a:gd name="connsiteX3" fmla="*/ 397083 w 4582221"/>
                <a:gd name="connsiteY3" fmla="*/ 576500 h 1407325"/>
                <a:gd name="connsiteX4" fmla="*/ 672810 w 4582221"/>
                <a:gd name="connsiteY4" fmla="*/ 232686 h 1407325"/>
                <a:gd name="connsiteX5" fmla="*/ 906708 w 4582221"/>
                <a:gd name="connsiteY5" fmla="*/ 790378 h 1407325"/>
                <a:gd name="connsiteX6" fmla="*/ 1101874 w 4582221"/>
                <a:gd name="connsiteY6" fmla="*/ 225371 h 1407325"/>
                <a:gd name="connsiteX7" fmla="*/ 1248835 w 4582221"/>
                <a:gd name="connsiteY7" fmla="*/ 595445 h 1407325"/>
                <a:gd name="connsiteX8" fmla="*/ 1487517 w 4582221"/>
                <a:gd name="connsiteY8" fmla="*/ 547240 h 1407325"/>
                <a:gd name="connsiteX9" fmla="*/ 1651452 w 4582221"/>
                <a:gd name="connsiteY9" fmla="*/ 140027 h 1407325"/>
                <a:gd name="connsiteX10" fmla="*/ 1780312 w 4582221"/>
                <a:gd name="connsiteY10" fmla="*/ 771011 h 1407325"/>
                <a:gd name="connsiteX11" fmla="*/ 1921083 w 4582221"/>
                <a:gd name="connsiteY11" fmla="*/ 409658 h 1407325"/>
                <a:gd name="connsiteX12" fmla="*/ 2014868 w 4582221"/>
                <a:gd name="connsiteY12" fmla="*/ 925474 h 1407325"/>
                <a:gd name="connsiteX13" fmla="*/ 2130597 w 4582221"/>
                <a:gd name="connsiteY13" fmla="*/ 1294797 h 1407325"/>
                <a:gd name="connsiteX14" fmla="*/ 2216129 w 4582221"/>
                <a:gd name="connsiteY14" fmla="*/ 1192714 h 1407325"/>
                <a:gd name="connsiteX15" fmla="*/ 2325857 w 4582221"/>
                <a:gd name="connsiteY15" fmla="*/ 1295127 h 1407325"/>
                <a:gd name="connsiteX16" fmla="*/ 2460345 w 4582221"/>
                <a:gd name="connsiteY16" fmla="*/ 1324058 h 1407325"/>
                <a:gd name="connsiteX17" fmla="*/ 2546814 w 4582221"/>
                <a:gd name="connsiteY17" fmla="*/ 887772 h 1407325"/>
                <a:gd name="connsiteX18" fmla="*/ 2760924 w 4582221"/>
                <a:gd name="connsiteY18" fmla="*/ 963926 h 1407325"/>
                <a:gd name="connsiteX19" fmla="*/ 2832764 w 4582221"/>
                <a:gd name="connsiteY19" fmla="*/ 217869 h 1407325"/>
                <a:gd name="connsiteX20" fmla="*/ 2987883 w 4582221"/>
                <a:gd name="connsiteY20" fmla="*/ 81412 h 1407325"/>
                <a:gd name="connsiteX21" fmla="*/ 3069945 w 4582221"/>
                <a:gd name="connsiteY21" fmla="*/ 1347504 h 1407325"/>
                <a:gd name="connsiteX22" fmla="*/ 3093391 w 4582221"/>
                <a:gd name="connsiteY22" fmla="*/ 104858 h 1407325"/>
                <a:gd name="connsiteX23" fmla="*/ 3175452 w 4582221"/>
                <a:gd name="connsiteY23" fmla="*/ 1324058 h 1407325"/>
                <a:gd name="connsiteX24" fmla="*/ 3515421 w 4582221"/>
                <a:gd name="connsiteY24" fmla="*/ 1300612 h 1407325"/>
                <a:gd name="connsiteX25" fmla="*/ 3820221 w 4582221"/>
                <a:gd name="connsiteY25" fmla="*/ 1312335 h 1407325"/>
                <a:gd name="connsiteX26" fmla="*/ 4218806 w 4582221"/>
                <a:gd name="connsiteY26" fmla="*/ 1312335 h 1407325"/>
                <a:gd name="connsiteX27" fmla="*/ 4394652 w 4582221"/>
                <a:gd name="connsiteY27" fmla="*/ 1007535 h 1407325"/>
                <a:gd name="connsiteX28" fmla="*/ 4582221 w 4582221"/>
                <a:gd name="connsiteY28" fmla="*/ 1406120 h 1407325"/>
                <a:gd name="connsiteX0" fmla="*/ 0 w 4582221"/>
                <a:gd name="connsiteY0" fmla="*/ 216650 h 1407325"/>
                <a:gd name="connsiteX1" fmla="*/ 171531 w 4582221"/>
                <a:gd name="connsiteY1" fmla="*/ 898182 h 1407325"/>
                <a:gd name="connsiteX2" fmla="*/ 315021 w 4582221"/>
                <a:gd name="connsiteY2" fmla="*/ 233812 h 1407325"/>
                <a:gd name="connsiteX3" fmla="*/ 397083 w 4582221"/>
                <a:gd name="connsiteY3" fmla="*/ 576500 h 1407325"/>
                <a:gd name="connsiteX4" fmla="*/ 672810 w 4582221"/>
                <a:gd name="connsiteY4" fmla="*/ 232686 h 1407325"/>
                <a:gd name="connsiteX5" fmla="*/ 906708 w 4582221"/>
                <a:gd name="connsiteY5" fmla="*/ 790378 h 1407325"/>
                <a:gd name="connsiteX6" fmla="*/ 1101874 w 4582221"/>
                <a:gd name="connsiteY6" fmla="*/ 225371 h 1407325"/>
                <a:gd name="connsiteX7" fmla="*/ 1248835 w 4582221"/>
                <a:gd name="connsiteY7" fmla="*/ 595445 h 1407325"/>
                <a:gd name="connsiteX8" fmla="*/ 1487517 w 4582221"/>
                <a:gd name="connsiteY8" fmla="*/ 547240 h 1407325"/>
                <a:gd name="connsiteX9" fmla="*/ 1651452 w 4582221"/>
                <a:gd name="connsiteY9" fmla="*/ 140027 h 1407325"/>
                <a:gd name="connsiteX10" fmla="*/ 1780312 w 4582221"/>
                <a:gd name="connsiteY10" fmla="*/ 771011 h 1407325"/>
                <a:gd name="connsiteX11" fmla="*/ 1921083 w 4582221"/>
                <a:gd name="connsiteY11" fmla="*/ 409658 h 1407325"/>
                <a:gd name="connsiteX12" fmla="*/ 2014868 w 4582221"/>
                <a:gd name="connsiteY12" fmla="*/ 925474 h 1407325"/>
                <a:gd name="connsiteX13" fmla="*/ 2130597 w 4582221"/>
                <a:gd name="connsiteY13" fmla="*/ 1294797 h 1407325"/>
                <a:gd name="connsiteX14" fmla="*/ 2216129 w 4582221"/>
                <a:gd name="connsiteY14" fmla="*/ 1104931 h 1407325"/>
                <a:gd name="connsiteX15" fmla="*/ 2325857 w 4582221"/>
                <a:gd name="connsiteY15" fmla="*/ 1295127 h 1407325"/>
                <a:gd name="connsiteX16" fmla="*/ 2460345 w 4582221"/>
                <a:gd name="connsiteY16" fmla="*/ 1324058 h 1407325"/>
                <a:gd name="connsiteX17" fmla="*/ 2546814 w 4582221"/>
                <a:gd name="connsiteY17" fmla="*/ 887772 h 1407325"/>
                <a:gd name="connsiteX18" fmla="*/ 2760924 w 4582221"/>
                <a:gd name="connsiteY18" fmla="*/ 963926 h 1407325"/>
                <a:gd name="connsiteX19" fmla="*/ 2832764 w 4582221"/>
                <a:gd name="connsiteY19" fmla="*/ 217869 h 1407325"/>
                <a:gd name="connsiteX20" fmla="*/ 2987883 w 4582221"/>
                <a:gd name="connsiteY20" fmla="*/ 81412 h 1407325"/>
                <a:gd name="connsiteX21" fmla="*/ 3069945 w 4582221"/>
                <a:gd name="connsiteY21" fmla="*/ 1347504 h 1407325"/>
                <a:gd name="connsiteX22" fmla="*/ 3093391 w 4582221"/>
                <a:gd name="connsiteY22" fmla="*/ 104858 h 1407325"/>
                <a:gd name="connsiteX23" fmla="*/ 3175452 w 4582221"/>
                <a:gd name="connsiteY23" fmla="*/ 1324058 h 1407325"/>
                <a:gd name="connsiteX24" fmla="*/ 3515421 w 4582221"/>
                <a:gd name="connsiteY24" fmla="*/ 1300612 h 1407325"/>
                <a:gd name="connsiteX25" fmla="*/ 3820221 w 4582221"/>
                <a:gd name="connsiteY25" fmla="*/ 1312335 h 1407325"/>
                <a:gd name="connsiteX26" fmla="*/ 4218806 w 4582221"/>
                <a:gd name="connsiteY26" fmla="*/ 1312335 h 1407325"/>
                <a:gd name="connsiteX27" fmla="*/ 4394652 w 4582221"/>
                <a:gd name="connsiteY27" fmla="*/ 1007535 h 1407325"/>
                <a:gd name="connsiteX28" fmla="*/ 4582221 w 4582221"/>
                <a:gd name="connsiteY28" fmla="*/ 1406120 h 1407325"/>
                <a:gd name="connsiteX0" fmla="*/ 0 w 4582221"/>
                <a:gd name="connsiteY0" fmla="*/ 214986 h 1405661"/>
                <a:gd name="connsiteX1" fmla="*/ 171531 w 4582221"/>
                <a:gd name="connsiteY1" fmla="*/ 896518 h 1405661"/>
                <a:gd name="connsiteX2" fmla="*/ 315021 w 4582221"/>
                <a:gd name="connsiteY2" fmla="*/ 232148 h 1405661"/>
                <a:gd name="connsiteX3" fmla="*/ 397083 w 4582221"/>
                <a:gd name="connsiteY3" fmla="*/ 574836 h 1405661"/>
                <a:gd name="connsiteX4" fmla="*/ 672810 w 4582221"/>
                <a:gd name="connsiteY4" fmla="*/ 231022 h 1405661"/>
                <a:gd name="connsiteX5" fmla="*/ 906708 w 4582221"/>
                <a:gd name="connsiteY5" fmla="*/ 788714 h 1405661"/>
                <a:gd name="connsiteX6" fmla="*/ 1101874 w 4582221"/>
                <a:gd name="connsiteY6" fmla="*/ 223707 h 1405661"/>
                <a:gd name="connsiteX7" fmla="*/ 1248835 w 4582221"/>
                <a:gd name="connsiteY7" fmla="*/ 593781 h 1405661"/>
                <a:gd name="connsiteX8" fmla="*/ 1487517 w 4582221"/>
                <a:gd name="connsiteY8" fmla="*/ 545576 h 1405661"/>
                <a:gd name="connsiteX9" fmla="*/ 1651452 w 4582221"/>
                <a:gd name="connsiteY9" fmla="*/ 138363 h 1405661"/>
                <a:gd name="connsiteX10" fmla="*/ 1780312 w 4582221"/>
                <a:gd name="connsiteY10" fmla="*/ 769347 h 1405661"/>
                <a:gd name="connsiteX11" fmla="*/ 1921083 w 4582221"/>
                <a:gd name="connsiteY11" fmla="*/ 407994 h 1405661"/>
                <a:gd name="connsiteX12" fmla="*/ 2014868 w 4582221"/>
                <a:gd name="connsiteY12" fmla="*/ 923810 h 1405661"/>
                <a:gd name="connsiteX13" fmla="*/ 2130597 w 4582221"/>
                <a:gd name="connsiteY13" fmla="*/ 1293133 h 1405661"/>
                <a:gd name="connsiteX14" fmla="*/ 2216129 w 4582221"/>
                <a:gd name="connsiteY14" fmla="*/ 1103267 h 1405661"/>
                <a:gd name="connsiteX15" fmla="*/ 2325857 w 4582221"/>
                <a:gd name="connsiteY15" fmla="*/ 1293463 h 1405661"/>
                <a:gd name="connsiteX16" fmla="*/ 2460345 w 4582221"/>
                <a:gd name="connsiteY16" fmla="*/ 1322394 h 1405661"/>
                <a:gd name="connsiteX17" fmla="*/ 2546814 w 4582221"/>
                <a:gd name="connsiteY17" fmla="*/ 886108 h 1405661"/>
                <a:gd name="connsiteX18" fmla="*/ 2760924 w 4582221"/>
                <a:gd name="connsiteY18" fmla="*/ 911055 h 1405661"/>
                <a:gd name="connsiteX19" fmla="*/ 2832764 w 4582221"/>
                <a:gd name="connsiteY19" fmla="*/ 216205 h 1405661"/>
                <a:gd name="connsiteX20" fmla="*/ 2987883 w 4582221"/>
                <a:gd name="connsiteY20" fmla="*/ 79748 h 1405661"/>
                <a:gd name="connsiteX21" fmla="*/ 3069945 w 4582221"/>
                <a:gd name="connsiteY21" fmla="*/ 1345840 h 1405661"/>
                <a:gd name="connsiteX22" fmla="*/ 3093391 w 4582221"/>
                <a:gd name="connsiteY22" fmla="*/ 103194 h 1405661"/>
                <a:gd name="connsiteX23" fmla="*/ 3175452 w 4582221"/>
                <a:gd name="connsiteY23" fmla="*/ 1322394 h 1405661"/>
                <a:gd name="connsiteX24" fmla="*/ 3515421 w 4582221"/>
                <a:gd name="connsiteY24" fmla="*/ 1298948 h 1405661"/>
                <a:gd name="connsiteX25" fmla="*/ 3820221 w 4582221"/>
                <a:gd name="connsiteY25" fmla="*/ 1310671 h 1405661"/>
                <a:gd name="connsiteX26" fmla="*/ 4218806 w 4582221"/>
                <a:gd name="connsiteY26" fmla="*/ 1310671 h 1405661"/>
                <a:gd name="connsiteX27" fmla="*/ 4394652 w 4582221"/>
                <a:gd name="connsiteY27" fmla="*/ 1005871 h 1405661"/>
                <a:gd name="connsiteX28" fmla="*/ 4582221 w 4582221"/>
                <a:gd name="connsiteY28" fmla="*/ 1404456 h 1405661"/>
                <a:gd name="connsiteX0" fmla="*/ 0 w 4582221"/>
                <a:gd name="connsiteY0" fmla="*/ 180102 h 1370777"/>
                <a:gd name="connsiteX1" fmla="*/ 171531 w 4582221"/>
                <a:gd name="connsiteY1" fmla="*/ 861634 h 1370777"/>
                <a:gd name="connsiteX2" fmla="*/ 315021 w 4582221"/>
                <a:gd name="connsiteY2" fmla="*/ 197264 h 1370777"/>
                <a:gd name="connsiteX3" fmla="*/ 397083 w 4582221"/>
                <a:gd name="connsiteY3" fmla="*/ 539952 h 1370777"/>
                <a:gd name="connsiteX4" fmla="*/ 672810 w 4582221"/>
                <a:gd name="connsiteY4" fmla="*/ 196138 h 1370777"/>
                <a:gd name="connsiteX5" fmla="*/ 906708 w 4582221"/>
                <a:gd name="connsiteY5" fmla="*/ 753830 h 1370777"/>
                <a:gd name="connsiteX6" fmla="*/ 1101874 w 4582221"/>
                <a:gd name="connsiteY6" fmla="*/ 188823 h 1370777"/>
                <a:gd name="connsiteX7" fmla="*/ 1248835 w 4582221"/>
                <a:gd name="connsiteY7" fmla="*/ 558897 h 1370777"/>
                <a:gd name="connsiteX8" fmla="*/ 1487517 w 4582221"/>
                <a:gd name="connsiteY8" fmla="*/ 510692 h 1370777"/>
                <a:gd name="connsiteX9" fmla="*/ 1651452 w 4582221"/>
                <a:gd name="connsiteY9" fmla="*/ 103479 h 1370777"/>
                <a:gd name="connsiteX10" fmla="*/ 1780312 w 4582221"/>
                <a:gd name="connsiteY10" fmla="*/ 734463 h 1370777"/>
                <a:gd name="connsiteX11" fmla="*/ 1921083 w 4582221"/>
                <a:gd name="connsiteY11" fmla="*/ 373110 h 1370777"/>
                <a:gd name="connsiteX12" fmla="*/ 2014868 w 4582221"/>
                <a:gd name="connsiteY12" fmla="*/ 888926 h 1370777"/>
                <a:gd name="connsiteX13" fmla="*/ 2130597 w 4582221"/>
                <a:gd name="connsiteY13" fmla="*/ 1258249 h 1370777"/>
                <a:gd name="connsiteX14" fmla="*/ 2216129 w 4582221"/>
                <a:gd name="connsiteY14" fmla="*/ 1068383 h 1370777"/>
                <a:gd name="connsiteX15" fmla="*/ 2325857 w 4582221"/>
                <a:gd name="connsiteY15" fmla="*/ 1258579 h 1370777"/>
                <a:gd name="connsiteX16" fmla="*/ 2460345 w 4582221"/>
                <a:gd name="connsiteY16" fmla="*/ 1287510 h 1370777"/>
                <a:gd name="connsiteX17" fmla="*/ 2546814 w 4582221"/>
                <a:gd name="connsiteY17" fmla="*/ 851224 h 1370777"/>
                <a:gd name="connsiteX18" fmla="*/ 2760924 w 4582221"/>
                <a:gd name="connsiteY18" fmla="*/ 876171 h 1370777"/>
                <a:gd name="connsiteX19" fmla="*/ 2832764 w 4582221"/>
                <a:gd name="connsiteY19" fmla="*/ 181321 h 1370777"/>
                <a:gd name="connsiteX20" fmla="*/ 2987883 w 4582221"/>
                <a:gd name="connsiteY20" fmla="*/ 44864 h 1370777"/>
                <a:gd name="connsiteX21" fmla="*/ 3062630 w 4582221"/>
                <a:gd name="connsiteY21" fmla="*/ 835468 h 1370777"/>
                <a:gd name="connsiteX22" fmla="*/ 3093391 w 4582221"/>
                <a:gd name="connsiteY22" fmla="*/ 68310 h 1370777"/>
                <a:gd name="connsiteX23" fmla="*/ 3175452 w 4582221"/>
                <a:gd name="connsiteY23" fmla="*/ 1287510 h 1370777"/>
                <a:gd name="connsiteX24" fmla="*/ 3515421 w 4582221"/>
                <a:gd name="connsiteY24" fmla="*/ 1264064 h 1370777"/>
                <a:gd name="connsiteX25" fmla="*/ 3820221 w 4582221"/>
                <a:gd name="connsiteY25" fmla="*/ 1275787 h 1370777"/>
                <a:gd name="connsiteX26" fmla="*/ 4218806 w 4582221"/>
                <a:gd name="connsiteY26" fmla="*/ 1275787 h 1370777"/>
                <a:gd name="connsiteX27" fmla="*/ 4394652 w 4582221"/>
                <a:gd name="connsiteY27" fmla="*/ 970987 h 1370777"/>
                <a:gd name="connsiteX28" fmla="*/ 4582221 w 4582221"/>
                <a:gd name="connsiteY28" fmla="*/ 1369572 h 1370777"/>
                <a:gd name="connsiteX0" fmla="*/ 0 w 4582221"/>
                <a:gd name="connsiteY0" fmla="*/ 180102 h 1369572"/>
                <a:gd name="connsiteX1" fmla="*/ 171531 w 4582221"/>
                <a:gd name="connsiteY1" fmla="*/ 861634 h 1369572"/>
                <a:gd name="connsiteX2" fmla="*/ 315021 w 4582221"/>
                <a:gd name="connsiteY2" fmla="*/ 197264 h 1369572"/>
                <a:gd name="connsiteX3" fmla="*/ 397083 w 4582221"/>
                <a:gd name="connsiteY3" fmla="*/ 539952 h 1369572"/>
                <a:gd name="connsiteX4" fmla="*/ 672810 w 4582221"/>
                <a:gd name="connsiteY4" fmla="*/ 196138 h 1369572"/>
                <a:gd name="connsiteX5" fmla="*/ 906708 w 4582221"/>
                <a:gd name="connsiteY5" fmla="*/ 753830 h 1369572"/>
                <a:gd name="connsiteX6" fmla="*/ 1101874 w 4582221"/>
                <a:gd name="connsiteY6" fmla="*/ 188823 h 1369572"/>
                <a:gd name="connsiteX7" fmla="*/ 1248835 w 4582221"/>
                <a:gd name="connsiteY7" fmla="*/ 558897 h 1369572"/>
                <a:gd name="connsiteX8" fmla="*/ 1487517 w 4582221"/>
                <a:gd name="connsiteY8" fmla="*/ 510692 h 1369572"/>
                <a:gd name="connsiteX9" fmla="*/ 1651452 w 4582221"/>
                <a:gd name="connsiteY9" fmla="*/ 103479 h 1369572"/>
                <a:gd name="connsiteX10" fmla="*/ 1780312 w 4582221"/>
                <a:gd name="connsiteY10" fmla="*/ 734463 h 1369572"/>
                <a:gd name="connsiteX11" fmla="*/ 1921083 w 4582221"/>
                <a:gd name="connsiteY11" fmla="*/ 373110 h 1369572"/>
                <a:gd name="connsiteX12" fmla="*/ 2014868 w 4582221"/>
                <a:gd name="connsiteY12" fmla="*/ 888926 h 1369572"/>
                <a:gd name="connsiteX13" fmla="*/ 2130597 w 4582221"/>
                <a:gd name="connsiteY13" fmla="*/ 1258249 h 1369572"/>
                <a:gd name="connsiteX14" fmla="*/ 2216129 w 4582221"/>
                <a:gd name="connsiteY14" fmla="*/ 1068383 h 1369572"/>
                <a:gd name="connsiteX15" fmla="*/ 2325857 w 4582221"/>
                <a:gd name="connsiteY15" fmla="*/ 1258579 h 1369572"/>
                <a:gd name="connsiteX16" fmla="*/ 2460345 w 4582221"/>
                <a:gd name="connsiteY16" fmla="*/ 1287510 h 1369572"/>
                <a:gd name="connsiteX17" fmla="*/ 2546814 w 4582221"/>
                <a:gd name="connsiteY17" fmla="*/ 851224 h 1369572"/>
                <a:gd name="connsiteX18" fmla="*/ 2760924 w 4582221"/>
                <a:gd name="connsiteY18" fmla="*/ 876171 h 1369572"/>
                <a:gd name="connsiteX19" fmla="*/ 2832764 w 4582221"/>
                <a:gd name="connsiteY19" fmla="*/ 181321 h 1369572"/>
                <a:gd name="connsiteX20" fmla="*/ 2987883 w 4582221"/>
                <a:gd name="connsiteY20" fmla="*/ 44864 h 1369572"/>
                <a:gd name="connsiteX21" fmla="*/ 3062630 w 4582221"/>
                <a:gd name="connsiteY21" fmla="*/ 835468 h 1369572"/>
                <a:gd name="connsiteX22" fmla="*/ 3093391 w 4582221"/>
                <a:gd name="connsiteY22" fmla="*/ 68310 h 1369572"/>
                <a:gd name="connsiteX23" fmla="*/ 3219343 w 4582221"/>
                <a:gd name="connsiteY23" fmla="*/ 775446 h 1369572"/>
                <a:gd name="connsiteX24" fmla="*/ 3515421 w 4582221"/>
                <a:gd name="connsiteY24" fmla="*/ 1264064 h 1369572"/>
                <a:gd name="connsiteX25" fmla="*/ 3820221 w 4582221"/>
                <a:gd name="connsiteY25" fmla="*/ 1275787 h 1369572"/>
                <a:gd name="connsiteX26" fmla="*/ 4218806 w 4582221"/>
                <a:gd name="connsiteY26" fmla="*/ 1275787 h 1369572"/>
                <a:gd name="connsiteX27" fmla="*/ 4394652 w 4582221"/>
                <a:gd name="connsiteY27" fmla="*/ 970987 h 1369572"/>
                <a:gd name="connsiteX28" fmla="*/ 4582221 w 4582221"/>
                <a:gd name="connsiteY28" fmla="*/ 1369572 h 1369572"/>
                <a:gd name="connsiteX0" fmla="*/ 0 w 4582221"/>
                <a:gd name="connsiteY0" fmla="*/ 180102 h 1380588"/>
                <a:gd name="connsiteX1" fmla="*/ 171531 w 4582221"/>
                <a:gd name="connsiteY1" fmla="*/ 861634 h 1380588"/>
                <a:gd name="connsiteX2" fmla="*/ 315021 w 4582221"/>
                <a:gd name="connsiteY2" fmla="*/ 197264 h 1380588"/>
                <a:gd name="connsiteX3" fmla="*/ 397083 w 4582221"/>
                <a:gd name="connsiteY3" fmla="*/ 539952 h 1380588"/>
                <a:gd name="connsiteX4" fmla="*/ 672810 w 4582221"/>
                <a:gd name="connsiteY4" fmla="*/ 196138 h 1380588"/>
                <a:gd name="connsiteX5" fmla="*/ 906708 w 4582221"/>
                <a:gd name="connsiteY5" fmla="*/ 753830 h 1380588"/>
                <a:gd name="connsiteX6" fmla="*/ 1101874 w 4582221"/>
                <a:gd name="connsiteY6" fmla="*/ 188823 h 1380588"/>
                <a:gd name="connsiteX7" fmla="*/ 1248835 w 4582221"/>
                <a:gd name="connsiteY7" fmla="*/ 558897 h 1380588"/>
                <a:gd name="connsiteX8" fmla="*/ 1487517 w 4582221"/>
                <a:gd name="connsiteY8" fmla="*/ 510692 h 1380588"/>
                <a:gd name="connsiteX9" fmla="*/ 1651452 w 4582221"/>
                <a:gd name="connsiteY9" fmla="*/ 103479 h 1380588"/>
                <a:gd name="connsiteX10" fmla="*/ 1780312 w 4582221"/>
                <a:gd name="connsiteY10" fmla="*/ 734463 h 1380588"/>
                <a:gd name="connsiteX11" fmla="*/ 1921083 w 4582221"/>
                <a:gd name="connsiteY11" fmla="*/ 373110 h 1380588"/>
                <a:gd name="connsiteX12" fmla="*/ 2014868 w 4582221"/>
                <a:gd name="connsiteY12" fmla="*/ 888926 h 1380588"/>
                <a:gd name="connsiteX13" fmla="*/ 2130597 w 4582221"/>
                <a:gd name="connsiteY13" fmla="*/ 1258249 h 1380588"/>
                <a:gd name="connsiteX14" fmla="*/ 2216129 w 4582221"/>
                <a:gd name="connsiteY14" fmla="*/ 1068383 h 1380588"/>
                <a:gd name="connsiteX15" fmla="*/ 2325857 w 4582221"/>
                <a:gd name="connsiteY15" fmla="*/ 1258579 h 1380588"/>
                <a:gd name="connsiteX16" fmla="*/ 2460345 w 4582221"/>
                <a:gd name="connsiteY16" fmla="*/ 1287510 h 1380588"/>
                <a:gd name="connsiteX17" fmla="*/ 2546814 w 4582221"/>
                <a:gd name="connsiteY17" fmla="*/ 851224 h 1380588"/>
                <a:gd name="connsiteX18" fmla="*/ 2760924 w 4582221"/>
                <a:gd name="connsiteY18" fmla="*/ 876171 h 1380588"/>
                <a:gd name="connsiteX19" fmla="*/ 2832764 w 4582221"/>
                <a:gd name="connsiteY19" fmla="*/ 181321 h 1380588"/>
                <a:gd name="connsiteX20" fmla="*/ 2987883 w 4582221"/>
                <a:gd name="connsiteY20" fmla="*/ 44864 h 1380588"/>
                <a:gd name="connsiteX21" fmla="*/ 3062630 w 4582221"/>
                <a:gd name="connsiteY21" fmla="*/ 835468 h 1380588"/>
                <a:gd name="connsiteX22" fmla="*/ 3093391 w 4582221"/>
                <a:gd name="connsiteY22" fmla="*/ 68310 h 1380588"/>
                <a:gd name="connsiteX23" fmla="*/ 3219343 w 4582221"/>
                <a:gd name="connsiteY23" fmla="*/ 775446 h 1380588"/>
                <a:gd name="connsiteX24" fmla="*/ 3449584 w 4582221"/>
                <a:gd name="connsiteY24" fmla="*/ 27795 h 1380588"/>
                <a:gd name="connsiteX25" fmla="*/ 3820221 w 4582221"/>
                <a:gd name="connsiteY25" fmla="*/ 1275787 h 1380588"/>
                <a:gd name="connsiteX26" fmla="*/ 4218806 w 4582221"/>
                <a:gd name="connsiteY26" fmla="*/ 1275787 h 1380588"/>
                <a:gd name="connsiteX27" fmla="*/ 4394652 w 4582221"/>
                <a:gd name="connsiteY27" fmla="*/ 970987 h 1380588"/>
                <a:gd name="connsiteX28" fmla="*/ 4582221 w 4582221"/>
                <a:gd name="connsiteY28" fmla="*/ 1369572 h 1380588"/>
                <a:gd name="connsiteX0" fmla="*/ 0 w 4582221"/>
                <a:gd name="connsiteY0" fmla="*/ 180102 h 1369572"/>
                <a:gd name="connsiteX1" fmla="*/ 171531 w 4582221"/>
                <a:gd name="connsiteY1" fmla="*/ 861634 h 1369572"/>
                <a:gd name="connsiteX2" fmla="*/ 315021 w 4582221"/>
                <a:gd name="connsiteY2" fmla="*/ 197264 h 1369572"/>
                <a:gd name="connsiteX3" fmla="*/ 397083 w 4582221"/>
                <a:gd name="connsiteY3" fmla="*/ 539952 h 1369572"/>
                <a:gd name="connsiteX4" fmla="*/ 672810 w 4582221"/>
                <a:gd name="connsiteY4" fmla="*/ 196138 h 1369572"/>
                <a:gd name="connsiteX5" fmla="*/ 906708 w 4582221"/>
                <a:gd name="connsiteY5" fmla="*/ 753830 h 1369572"/>
                <a:gd name="connsiteX6" fmla="*/ 1101874 w 4582221"/>
                <a:gd name="connsiteY6" fmla="*/ 188823 h 1369572"/>
                <a:gd name="connsiteX7" fmla="*/ 1248835 w 4582221"/>
                <a:gd name="connsiteY7" fmla="*/ 558897 h 1369572"/>
                <a:gd name="connsiteX8" fmla="*/ 1487517 w 4582221"/>
                <a:gd name="connsiteY8" fmla="*/ 510692 h 1369572"/>
                <a:gd name="connsiteX9" fmla="*/ 1651452 w 4582221"/>
                <a:gd name="connsiteY9" fmla="*/ 103479 h 1369572"/>
                <a:gd name="connsiteX10" fmla="*/ 1780312 w 4582221"/>
                <a:gd name="connsiteY10" fmla="*/ 734463 h 1369572"/>
                <a:gd name="connsiteX11" fmla="*/ 1921083 w 4582221"/>
                <a:gd name="connsiteY11" fmla="*/ 373110 h 1369572"/>
                <a:gd name="connsiteX12" fmla="*/ 2014868 w 4582221"/>
                <a:gd name="connsiteY12" fmla="*/ 888926 h 1369572"/>
                <a:gd name="connsiteX13" fmla="*/ 2130597 w 4582221"/>
                <a:gd name="connsiteY13" fmla="*/ 1258249 h 1369572"/>
                <a:gd name="connsiteX14" fmla="*/ 2216129 w 4582221"/>
                <a:gd name="connsiteY14" fmla="*/ 1068383 h 1369572"/>
                <a:gd name="connsiteX15" fmla="*/ 2325857 w 4582221"/>
                <a:gd name="connsiteY15" fmla="*/ 1258579 h 1369572"/>
                <a:gd name="connsiteX16" fmla="*/ 2460345 w 4582221"/>
                <a:gd name="connsiteY16" fmla="*/ 1287510 h 1369572"/>
                <a:gd name="connsiteX17" fmla="*/ 2546814 w 4582221"/>
                <a:gd name="connsiteY17" fmla="*/ 851224 h 1369572"/>
                <a:gd name="connsiteX18" fmla="*/ 2760924 w 4582221"/>
                <a:gd name="connsiteY18" fmla="*/ 876171 h 1369572"/>
                <a:gd name="connsiteX19" fmla="*/ 2832764 w 4582221"/>
                <a:gd name="connsiteY19" fmla="*/ 181321 h 1369572"/>
                <a:gd name="connsiteX20" fmla="*/ 2987883 w 4582221"/>
                <a:gd name="connsiteY20" fmla="*/ 44864 h 1369572"/>
                <a:gd name="connsiteX21" fmla="*/ 3062630 w 4582221"/>
                <a:gd name="connsiteY21" fmla="*/ 835468 h 1369572"/>
                <a:gd name="connsiteX22" fmla="*/ 3093391 w 4582221"/>
                <a:gd name="connsiteY22" fmla="*/ 68310 h 1369572"/>
                <a:gd name="connsiteX23" fmla="*/ 3219343 w 4582221"/>
                <a:gd name="connsiteY23" fmla="*/ 775446 h 1369572"/>
                <a:gd name="connsiteX24" fmla="*/ 3449584 w 4582221"/>
                <a:gd name="connsiteY24" fmla="*/ 27795 h 1369572"/>
                <a:gd name="connsiteX25" fmla="*/ 3695863 w 4582221"/>
                <a:gd name="connsiteY25" fmla="*/ 705202 h 1369572"/>
                <a:gd name="connsiteX26" fmla="*/ 4218806 w 4582221"/>
                <a:gd name="connsiteY26" fmla="*/ 1275787 h 1369572"/>
                <a:gd name="connsiteX27" fmla="*/ 4394652 w 4582221"/>
                <a:gd name="connsiteY27" fmla="*/ 970987 h 1369572"/>
                <a:gd name="connsiteX28" fmla="*/ 4582221 w 4582221"/>
                <a:gd name="connsiteY28" fmla="*/ 1369572 h 1369572"/>
                <a:gd name="connsiteX0" fmla="*/ 0 w 4582221"/>
                <a:gd name="connsiteY0" fmla="*/ 180102 h 1369572"/>
                <a:gd name="connsiteX1" fmla="*/ 171531 w 4582221"/>
                <a:gd name="connsiteY1" fmla="*/ 861634 h 1369572"/>
                <a:gd name="connsiteX2" fmla="*/ 315021 w 4582221"/>
                <a:gd name="connsiteY2" fmla="*/ 197264 h 1369572"/>
                <a:gd name="connsiteX3" fmla="*/ 397083 w 4582221"/>
                <a:gd name="connsiteY3" fmla="*/ 539952 h 1369572"/>
                <a:gd name="connsiteX4" fmla="*/ 672810 w 4582221"/>
                <a:gd name="connsiteY4" fmla="*/ 196138 h 1369572"/>
                <a:gd name="connsiteX5" fmla="*/ 906708 w 4582221"/>
                <a:gd name="connsiteY5" fmla="*/ 753830 h 1369572"/>
                <a:gd name="connsiteX6" fmla="*/ 1101874 w 4582221"/>
                <a:gd name="connsiteY6" fmla="*/ 188823 h 1369572"/>
                <a:gd name="connsiteX7" fmla="*/ 1248835 w 4582221"/>
                <a:gd name="connsiteY7" fmla="*/ 558897 h 1369572"/>
                <a:gd name="connsiteX8" fmla="*/ 1487517 w 4582221"/>
                <a:gd name="connsiteY8" fmla="*/ 510692 h 1369572"/>
                <a:gd name="connsiteX9" fmla="*/ 1651452 w 4582221"/>
                <a:gd name="connsiteY9" fmla="*/ 103479 h 1369572"/>
                <a:gd name="connsiteX10" fmla="*/ 1780312 w 4582221"/>
                <a:gd name="connsiteY10" fmla="*/ 734463 h 1369572"/>
                <a:gd name="connsiteX11" fmla="*/ 1921083 w 4582221"/>
                <a:gd name="connsiteY11" fmla="*/ 373110 h 1369572"/>
                <a:gd name="connsiteX12" fmla="*/ 2014868 w 4582221"/>
                <a:gd name="connsiteY12" fmla="*/ 888926 h 1369572"/>
                <a:gd name="connsiteX13" fmla="*/ 2130597 w 4582221"/>
                <a:gd name="connsiteY13" fmla="*/ 1258249 h 1369572"/>
                <a:gd name="connsiteX14" fmla="*/ 2216129 w 4582221"/>
                <a:gd name="connsiteY14" fmla="*/ 1068383 h 1369572"/>
                <a:gd name="connsiteX15" fmla="*/ 2325857 w 4582221"/>
                <a:gd name="connsiteY15" fmla="*/ 1258579 h 1369572"/>
                <a:gd name="connsiteX16" fmla="*/ 2460345 w 4582221"/>
                <a:gd name="connsiteY16" fmla="*/ 1287510 h 1369572"/>
                <a:gd name="connsiteX17" fmla="*/ 2546814 w 4582221"/>
                <a:gd name="connsiteY17" fmla="*/ 851224 h 1369572"/>
                <a:gd name="connsiteX18" fmla="*/ 2760924 w 4582221"/>
                <a:gd name="connsiteY18" fmla="*/ 876171 h 1369572"/>
                <a:gd name="connsiteX19" fmla="*/ 2832764 w 4582221"/>
                <a:gd name="connsiteY19" fmla="*/ 181321 h 1369572"/>
                <a:gd name="connsiteX20" fmla="*/ 2987883 w 4582221"/>
                <a:gd name="connsiteY20" fmla="*/ 44864 h 1369572"/>
                <a:gd name="connsiteX21" fmla="*/ 3062630 w 4582221"/>
                <a:gd name="connsiteY21" fmla="*/ 835468 h 1369572"/>
                <a:gd name="connsiteX22" fmla="*/ 3093391 w 4582221"/>
                <a:gd name="connsiteY22" fmla="*/ 68310 h 1369572"/>
                <a:gd name="connsiteX23" fmla="*/ 3219343 w 4582221"/>
                <a:gd name="connsiteY23" fmla="*/ 775446 h 1369572"/>
                <a:gd name="connsiteX24" fmla="*/ 3449584 w 4582221"/>
                <a:gd name="connsiteY24" fmla="*/ 27795 h 1369572"/>
                <a:gd name="connsiteX25" fmla="*/ 3695863 w 4582221"/>
                <a:gd name="connsiteY25" fmla="*/ 705202 h 1369572"/>
                <a:gd name="connsiteX26" fmla="*/ 4021295 w 4582221"/>
                <a:gd name="connsiteY26" fmla="*/ 105355 h 1369572"/>
                <a:gd name="connsiteX27" fmla="*/ 4394652 w 4582221"/>
                <a:gd name="connsiteY27" fmla="*/ 970987 h 1369572"/>
                <a:gd name="connsiteX28" fmla="*/ 4582221 w 4582221"/>
                <a:gd name="connsiteY28" fmla="*/ 1369572 h 1369572"/>
                <a:gd name="connsiteX0" fmla="*/ 0 w 4582221"/>
                <a:gd name="connsiteY0" fmla="*/ 180102 h 1369572"/>
                <a:gd name="connsiteX1" fmla="*/ 171531 w 4582221"/>
                <a:gd name="connsiteY1" fmla="*/ 861634 h 1369572"/>
                <a:gd name="connsiteX2" fmla="*/ 315021 w 4582221"/>
                <a:gd name="connsiteY2" fmla="*/ 197264 h 1369572"/>
                <a:gd name="connsiteX3" fmla="*/ 397083 w 4582221"/>
                <a:gd name="connsiteY3" fmla="*/ 539952 h 1369572"/>
                <a:gd name="connsiteX4" fmla="*/ 672810 w 4582221"/>
                <a:gd name="connsiteY4" fmla="*/ 196138 h 1369572"/>
                <a:gd name="connsiteX5" fmla="*/ 906708 w 4582221"/>
                <a:gd name="connsiteY5" fmla="*/ 753830 h 1369572"/>
                <a:gd name="connsiteX6" fmla="*/ 1101874 w 4582221"/>
                <a:gd name="connsiteY6" fmla="*/ 188823 h 1369572"/>
                <a:gd name="connsiteX7" fmla="*/ 1248835 w 4582221"/>
                <a:gd name="connsiteY7" fmla="*/ 558897 h 1369572"/>
                <a:gd name="connsiteX8" fmla="*/ 1487517 w 4582221"/>
                <a:gd name="connsiteY8" fmla="*/ 510692 h 1369572"/>
                <a:gd name="connsiteX9" fmla="*/ 1651452 w 4582221"/>
                <a:gd name="connsiteY9" fmla="*/ 103479 h 1369572"/>
                <a:gd name="connsiteX10" fmla="*/ 1780312 w 4582221"/>
                <a:gd name="connsiteY10" fmla="*/ 734463 h 1369572"/>
                <a:gd name="connsiteX11" fmla="*/ 1921083 w 4582221"/>
                <a:gd name="connsiteY11" fmla="*/ 373110 h 1369572"/>
                <a:gd name="connsiteX12" fmla="*/ 2014868 w 4582221"/>
                <a:gd name="connsiteY12" fmla="*/ 888926 h 1369572"/>
                <a:gd name="connsiteX13" fmla="*/ 2130597 w 4582221"/>
                <a:gd name="connsiteY13" fmla="*/ 1258249 h 1369572"/>
                <a:gd name="connsiteX14" fmla="*/ 2216129 w 4582221"/>
                <a:gd name="connsiteY14" fmla="*/ 1068383 h 1369572"/>
                <a:gd name="connsiteX15" fmla="*/ 2325857 w 4582221"/>
                <a:gd name="connsiteY15" fmla="*/ 1258579 h 1369572"/>
                <a:gd name="connsiteX16" fmla="*/ 2460345 w 4582221"/>
                <a:gd name="connsiteY16" fmla="*/ 1287510 h 1369572"/>
                <a:gd name="connsiteX17" fmla="*/ 2546814 w 4582221"/>
                <a:gd name="connsiteY17" fmla="*/ 851224 h 1369572"/>
                <a:gd name="connsiteX18" fmla="*/ 2760924 w 4582221"/>
                <a:gd name="connsiteY18" fmla="*/ 876171 h 1369572"/>
                <a:gd name="connsiteX19" fmla="*/ 2832764 w 4582221"/>
                <a:gd name="connsiteY19" fmla="*/ 181321 h 1369572"/>
                <a:gd name="connsiteX20" fmla="*/ 2987883 w 4582221"/>
                <a:gd name="connsiteY20" fmla="*/ 44864 h 1369572"/>
                <a:gd name="connsiteX21" fmla="*/ 3062630 w 4582221"/>
                <a:gd name="connsiteY21" fmla="*/ 835468 h 1369572"/>
                <a:gd name="connsiteX22" fmla="*/ 3093391 w 4582221"/>
                <a:gd name="connsiteY22" fmla="*/ 68310 h 1369572"/>
                <a:gd name="connsiteX23" fmla="*/ 3219343 w 4582221"/>
                <a:gd name="connsiteY23" fmla="*/ 775446 h 1369572"/>
                <a:gd name="connsiteX24" fmla="*/ 3449584 w 4582221"/>
                <a:gd name="connsiteY24" fmla="*/ 27795 h 1369572"/>
                <a:gd name="connsiteX25" fmla="*/ 3695863 w 4582221"/>
                <a:gd name="connsiteY25" fmla="*/ 705202 h 1369572"/>
                <a:gd name="connsiteX26" fmla="*/ 4021295 w 4582221"/>
                <a:gd name="connsiteY26" fmla="*/ 105355 h 1369572"/>
                <a:gd name="connsiteX27" fmla="*/ 4270293 w 4582221"/>
                <a:gd name="connsiteY27" fmla="*/ 700325 h 1369572"/>
                <a:gd name="connsiteX28" fmla="*/ 4582221 w 4582221"/>
                <a:gd name="connsiteY28" fmla="*/ 1369572 h 1369572"/>
                <a:gd name="connsiteX0" fmla="*/ 0 w 4670003"/>
                <a:gd name="connsiteY0" fmla="*/ 183903 h 1319139"/>
                <a:gd name="connsiteX1" fmla="*/ 171531 w 4670003"/>
                <a:gd name="connsiteY1" fmla="*/ 865435 h 1319139"/>
                <a:gd name="connsiteX2" fmla="*/ 315021 w 4670003"/>
                <a:gd name="connsiteY2" fmla="*/ 201065 h 1319139"/>
                <a:gd name="connsiteX3" fmla="*/ 397083 w 4670003"/>
                <a:gd name="connsiteY3" fmla="*/ 543753 h 1319139"/>
                <a:gd name="connsiteX4" fmla="*/ 672810 w 4670003"/>
                <a:gd name="connsiteY4" fmla="*/ 199939 h 1319139"/>
                <a:gd name="connsiteX5" fmla="*/ 906708 w 4670003"/>
                <a:gd name="connsiteY5" fmla="*/ 757631 h 1319139"/>
                <a:gd name="connsiteX6" fmla="*/ 1101874 w 4670003"/>
                <a:gd name="connsiteY6" fmla="*/ 192624 h 1319139"/>
                <a:gd name="connsiteX7" fmla="*/ 1248835 w 4670003"/>
                <a:gd name="connsiteY7" fmla="*/ 562698 h 1319139"/>
                <a:gd name="connsiteX8" fmla="*/ 1487517 w 4670003"/>
                <a:gd name="connsiteY8" fmla="*/ 514493 h 1319139"/>
                <a:gd name="connsiteX9" fmla="*/ 1651452 w 4670003"/>
                <a:gd name="connsiteY9" fmla="*/ 107280 h 1319139"/>
                <a:gd name="connsiteX10" fmla="*/ 1780312 w 4670003"/>
                <a:gd name="connsiteY10" fmla="*/ 738264 h 1319139"/>
                <a:gd name="connsiteX11" fmla="*/ 1921083 w 4670003"/>
                <a:gd name="connsiteY11" fmla="*/ 376911 h 1319139"/>
                <a:gd name="connsiteX12" fmla="*/ 2014868 w 4670003"/>
                <a:gd name="connsiteY12" fmla="*/ 892727 h 1319139"/>
                <a:gd name="connsiteX13" fmla="*/ 2130597 w 4670003"/>
                <a:gd name="connsiteY13" fmla="*/ 1262050 h 1319139"/>
                <a:gd name="connsiteX14" fmla="*/ 2216129 w 4670003"/>
                <a:gd name="connsiteY14" fmla="*/ 1072184 h 1319139"/>
                <a:gd name="connsiteX15" fmla="*/ 2325857 w 4670003"/>
                <a:gd name="connsiteY15" fmla="*/ 1262380 h 1319139"/>
                <a:gd name="connsiteX16" fmla="*/ 2460345 w 4670003"/>
                <a:gd name="connsiteY16" fmla="*/ 1291311 h 1319139"/>
                <a:gd name="connsiteX17" fmla="*/ 2546814 w 4670003"/>
                <a:gd name="connsiteY17" fmla="*/ 855025 h 1319139"/>
                <a:gd name="connsiteX18" fmla="*/ 2760924 w 4670003"/>
                <a:gd name="connsiteY18" fmla="*/ 879972 h 1319139"/>
                <a:gd name="connsiteX19" fmla="*/ 2832764 w 4670003"/>
                <a:gd name="connsiteY19" fmla="*/ 185122 h 1319139"/>
                <a:gd name="connsiteX20" fmla="*/ 2987883 w 4670003"/>
                <a:gd name="connsiteY20" fmla="*/ 48665 h 1319139"/>
                <a:gd name="connsiteX21" fmla="*/ 3062630 w 4670003"/>
                <a:gd name="connsiteY21" fmla="*/ 839269 h 1319139"/>
                <a:gd name="connsiteX22" fmla="*/ 3093391 w 4670003"/>
                <a:gd name="connsiteY22" fmla="*/ 72111 h 1319139"/>
                <a:gd name="connsiteX23" fmla="*/ 3219343 w 4670003"/>
                <a:gd name="connsiteY23" fmla="*/ 779247 h 1319139"/>
                <a:gd name="connsiteX24" fmla="*/ 3449584 w 4670003"/>
                <a:gd name="connsiteY24" fmla="*/ 31596 h 1319139"/>
                <a:gd name="connsiteX25" fmla="*/ 3695863 w 4670003"/>
                <a:gd name="connsiteY25" fmla="*/ 709003 h 1319139"/>
                <a:gd name="connsiteX26" fmla="*/ 4021295 w 4670003"/>
                <a:gd name="connsiteY26" fmla="*/ 109156 h 1319139"/>
                <a:gd name="connsiteX27" fmla="*/ 4270293 w 4670003"/>
                <a:gd name="connsiteY27" fmla="*/ 704126 h 1319139"/>
                <a:gd name="connsiteX28" fmla="*/ 4670003 w 4670003"/>
                <a:gd name="connsiteY28" fmla="*/ 34692 h 1319139"/>
                <a:gd name="connsiteX0" fmla="*/ 0 w 4670003"/>
                <a:gd name="connsiteY0" fmla="*/ 197564 h 1332800"/>
                <a:gd name="connsiteX1" fmla="*/ 171531 w 4670003"/>
                <a:gd name="connsiteY1" fmla="*/ 879096 h 1332800"/>
                <a:gd name="connsiteX2" fmla="*/ 315021 w 4670003"/>
                <a:gd name="connsiteY2" fmla="*/ 214726 h 1332800"/>
                <a:gd name="connsiteX3" fmla="*/ 397083 w 4670003"/>
                <a:gd name="connsiteY3" fmla="*/ 557414 h 1332800"/>
                <a:gd name="connsiteX4" fmla="*/ 672810 w 4670003"/>
                <a:gd name="connsiteY4" fmla="*/ 213600 h 1332800"/>
                <a:gd name="connsiteX5" fmla="*/ 906708 w 4670003"/>
                <a:gd name="connsiteY5" fmla="*/ 771292 h 1332800"/>
                <a:gd name="connsiteX6" fmla="*/ 1101874 w 4670003"/>
                <a:gd name="connsiteY6" fmla="*/ 1460 h 1332800"/>
                <a:gd name="connsiteX7" fmla="*/ 1248835 w 4670003"/>
                <a:gd name="connsiteY7" fmla="*/ 576359 h 1332800"/>
                <a:gd name="connsiteX8" fmla="*/ 1487517 w 4670003"/>
                <a:gd name="connsiteY8" fmla="*/ 528154 h 1332800"/>
                <a:gd name="connsiteX9" fmla="*/ 1651452 w 4670003"/>
                <a:gd name="connsiteY9" fmla="*/ 120941 h 1332800"/>
                <a:gd name="connsiteX10" fmla="*/ 1780312 w 4670003"/>
                <a:gd name="connsiteY10" fmla="*/ 751925 h 1332800"/>
                <a:gd name="connsiteX11" fmla="*/ 1921083 w 4670003"/>
                <a:gd name="connsiteY11" fmla="*/ 390572 h 1332800"/>
                <a:gd name="connsiteX12" fmla="*/ 2014868 w 4670003"/>
                <a:gd name="connsiteY12" fmla="*/ 906388 h 1332800"/>
                <a:gd name="connsiteX13" fmla="*/ 2130597 w 4670003"/>
                <a:gd name="connsiteY13" fmla="*/ 1275711 h 1332800"/>
                <a:gd name="connsiteX14" fmla="*/ 2216129 w 4670003"/>
                <a:gd name="connsiteY14" fmla="*/ 1085845 h 1332800"/>
                <a:gd name="connsiteX15" fmla="*/ 2325857 w 4670003"/>
                <a:gd name="connsiteY15" fmla="*/ 1276041 h 1332800"/>
                <a:gd name="connsiteX16" fmla="*/ 2460345 w 4670003"/>
                <a:gd name="connsiteY16" fmla="*/ 1304972 h 1332800"/>
                <a:gd name="connsiteX17" fmla="*/ 2546814 w 4670003"/>
                <a:gd name="connsiteY17" fmla="*/ 868686 h 1332800"/>
                <a:gd name="connsiteX18" fmla="*/ 2760924 w 4670003"/>
                <a:gd name="connsiteY18" fmla="*/ 893633 h 1332800"/>
                <a:gd name="connsiteX19" fmla="*/ 2832764 w 4670003"/>
                <a:gd name="connsiteY19" fmla="*/ 198783 h 1332800"/>
                <a:gd name="connsiteX20" fmla="*/ 2987883 w 4670003"/>
                <a:gd name="connsiteY20" fmla="*/ 62326 h 1332800"/>
                <a:gd name="connsiteX21" fmla="*/ 3062630 w 4670003"/>
                <a:gd name="connsiteY21" fmla="*/ 852930 h 1332800"/>
                <a:gd name="connsiteX22" fmla="*/ 3093391 w 4670003"/>
                <a:gd name="connsiteY22" fmla="*/ 85772 h 1332800"/>
                <a:gd name="connsiteX23" fmla="*/ 3219343 w 4670003"/>
                <a:gd name="connsiteY23" fmla="*/ 792908 h 1332800"/>
                <a:gd name="connsiteX24" fmla="*/ 3449584 w 4670003"/>
                <a:gd name="connsiteY24" fmla="*/ 45257 h 1332800"/>
                <a:gd name="connsiteX25" fmla="*/ 3695863 w 4670003"/>
                <a:gd name="connsiteY25" fmla="*/ 722664 h 1332800"/>
                <a:gd name="connsiteX26" fmla="*/ 4021295 w 4670003"/>
                <a:gd name="connsiteY26" fmla="*/ 122817 h 1332800"/>
                <a:gd name="connsiteX27" fmla="*/ 4270293 w 4670003"/>
                <a:gd name="connsiteY27" fmla="*/ 717787 h 1332800"/>
                <a:gd name="connsiteX28" fmla="*/ 4670003 w 4670003"/>
                <a:gd name="connsiteY28" fmla="*/ 48353 h 1332800"/>
                <a:gd name="connsiteX0" fmla="*/ 0 w 4670003"/>
                <a:gd name="connsiteY0" fmla="*/ 227434 h 1362670"/>
                <a:gd name="connsiteX1" fmla="*/ 171531 w 4670003"/>
                <a:gd name="connsiteY1" fmla="*/ 908966 h 1362670"/>
                <a:gd name="connsiteX2" fmla="*/ 315021 w 4670003"/>
                <a:gd name="connsiteY2" fmla="*/ 244596 h 1362670"/>
                <a:gd name="connsiteX3" fmla="*/ 397083 w 4670003"/>
                <a:gd name="connsiteY3" fmla="*/ 587284 h 1362670"/>
                <a:gd name="connsiteX4" fmla="*/ 672810 w 4670003"/>
                <a:gd name="connsiteY4" fmla="*/ 243470 h 1362670"/>
                <a:gd name="connsiteX5" fmla="*/ 906708 w 4670003"/>
                <a:gd name="connsiteY5" fmla="*/ 801162 h 1362670"/>
                <a:gd name="connsiteX6" fmla="*/ 1101874 w 4670003"/>
                <a:gd name="connsiteY6" fmla="*/ 31330 h 1362670"/>
                <a:gd name="connsiteX7" fmla="*/ 1365879 w 4670003"/>
                <a:gd name="connsiteY7" fmla="*/ 189263 h 1362670"/>
                <a:gd name="connsiteX8" fmla="*/ 1487517 w 4670003"/>
                <a:gd name="connsiteY8" fmla="*/ 558024 h 1362670"/>
                <a:gd name="connsiteX9" fmla="*/ 1651452 w 4670003"/>
                <a:gd name="connsiteY9" fmla="*/ 150811 h 1362670"/>
                <a:gd name="connsiteX10" fmla="*/ 1780312 w 4670003"/>
                <a:gd name="connsiteY10" fmla="*/ 781795 h 1362670"/>
                <a:gd name="connsiteX11" fmla="*/ 1921083 w 4670003"/>
                <a:gd name="connsiteY11" fmla="*/ 420442 h 1362670"/>
                <a:gd name="connsiteX12" fmla="*/ 2014868 w 4670003"/>
                <a:gd name="connsiteY12" fmla="*/ 936258 h 1362670"/>
                <a:gd name="connsiteX13" fmla="*/ 2130597 w 4670003"/>
                <a:gd name="connsiteY13" fmla="*/ 1305581 h 1362670"/>
                <a:gd name="connsiteX14" fmla="*/ 2216129 w 4670003"/>
                <a:gd name="connsiteY14" fmla="*/ 1115715 h 1362670"/>
                <a:gd name="connsiteX15" fmla="*/ 2325857 w 4670003"/>
                <a:gd name="connsiteY15" fmla="*/ 1305911 h 1362670"/>
                <a:gd name="connsiteX16" fmla="*/ 2460345 w 4670003"/>
                <a:gd name="connsiteY16" fmla="*/ 1334842 h 1362670"/>
                <a:gd name="connsiteX17" fmla="*/ 2546814 w 4670003"/>
                <a:gd name="connsiteY17" fmla="*/ 898556 h 1362670"/>
                <a:gd name="connsiteX18" fmla="*/ 2760924 w 4670003"/>
                <a:gd name="connsiteY18" fmla="*/ 923503 h 1362670"/>
                <a:gd name="connsiteX19" fmla="*/ 2832764 w 4670003"/>
                <a:gd name="connsiteY19" fmla="*/ 228653 h 1362670"/>
                <a:gd name="connsiteX20" fmla="*/ 2987883 w 4670003"/>
                <a:gd name="connsiteY20" fmla="*/ 92196 h 1362670"/>
                <a:gd name="connsiteX21" fmla="*/ 3062630 w 4670003"/>
                <a:gd name="connsiteY21" fmla="*/ 882800 h 1362670"/>
                <a:gd name="connsiteX22" fmla="*/ 3093391 w 4670003"/>
                <a:gd name="connsiteY22" fmla="*/ 115642 h 1362670"/>
                <a:gd name="connsiteX23" fmla="*/ 3219343 w 4670003"/>
                <a:gd name="connsiteY23" fmla="*/ 822778 h 1362670"/>
                <a:gd name="connsiteX24" fmla="*/ 3449584 w 4670003"/>
                <a:gd name="connsiteY24" fmla="*/ 75127 h 1362670"/>
                <a:gd name="connsiteX25" fmla="*/ 3695863 w 4670003"/>
                <a:gd name="connsiteY25" fmla="*/ 752534 h 1362670"/>
                <a:gd name="connsiteX26" fmla="*/ 4021295 w 4670003"/>
                <a:gd name="connsiteY26" fmla="*/ 152687 h 1362670"/>
                <a:gd name="connsiteX27" fmla="*/ 4270293 w 4670003"/>
                <a:gd name="connsiteY27" fmla="*/ 747657 h 1362670"/>
                <a:gd name="connsiteX28" fmla="*/ 4670003 w 4670003"/>
                <a:gd name="connsiteY28" fmla="*/ 78223 h 1362670"/>
                <a:gd name="connsiteX0" fmla="*/ 0 w 4670003"/>
                <a:gd name="connsiteY0" fmla="*/ 222152 h 1357388"/>
                <a:gd name="connsiteX1" fmla="*/ 171531 w 4670003"/>
                <a:gd name="connsiteY1" fmla="*/ 903684 h 1357388"/>
                <a:gd name="connsiteX2" fmla="*/ 315021 w 4670003"/>
                <a:gd name="connsiteY2" fmla="*/ 239314 h 1357388"/>
                <a:gd name="connsiteX3" fmla="*/ 397083 w 4670003"/>
                <a:gd name="connsiteY3" fmla="*/ 582002 h 1357388"/>
                <a:gd name="connsiteX4" fmla="*/ 672810 w 4670003"/>
                <a:gd name="connsiteY4" fmla="*/ 238188 h 1357388"/>
                <a:gd name="connsiteX5" fmla="*/ 906708 w 4670003"/>
                <a:gd name="connsiteY5" fmla="*/ 795880 h 1357388"/>
                <a:gd name="connsiteX6" fmla="*/ 1101874 w 4670003"/>
                <a:gd name="connsiteY6" fmla="*/ 26048 h 1357388"/>
                <a:gd name="connsiteX7" fmla="*/ 1365879 w 4670003"/>
                <a:gd name="connsiteY7" fmla="*/ 183981 h 1357388"/>
                <a:gd name="connsiteX8" fmla="*/ 1502148 w 4670003"/>
                <a:gd name="connsiteY8" fmla="*/ 216243 h 1357388"/>
                <a:gd name="connsiteX9" fmla="*/ 1651452 w 4670003"/>
                <a:gd name="connsiteY9" fmla="*/ 145529 h 1357388"/>
                <a:gd name="connsiteX10" fmla="*/ 1780312 w 4670003"/>
                <a:gd name="connsiteY10" fmla="*/ 776513 h 1357388"/>
                <a:gd name="connsiteX11" fmla="*/ 1921083 w 4670003"/>
                <a:gd name="connsiteY11" fmla="*/ 415160 h 1357388"/>
                <a:gd name="connsiteX12" fmla="*/ 2014868 w 4670003"/>
                <a:gd name="connsiteY12" fmla="*/ 930976 h 1357388"/>
                <a:gd name="connsiteX13" fmla="*/ 2130597 w 4670003"/>
                <a:gd name="connsiteY13" fmla="*/ 1300299 h 1357388"/>
                <a:gd name="connsiteX14" fmla="*/ 2216129 w 4670003"/>
                <a:gd name="connsiteY14" fmla="*/ 1110433 h 1357388"/>
                <a:gd name="connsiteX15" fmla="*/ 2325857 w 4670003"/>
                <a:gd name="connsiteY15" fmla="*/ 1300629 h 1357388"/>
                <a:gd name="connsiteX16" fmla="*/ 2460345 w 4670003"/>
                <a:gd name="connsiteY16" fmla="*/ 1329560 h 1357388"/>
                <a:gd name="connsiteX17" fmla="*/ 2546814 w 4670003"/>
                <a:gd name="connsiteY17" fmla="*/ 893274 h 1357388"/>
                <a:gd name="connsiteX18" fmla="*/ 2760924 w 4670003"/>
                <a:gd name="connsiteY18" fmla="*/ 918221 h 1357388"/>
                <a:gd name="connsiteX19" fmla="*/ 2832764 w 4670003"/>
                <a:gd name="connsiteY19" fmla="*/ 223371 h 1357388"/>
                <a:gd name="connsiteX20" fmla="*/ 2987883 w 4670003"/>
                <a:gd name="connsiteY20" fmla="*/ 86914 h 1357388"/>
                <a:gd name="connsiteX21" fmla="*/ 3062630 w 4670003"/>
                <a:gd name="connsiteY21" fmla="*/ 877518 h 1357388"/>
                <a:gd name="connsiteX22" fmla="*/ 3093391 w 4670003"/>
                <a:gd name="connsiteY22" fmla="*/ 110360 h 1357388"/>
                <a:gd name="connsiteX23" fmla="*/ 3219343 w 4670003"/>
                <a:gd name="connsiteY23" fmla="*/ 817496 h 1357388"/>
                <a:gd name="connsiteX24" fmla="*/ 3449584 w 4670003"/>
                <a:gd name="connsiteY24" fmla="*/ 69845 h 1357388"/>
                <a:gd name="connsiteX25" fmla="*/ 3695863 w 4670003"/>
                <a:gd name="connsiteY25" fmla="*/ 747252 h 1357388"/>
                <a:gd name="connsiteX26" fmla="*/ 4021295 w 4670003"/>
                <a:gd name="connsiteY26" fmla="*/ 147405 h 1357388"/>
                <a:gd name="connsiteX27" fmla="*/ 4270293 w 4670003"/>
                <a:gd name="connsiteY27" fmla="*/ 742375 h 1357388"/>
                <a:gd name="connsiteX28" fmla="*/ 4670003 w 4670003"/>
                <a:gd name="connsiteY28" fmla="*/ 72941 h 1357388"/>
                <a:gd name="connsiteX0" fmla="*/ 0 w 4670003"/>
                <a:gd name="connsiteY0" fmla="*/ 215253 h 1350489"/>
                <a:gd name="connsiteX1" fmla="*/ 171531 w 4670003"/>
                <a:gd name="connsiteY1" fmla="*/ 896785 h 1350489"/>
                <a:gd name="connsiteX2" fmla="*/ 315021 w 4670003"/>
                <a:gd name="connsiteY2" fmla="*/ 232415 h 1350489"/>
                <a:gd name="connsiteX3" fmla="*/ 397083 w 4670003"/>
                <a:gd name="connsiteY3" fmla="*/ 575103 h 1350489"/>
                <a:gd name="connsiteX4" fmla="*/ 672810 w 4670003"/>
                <a:gd name="connsiteY4" fmla="*/ 231289 h 1350489"/>
                <a:gd name="connsiteX5" fmla="*/ 921338 w 4670003"/>
                <a:gd name="connsiteY5" fmla="*/ 671937 h 1350489"/>
                <a:gd name="connsiteX6" fmla="*/ 1101874 w 4670003"/>
                <a:gd name="connsiteY6" fmla="*/ 19149 h 1350489"/>
                <a:gd name="connsiteX7" fmla="*/ 1365879 w 4670003"/>
                <a:gd name="connsiteY7" fmla="*/ 177082 h 1350489"/>
                <a:gd name="connsiteX8" fmla="*/ 1502148 w 4670003"/>
                <a:gd name="connsiteY8" fmla="*/ 209344 h 1350489"/>
                <a:gd name="connsiteX9" fmla="*/ 1651452 w 4670003"/>
                <a:gd name="connsiteY9" fmla="*/ 138630 h 1350489"/>
                <a:gd name="connsiteX10" fmla="*/ 1780312 w 4670003"/>
                <a:gd name="connsiteY10" fmla="*/ 769614 h 1350489"/>
                <a:gd name="connsiteX11" fmla="*/ 1921083 w 4670003"/>
                <a:gd name="connsiteY11" fmla="*/ 408261 h 1350489"/>
                <a:gd name="connsiteX12" fmla="*/ 2014868 w 4670003"/>
                <a:gd name="connsiteY12" fmla="*/ 924077 h 1350489"/>
                <a:gd name="connsiteX13" fmla="*/ 2130597 w 4670003"/>
                <a:gd name="connsiteY13" fmla="*/ 1293400 h 1350489"/>
                <a:gd name="connsiteX14" fmla="*/ 2216129 w 4670003"/>
                <a:gd name="connsiteY14" fmla="*/ 1103534 h 1350489"/>
                <a:gd name="connsiteX15" fmla="*/ 2325857 w 4670003"/>
                <a:gd name="connsiteY15" fmla="*/ 1293730 h 1350489"/>
                <a:gd name="connsiteX16" fmla="*/ 2460345 w 4670003"/>
                <a:gd name="connsiteY16" fmla="*/ 1322661 h 1350489"/>
                <a:gd name="connsiteX17" fmla="*/ 2546814 w 4670003"/>
                <a:gd name="connsiteY17" fmla="*/ 886375 h 1350489"/>
                <a:gd name="connsiteX18" fmla="*/ 2760924 w 4670003"/>
                <a:gd name="connsiteY18" fmla="*/ 911322 h 1350489"/>
                <a:gd name="connsiteX19" fmla="*/ 2832764 w 4670003"/>
                <a:gd name="connsiteY19" fmla="*/ 216472 h 1350489"/>
                <a:gd name="connsiteX20" fmla="*/ 2987883 w 4670003"/>
                <a:gd name="connsiteY20" fmla="*/ 80015 h 1350489"/>
                <a:gd name="connsiteX21" fmla="*/ 3062630 w 4670003"/>
                <a:gd name="connsiteY21" fmla="*/ 870619 h 1350489"/>
                <a:gd name="connsiteX22" fmla="*/ 3093391 w 4670003"/>
                <a:gd name="connsiteY22" fmla="*/ 103461 h 1350489"/>
                <a:gd name="connsiteX23" fmla="*/ 3219343 w 4670003"/>
                <a:gd name="connsiteY23" fmla="*/ 810597 h 1350489"/>
                <a:gd name="connsiteX24" fmla="*/ 3449584 w 4670003"/>
                <a:gd name="connsiteY24" fmla="*/ 62946 h 1350489"/>
                <a:gd name="connsiteX25" fmla="*/ 3695863 w 4670003"/>
                <a:gd name="connsiteY25" fmla="*/ 740353 h 1350489"/>
                <a:gd name="connsiteX26" fmla="*/ 4021295 w 4670003"/>
                <a:gd name="connsiteY26" fmla="*/ 140506 h 1350489"/>
                <a:gd name="connsiteX27" fmla="*/ 4270293 w 4670003"/>
                <a:gd name="connsiteY27" fmla="*/ 735476 h 1350489"/>
                <a:gd name="connsiteX28" fmla="*/ 4670003 w 4670003"/>
                <a:gd name="connsiteY28" fmla="*/ 66042 h 1350489"/>
                <a:gd name="connsiteX0" fmla="*/ 0 w 4670003"/>
                <a:gd name="connsiteY0" fmla="*/ 215253 h 1350489"/>
                <a:gd name="connsiteX1" fmla="*/ 171531 w 4670003"/>
                <a:gd name="connsiteY1" fmla="*/ 896785 h 1350489"/>
                <a:gd name="connsiteX2" fmla="*/ 315021 w 4670003"/>
                <a:gd name="connsiteY2" fmla="*/ 232415 h 1350489"/>
                <a:gd name="connsiteX3" fmla="*/ 397083 w 4670003"/>
                <a:gd name="connsiteY3" fmla="*/ 575103 h 1350489"/>
                <a:gd name="connsiteX4" fmla="*/ 672810 w 4670003"/>
                <a:gd name="connsiteY4" fmla="*/ 231289 h 1350489"/>
                <a:gd name="connsiteX5" fmla="*/ 921338 w 4670003"/>
                <a:gd name="connsiteY5" fmla="*/ 671937 h 1350489"/>
                <a:gd name="connsiteX6" fmla="*/ 1101874 w 4670003"/>
                <a:gd name="connsiteY6" fmla="*/ 19149 h 1350489"/>
                <a:gd name="connsiteX7" fmla="*/ 1365879 w 4670003"/>
                <a:gd name="connsiteY7" fmla="*/ 177082 h 1350489"/>
                <a:gd name="connsiteX8" fmla="*/ 1502148 w 4670003"/>
                <a:gd name="connsiteY8" fmla="*/ 209344 h 1350489"/>
                <a:gd name="connsiteX9" fmla="*/ 1651452 w 4670003"/>
                <a:gd name="connsiteY9" fmla="*/ 138630 h 1350489"/>
                <a:gd name="connsiteX10" fmla="*/ 1780312 w 4670003"/>
                <a:gd name="connsiteY10" fmla="*/ 769614 h 1350489"/>
                <a:gd name="connsiteX11" fmla="*/ 1921083 w 4670003"/>
                <a:gd name="connsiteY11" fmla="*/ 408261 h 1350489"/>
                <a:gd name="connsiteX12" fmla="*/ 2014868 w 4670003"/>
                <a:gd name="connsiteY12" fmla="*/ 924077 h 1350489"/>
                <a:gd name="connsiteX13" fmla="*/ 2130597 w 4670003"/>
                <a:gd name="connsiteY13" fmla="*/ 1293400 h 1350489"/>
                <a:gd name="connsiteX14" fmla="*/ 2216129 w 4670003"/>
                <a:gd name="connsiteY14" fmla="*/ 869073 h 1350489"/>
                <a:gd name="connsiteX15" fmla="*/ 2325857 w 4670003"/>
                <a:gd name="connsiteY15" fmla="*/ 1293730 h 1350489"/>
                <a:gd name="connsiteX16" fmla="*/ 2460345 w 4670003"/>
                <a:gd name="connsiteY16" fmla="*/ 1322661 h 1350489"/>
                <a:gd name="connsiteX17" fmla="*/ 2546814 w 4670003"/>
                <a:gd name="connsiteY17" fmla="*/ 886375 h 1350489"/>
                <a:gd name="connsiteX18" fmla="*/ 2760924 w 4670003"/>
                <a:gd name="connsiteY18" fmla="*/ 911322 h 1350489"/>
                <a:gd name="connsiteX19" fmla="*/ 2832764 w 4670003"/>
                <a:gd name="connsiteY19" fmla="*/ 216472 h 1350489"/>
                <a:gd name="connsiteX20" fmla="*/ 2987883 w 4670003"/>
                <a:gd name="connsiteY20" fmla="*/ 80015 h 1350489"/>
                <a:gd name="connsiteX21" fmla="*/ 3062630 w 4670003"/>
                <a:gd name="connsiteY21" fmla="*/ 870619 h 1350489"/>
                <a:gd name="connsiteX22" fmla="*/ 3093391 w 4670003"/>
                <a:gd name="connsiteY22" fmla="*/ 103461 h 1350489"/>
                <a:gd name="connsiteX23" fmla="*/ 3219343 w 4670003"/>
                <a:gd name="connsiteY23" fmla="*/ 810597 h 1350489"/>
                <a:gd name="connsiteX24" fmla="*/ 3449584 w 4670003"/>
                <a:gd name="connsiteY24" fmla="*/ 62946 h 1350489"/>
                <a:gd name="connsiteX25" fmla="*/ 3695863 w 4670003"/>
                <a:gd name="connsiteY25" fmla="*/ 740353 h 1350489"/>
                <a:gd name="connsiteX26" fmla="*/ 4021295 w 4670003"/>
                <a:gd name="connsiteY26" fmla="*/ 140506 h 1350489"/>
                <a:gd name="connsiteX27" fmla="*/ 4270293 w 4670003"/>
                <a:gd name="connsiteY27" fmla="*/ 735476 h 1350489"/>
                <a:gd name="connsiteX28" fmla="*/ 4670003 w 4670003"/>
                <a:gd name="connsiteY28" fmla="*/ 66042 h 135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670003" h="1350489">
                  <a:moveTo>
                    <a:pt x="0" y="215253"/>
                  </a:moveTo>
                  <a:cubicBezTo>
                    <a:pt x="151423" y="218184"/>
                    <a:pt x="119027" y="893925"/>
                    <a:pt x="171531" y="896785"/>
                  </a:cubicBezTo>
                  <a:cubicBezTo>
                    <a:pt x="224035" y="899645"/>
                    <a:pt x="277429" y="286029"/>
                    <a:pt x="315021" y="232415"/>
                  </a:cubicBezTo>
                  <a:cubicBezTo>
                    <a:pt x="352613" y="178801"/>
                    <a:pt x="337452" y="575291"/>
                    <a:pt x="397083" y="575103"/>
                  </a:cubicBezTo>
                  <a:cubicBezTo>
                    <a:pt x="456715" y="574915"/>
                    <a:pt x="585434" y="215150"/>
                    <a:pt x="672810" y="231289"/>
                  </a:cubicBezTo>
                  <a:cubicBezTo>
                    <a:pt x="760186" y="247428"/>
                    <a:pt x="880307" y="671937"/>
                    <a:pt x="921338" y="671937"/>
                  </a:cubicBezTo>
                  <a:cubicBezTo>
                    <a:pt x="962369" y="671937"/>
                    <a:pt x="1027784" y="101625"/>
                    <a:pt x="1101874" y="19149"/>
                  </a:cubicBezTo>
                  <a:cubicBezTo>
                    <a:pt x="1175964" y="-63327"/>
                    <a:pt x="1299167" y="145383"/>
                    <a:pt x="1365879" y="177082"/>
                  </a:cubicBezTo>
                  <a:cubicBezTo>
                    <a:pt x="1432591" y="208781"/>
                    <a:pt x="1454553" y="215753"/>
                    <a:pt x="1502148" y="209344"/>
                  </a:cubicBezTo>
                  <a:cubicBezTo>
                    <a:pt x="1549743" y="202935"/>
                    <a:pt x="1605091" y="45252"/>
                    <a:pt x="1651452" y="138630"/>
                  </a:cubicBezTo>
                  <a:cubicBezTo>
                    <a:pt x="1697813" y="232008"/>
                    <a:pt x="1735374" y="724676"/>
                    <a:pt x="1780312" y="769614"/>
                  </a:cubicBezTo>
                  <a:cubicBezTo>
                    <a:pt x="1825250" y="814552"/>
                    <a:pt x="1881990" y="382517"/>
                    <a:pt x="1921083" y="408261"/>
                  </a:cubicBezTo>
                  <a:cubicBezTo>
                    <a:pt x="1960176" y="434005"/>
                    <a:pt x="1979949" y="776554"/>
                    <a:pt x="2014868" y="924077"/>
                  </a:cubicBezTo>
                  <a:cubicBezTo>
                    <a:pt x="2049787" y="1071600"/>
                    <a:pt x="2097054" y="1302567"/>
                    <a:pt x="2130597" y="1293400"/>
                  </a:cubicBezTo>
                  <a:cubicBezTo>
                    <a:pt x="2164140" y="1284233"/>
                    <a:pt x="2178709" y="882429"/>
                    <a:pt x="2216129" y="869073"/>
                  </a:cubicBezTo>
                  <a:cubicBezTo>
                    <a:pt x="2253549" y="855717"/>
                    <a:pt x="2270524" y="1308415"/>
                    <a:pt x="2325857" y="1293730"/>
                  </a:cubicBezTo>
                  <a:cubicBezTo>
                    <a:pt x="2366560" y="1315621"/>
                    <a:pt x="2423519" y="1390553"/>
                    <a:pt x="2460345" y="1322661"/>
                  </a:cubicBezTo>
                  <a:cubicBezTo>
                    <a:pt x="2497171" y="1254769"/>
                    <a:pt x="2496718" y="954931"/>
                    <a:pt x="2546814" y="886375"/>
                  </a:cubicBezTo>
                  <a:cubicBezTo>
                    <a:pt x="2596910" y="817819"/>
                    <a:pt x="2713266" y="1022972"/>
                    <a:pt x="2760924" y="911322"/>
                  </a:cubicBezTo>
                  <a:cubicBezTo>
                    <a:pt x="2808582" y="799672"/>
                    <a:pt x="2794938" y="355023"/>
                    <a:pt x="2832764" y="216472"/>
                  </a:cubicBezTo>
                  <a:cubicBezTo>
                    <a:pt x="2870590" y="77921"/>
                    <a:pt x="2949572" y="-29009"/>
                    <a:pt x="2987883" y="80015"/>
                  </a:cubicBezTo>
                  <a:cubicBezTo>
                    <a:pt x="3026194" y="189039"/>
                    <a:pt x="3045045" y="866711"/>
                    <a:pt x="3062630" y="870619"/>
                  </a:cubicBezTo>
                  <a:cubicBezTo>
                    <a:pt x="3080215" y="874527"/>
                    <a:pt x="3067272" y="113465"/>
                    <a:pt x="3093391" y="103461"/>
                  </a:cubicBezTo>
                  <a:cubicBezTo>
                    <a:pt x="3119510" y="93457"/>
                    <a:pt x="3159978" y="817349"/>
                    <a:pt x="3219343" y="810597"/>
                  </a:cubicBezTo>
                  <a:cubicBezTo>
                    <a:pt x="3278708" y="803845"/>
                    <a:pt x="3370164" y="74653"/>
                    <a:pt x="3449584" y="62946"/>
                  </a:cubicBezTo>
                  <a:cubicBezTo>
                    <a:pt x="3529004" y="51239"/>
                    <a:pt x="3600578" y="727426"/>
                    <a:pt x="3695863" y="740353"/>
                  </a:cubicBezTo>
                  <a:cubicBezTo>
                    <a:pt x="3791148" y="753280"/>
                    <a:pt x="3925557" y="141319"/>
                    <a:pt x="4021295" y="140506"/>
                  </a:cubicBezTo>
                  <a:cubicBezTo>
                    <a:pt x="4117033" y="139693"/>
                    <a:pt x="4209724" y="719845"/>
                    <a:pt x="4270293" y="735476"/>
                  </a:cubicBezTo>
                  <a:cubicBezTo>
                    <a:pt x="4330862" y="751107"/>
                    <a:pt x="4611387" y="-154743"/>
                    <a:pt x="4670003" y="66042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139462" y="2895600"/>
              <a:ext cx="0" cy="190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139462" y="4777154"/>
              <a:ext cx="4636476" cy="234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380146" y="983640"/>
            <a:ext cx="4572000" cy="16764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2936339" y="6071072"/>
            <a:ext cx="4566138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921229" y="5791200"/>
            <a:ext cx="456613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205064" y="6324600"/>
            <a:ext cx="128936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35741" y="5940623"/>
            <a:ext cx="483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15425" y="5638800"/>
                <a:ext cx="703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𝑐</m:t>
                    </m:r>
                    <m:r>
                      <a:rPr lang="en-US" sz="1400" b="0" i="1" smtClean="0">
                        <a:latin typeface="Cambria Math"/>
                      </a:rPr>
                      <m:t>⋅ </m:t>
                    </m:r>
                  </m:oMath>
                </a14:m>
                <a:r>
                  <a:rPr lang="en-US" sz="1400" dirty="0" smtClean="0"/>
                  <a:t>OPT</a:t>
                </a:r>
                <a:endParaRPr lang="en-US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425" y="5638800"/>
                <a:ext cx="703975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2000" r="-172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724400" y="6477000"/>
            <a:ext cx="1374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Desired solution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1219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Obviously yes if have a c-</a:t>
            </a:r>
            <a:r>
              <a:rPr lang="en-US" sz="24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apx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alg.  But what if we don’t?</a:t>
            </a:r>
            <a:endParaRPr lang="en-US" sz="2400" u="none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448408" y="1828800"/>
                <a:ext cx="8466992" cy="8312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[Balcan-B-Gupta ‘09]</a:t>
                </a: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: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-median,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-means, min-sum clustering, answer is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yes</a:t>
                </a:r>
                <a:r>
                  <a:rPr lang="en-US" sz="2400" dirty="0" smtClean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even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=1.1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08" y="1828800"/>
                <a:ext cx="8466992" cy="831240"/>
              </a:xfrm>
              <a:prstGeom prst="rect">
                <a:avLst/>
              </a:prstGeom>
              <a:blipFill rotWithShape="1">
                <a:blip r:embed="rId5"/>
                <a:stretch>
                  <a:fillRect l="-115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Approximation-Stability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48408" y="1226160"/>
                <a:ext cx="8466992" cy="8312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[Balcan-B-Gupta ‘09]</a:t>
                </a: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: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-median,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-means, min-sum clustering, answer is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yes</a:t>
                </a:r>
                <a:r>
                  <a:rPr lang="en-US" sz="2400" dirty="0" smtClean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even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Microsoft Sans Serif" panose="020B0604020202020204" pitchFamily="34" charset="0"/>
                      </a:rPr>
                      <m:t>=1.1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08" y="1226160"/>
                <a:ext cx="8466992" cy="831240"/>
              </a:xfrm>
              <a:prstGeom prst="rect">
                <a:avLst/>
              </a:prstGeom>
              <a:blipFill rotWithShape="1">
                <a:blip r:embed="rId3"/>
                <a:stretch>
                  <a:fillRect l="-1152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2376120"/>
            <a:ext cx="8466992" cy="136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Voevodski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-Balcan-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Roglin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Teng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-Xia ‘10]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superfast </a:t>
            </a:r>
            <a:r>
              <a:rPr lang="en-US" sz="24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algos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(small number of distance queries) with this guarantee. </a:t>
            </a: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pply to biological sequence clustering.  </a:t>
            </a:r>
            <a:endParaRPr lang="en-US" sz="24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816960"/>
            <a:ext cx="8466992" cy="136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Awasthi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-Balcan-B-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Sheffet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Vempala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‘10]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Nash equilibria</a:t>
            </a:r>
            <a:endParaRPr lang="en-US" sz="24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15425" y="4495800"/>
            <a:ext cx="5510295" cy="2288977"/>
            <a:chOff x="2115425" y="4495800"/>
            <a:chExt cx="5510295" cy="2288977"/>
          </a:xfrm>
        </p:grpSpPr>
        <p:grpSp>
          <p:nvGrpSpPr>
            <p:cNvPr id="12" name="Group 11"/>
            <p:cNvGrpSpPr/>
            <p:nvPr/>
          </p:nvGrpSpPr>
          <p:grpSpPr>
            <a:xfrm>
              <a:off x="2901462" y="4495800"/>
              <a:ext cx="4724258" cy="1905000"/>
              <a:chOff x="2139462" y="2895600"/>
              <a:chExt cx="4724258" cy="1905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209800" y="2895600"/>
                <a:ext cx="4572000" cy="16764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193717" y="3120383"/>
                <a:ext cx="4670003" cy="1350489"/>
              </a:xfrm>
              <a:custGeom>
                <a:avLst/>
                <a:gdLst>
                  <a:gd name="connsiteX0" fmla="*/ 0 w 4548553"/>
                  <a:gd name="connsiteY0" fmla="*/ 1313215 h 1407132"/>
                  <a:gd name="connsiteX1" fmla="*/ 211015 w 4548553"/>
                  <a:gd name="connsiteY1" fmla="*/ 1289768 h 1407132"/>
                  <a:gd name="connsiteX2" fmla="*/ 293076 w 4548553"/>
                  <a:gd name="connsiteY2" fmla="*/ 152630 h 1407132"/>
                  <a:gd name="connsiteX3" fmla="*/ 375138 w 4548553"/>
                  <a:gd name="connsiteY3" fmla="*/ 1301492 h 1407132"/>
                  <a:gd name="connsiteX4" fmla="*/ 797169 w 4548553"/>
                  <a:gd name="connsiteY4" fmla="*/ 1278045 h 1407132"/>
                  <a:gd name="connsiteX5" fmla="*/ 1043353 w 4548553"/>
                  <a:gd name="connsiteY5" fmla="*/ 1278045 h 1407132"/>
                  <a:gd name="connsiteX6" fmla="*/ 1453661 w 4548553"/>
                  <a:gd name="connsiteY6" fmla="*/ 1231153 h 1407132"/>
                  <a:gd name="connsiteX7" fmla="*/ 1582615 w 4548553"/>
                  <a:gd name="connsiteY7" fmla="*/ 1278045 h 1407132"/>
                  <a:gd name="connsiteX8" fmla="*/ 1629507 w 4548553"/>
                  <a:gd name="connsiteY8" fmla="*/ 58845 h 1407132"/>
                  <a:gd name="connsiteX9" fmla="*/ 1711569 w 4548553"/>
                  <a:gd name="connsiteY9" fmla="*/ 1313215 h 1407132"/>
                  <a:gd name="connsiteX10" fmla="*/ 1899138 w 4548553"/>
                  <a:gd name="connsiteY10" fmla="*/ 1242876 h 1407132"/>
                  <a:gd name="connsiteX11" fmla="*/ 1992923 w 4548553"/>
                  <a:gd name="connsiteY11" fmla="*/ 844292 h 1407132"/>
                  <a:gd name="connsiteX12" fmla="*/ 2086707 w 4548553"/>
                  <a:gd name="connsiteY12" fmla="*/ 1242876 h 1407132"/>
                  <a:gd name="connsiteX13" fmla="*/ 2438400 w 4548553"/>
                  <a:gd name="connsiteY13" fmla="*/ 1242876 h 1407132"/>
                  <a:gd name="connsiteX14" fmla="*/ 2532184 w 4548553"/>
                  <a:gd name="connsiteY14" fmla="*/ 1055307 h 1407132"/>
                  <a:gd name="connsiteX15" fmla="*/ 2848707 w 4548553"/>
                  <a:gd name="connsiteY15" fmla="*/ 1102199 h 1407132"/>
                  <a:gd name="connsiteX16" fmla="*/ 2942492 w 4548553"/>
                  <a:gd name="connsiteY16" fmla="*/ 1160815 h 1407132"/>
                  <a:gd name="connsiteX17" fmla="*/ 2965938 w 4548553"/>
                  <a:gd name="connsiteY17" fmla="*/ 230 h 1407132"/>
                  <a:gd name="connsiteX18" fmla="*/ 3048000 w 4548553"/>
                  <a:gd name="connsiteY18" fmla="*/ 1266322 h 1407132"/>
                  <a:gd name="connsiteX19" fmla="*/ 3071446 w 4548553"/>
                  <a:gd name="connsiteY19" fmla="*/ 23676 h 1407132"/>
                  <a:gd name="connsiteX20" fmla="*/ 3153507 w 4548553"/>
                  <a:gd name="connsiteY20" fmla="*/ 1242876 h 1407132"/>
                  <a:gd name="connsiteX21" fmla="*/ 3493476 w 4548553"/>
                  <a:gd name="connsiteY21" fmla="*/ 1219430 h 1407132"/>
                  <a:gd name="connsiteX22" fmla="*/ 3798276 w 4548553"/>
                  <a:gd name="connsiteY22" fmla="*/ 1231153 h 1407132"/>
                  <a:gd name="connsiteX23" fmla="*/ 4196861 w 4548553"/>
                  <a:gd name="connsiteY23" fmla="*/ 1231153 h 1407132"/>
                  <a:gd name="connsiteX24" fmla="*/ 4372707 w 4548553"/>
                  <a:gd name="connsiteY24" fmla="*/ 926353 h 1407132"/>
                  <a:gd name="connsiteX25" fmla="*/ 4548553 w 4548553"/>
                  <a:gd name="connsiteY25" fmla="*/ 1395276 h 1407132"/>
                  <a:gd name="connsiteX0" fmla="*/ 0 w 4548553"/>
                  <a:gd name="connsiteY0" fmla="*/ 1313215 h 1407132"/>
                  <a:gd name="connsiteX1" fmla="*/ 211015 w 4548553"/>
                  <a:gd name="connsiteY1" fmla="*/ 1289768 h 1407132"/>
                  <a:gd name="connsiteX2" fmla="*/ 293076 w 4548553"/>
                  <a:gd name="connsiteY2" fmla="*/ 152630 h 1407132"/>
                  <a:gd name="connsiteX3" fmla="*/ 375138 w 4548553"/>
                  <a:gd name="connsiteY3" fmla="*/ 1278045 h 1407132"/>
                  <a:gd name="connsiteX4" fmla="*/ 797169 w 4548553"/>
                  <a:gd name="connsiteY4" fmla="*/ 1278045 h 1407132"/>
                  <a:gd name="connsiteX5" fmla="*/ 1043353 w 4548553"/>
                  <a:gd name="connsiteY5" fmla="*/ 1278045 h 1407132"/>
                  <a:gd name="connsiteX6" fmla="*/ 1453661 w 4548553"/>
                  <a:gd name="connsiteY6" fmla="*/ 1231153 h 1407132"/>
                  <a:gd name="connsiteX7" fmla="*/ 1582615 w 4548553"/>
                  <a:gd name="connsiteY7" fmla="*/ 1278045 h 1407132"/>
                  <a:gd name="connsiteX8" fmla="*/ 1629507 w 4548553"/>
                  <a:gd name="connsiteY8" fmla="*/ 58845 h 1407132"/>
                  <a:gd name="connsiteX9" fmla="*/ 1711569 w 4548553"/>
                  <a:gd name="connsiteY9" fmla="*/ 1313215 h 1407132"/>
                  <a:gd name="connsiteX10" fmla="*/ 1899138 w 4548553"/>
                  <a:gd name="connsiteY10" fmla="*/ 1242876 h 1407132"/>
                  <a:gd name="connsiteX11" fmla="*/ 1992923 w 4548553"/>
                  <a:gd name="connsiteY11" fmla="*/ 844292 h 1407132"/>
                  <a:gd name="connsiteX12" fmla="*/ 2086707 w 4548553"/>
                  <a:gd name="connsiteY12" fmla="*/ 1242876 h 1407132"/>
                  <a:gd name="connsiteX13" fmla="*/ 2438400 w 4548553"/>
                  <a:gd name="connsiteY13" fmla="*/ 1242876 h 1407132"/>
                  <a:gd name="connsiteX14" fmla="*/ 2532184 w 4548553"/>
                  <a:gd name="connsiteY14" fmla="*/ 1055307 h 1407132"/>
                  <a:gd name="connsiteX15" fmla="*/ 2848707 w 4548553"/>
                  <a:gd name="connsiteY15" fmla="*/ 1102199 h 1407132"/>
                  <a:gd name="connsiteX16" fmla="*/ 2942492 w 4548553"/>
                  <a:gd name="connsiteY16" fmla="*/ 1160815 h 1407132"/>
                  <a:gd name="connsiteX17" fmla="*/ 2965938 w 4548553"/>
                  <a:gd name="connsiteY17" fmla="*/ 230 h 1407132"/>
                  <a:gd name="connsiteX18" fmla="*/ 3048000 w 4548553"/>
                  <a:gd name="connsiteY18" fmla="*/ 1266322 h 1407132"/>
                  <a:gd name="connsiteX19" fmla="*/ 3071446 w 4548553"/>
                  <a:gd name="connsiteY19" fmla="*/ 23676 h 1407132"/>
                  <a:gd name="connsiteX20" fmla="*/ 3153507 w 4548553"/>
                  <a:gd name="connsiteY20" fmla="*/ 1242876 h 1407132"/>
                  <a:gd name="connsiteX21" fmla="*/ 3493476 w 4548553"/>
                  <a:gd name="connsiteY21" fmla="*/ 1219430 h 1407132"/>
                  <a:gd name="connsiteX22" fmla="*/ 3798276 w 4548553"/>
                  <a:gd name="connsiteY22" fmla="*/ 1231153 h 1407132"/>
                  <a:gd name="connsiteX23" fmla="*/ 4196861 w 4548553"/>
                  <a:gd name="connsiteY23" fmla="*/ 1231153 h 1407132"/>
                  <a:gd name="connsiteX24" fmla="*/ 4372707 w 4548553"/>
                  <a:gd name="connsiteY24" fmla="*/ 926353 h 1407132"/>
                  <a:gd name="connsiteX25" fmla="*/ 4548553 w 4548553"/>
                  <a:gd name="connsiteY25" fmla="*/ 1395276 h 1407132"/>
                  <a:gd name="connsiteX0" fmla="*/ 0 w 4548553"/>
                  <a:gd name="connsiteY0" fmla="*/ 1313215 h 1407132"/>
                  <a:gd name="connsiteX1" fmla="*/ 211015 w 4548553"/>
                  <a:gd name="connsiteY1" fmla="*/ 1289768 h 1407132"/>
                  <a:gd name="connsiteX2" fmla="*/ 293076 w 4548553"/>
                  <a:gd name="connsiteY2" fmla="*/ 152630 h 1407132"/>
                  <a:gd name="connsiteX3" fmla="*/ 375138 w 4548553"/>
                  <a:gd name="connsiteY3" fmla="*/ 1278045 h 1407132"/>
                  <a:gd name="connsiteX4" fmla="*/ 797169 w 4548553"/>
                  <a:gd name="connsiteY4" fmla="*/ 1278045 h 1407132"/>
                  <a:gd name="connsiteX5" fmla="*/ 1043353 w 4548553"/>
                  <a:gd name="connsiteY5" fmla="*/ 1278045 h 1407132"/>
                  <a:gd name="connsiteX6" fmla="*/ 1453661 w 4548553"/>
                  <a:gd name="connsiteY6" fmla="*/ 1231153 h 1407132"/>
                  <a:gd name="connsiteX7" fmla="*/ 1582615 w 4548553"/>
                  <a:gd name="connsiteY7" fmla="*/ 1278045 h 1407132"/>
                  <a:gd name="connsiteX8" fmla="*/ 1629507 w 4548553"/>
                  <a:gd name="connsiteY8" fmla="*/ 58845 h 1407132"/>
                  <a:gd name="connsiteX9" fmla="*/ 1711569 w 4548553"/>
                  <a:gd name="connsiteY9" fmla="*/ 1313215 h 1407132"/>
                  <a:gd name="connsiteX10" fmla="*/ 1899138 w 4548553"/>
                  <a:gd name="connsiteY10" fmla="*/ 1242876 h 1407132"/>
                  <a:gd name="connsiteX11" fmla="*/ 1992923 w 4548553"/>
                  <a:gd name="connsiteY11" fmla="*/ 844292 h 1407132"/>
                  <a:gd name="connsiteX12" fmla="*/ 2086707 w 4548553"/>
                  <a:gd name="connsiteY12" fmla="*/ 1242876 h 1407132"/>
                  <a:gd name="connsiteX13" fmla="*/ 2438400 w 4548553"/>
                  <a:gd name="connsiteY13" fmla="*/ 1242876 h 1407132"/>
                  <a:gd name="connsiteX14" fmla="*/ 2532184 w 4548553"/>
                  <a:gd name="connsiteY14" fmla="*/ 1055307 h 1407132"/>
                  <a:gd name="connsiteX15" fmla="*/ 2848707 w 4548553"/>
                  <a:gd name="connsiteY15" fmla="*/ 1102199 h 1407132"/>
                  <a:gd name="connsiteX16" fmla="*/ 2942492 w 4548553"/>
                  <a:gd name="connsiteY16" fmla="*/ 1160815 h 1407132"/>
                  <a:gd name="connsiteX17" fmla="*/ 2965938 w 4548553"/>
                  <a:gd name="connsiteY17" fmla="*/ 230 h 1407132"/>
                  <a:gd name="connsiteX18" fmla="*/ 3048000 w 4548553"/>
                  <a:gd name="connsiteY18" fmla="*/ 1266322 h 1407132"/>
                  <a:gd name="connsiteX19" fmla="*/ 3071446 w 4548553"/>
                  <a:gd name="connsiteY19" fmla="*/ 23676 h 1407132"/>
                  <a:gd name="connsiteX20" fmla="*/ 3153507 w 4548553"/>
                  <a:gd name="connsiteY20" fmla="*/ 1242876 h 1407132"/>
                  <a:gd name="connsiteX21" fmla="*/ 3493476 w 4548553"/>
                  <a:gd name="connsiteY21" fmla="*/ 1219430 h 1407132"/>
                  <a:gd name="connsiteX22" fmla="*/ 3798276 w 4548553"/>
                  <a:gd name="connsiteY22" fmla="*/ 1231153 h 1407132"/>
                  <a:gd name="connsiteX23" fmla="*/ 4196861 w 4548553"/>
                  <a:gd name="connsiteY23" fmla="*/ 1231153 h 1407132"/>
                  <a:gd name="connsiteX24" fmla="*/ 4372707 w 4548553"/>
                  <a:gd name="connsiteY24" fmla="*/ 926353 h 1407132"/>
                  <a:gd name="connsiteX25" fmla="*/ 4548553 w 4548553"/>
                  <a:gd name="connsiteY25" fmla="*/ 1395276 h 1407132"/>
                  <a:gd name="connsiteX0" fmla="*/ 0 w 4548553"/>
                  <a:gd name="connsiteY0" fmla="*/ 1313215 h 1416826"/>
                  <a:gd name="connsiteX1" fmla="*/ 211015 w 4548553"/>
                  <a:gd name="connsiteY1" fmla="*/ 1289768 h 1416826"/>
                  <a:gd name="connsiteX2" fmla="*/ 293076 w 4548553"/>
                  <a:gd name="connsiteY2" fmla="*/ 152630 h 1416826"/>
                  <a:gd name="connsiteX3" fmla="*/ 375138 w 4548553"/>
                  <a:gd name="connsiteY3" fmla="*/ 1278045 h 1416826"/>
                  <a:gd name="connsiteX4" fmla="*/ 797169 w 4548553"/>
                  <a:gd name="connsiteY4" fmla="*/ 1278045 h 1416826"/>
                  <a:gd name="connsiteX5" fmla="*/ 1043353 w 4548553"/>
                  <a:gd name="connsiteY5" fmla="*/ 1278045 h 1416826"/>
                  <a:gd name="connsiteX6" fmla="*/ 1453661 w 4548553"/>
                  <a:gd name="connsiteY6" fmla="*/ 1231153 h 1416826"/>
                  <a:gd name="connsiteX7" fmla="*/ 1582615 w 4548553"/>
                  <a:gd name="connsiteY7" fmla="*/ 1278045 h 1416826"/>
                  <a:gd name="connsiteX8" fmla="*/ 1629507 w 4548553"/>
                  <a:gd name="connsiteY8" fmla="*/ 58845 h 1416826"/>
                  <a:gd name="connsiteX9" fmla="*/ 1711569 w 4548553"/>
                  <a:gd name="connsiteY9" fmla="*/ 1313215 h 1416826"/>
                  <a:gd name="connsiteX10" fmla="*/ 1899138 w 4548553"/>
                  <a:gd name="connsiteY10" fmla="*/ 1242876 h 1416826"/>
                  <a:gd name="connsiteX11" fmla="*/ 1992923 w 4548553"/>
                  <a:gd name="connsiteY11" fmla="*/ 844292 h 1416826"/>
                  <a:gd name="connsiteX12" fmla="*/ 2086707 w 4548553"/>
                  <a:gd name="connsiteY12" fmla="*/ 1242876 h 1416826"/>
                  <a:gd name="connsiteX13" fmla="*/ 2438400 w 4548553"/>
                  <a:gd name="connsiteY13" fmla="*/ 1242876 h 1416826"/>
                  <a:gd name="connsiteX14" fmla="*/ 2532184 w 4548553"/>
                  <a:gd name="connsiteY14" fmla="*/ 1055307 h 1416826"/>
                  <a:gd name="connsiteX15" fmla="*/ 2848707 w 4548553"/>
                  <a:gd name="connsiteY15" fmla="*/ 1102199 h 1416826"/>
                  <a:gd name="connsiteX16" fmla="*/ 2942492 w 4548553"/>
                  <a:gd name="connsiteY16" fmla="*/ 1160815 h 1416826"/>
                  <a:gd name="connsiteX17" fmla="*/ 2965938 w 4548553"/>
                  <a:gd name="connsiteY17" fmla="*/ 230 h 1416826"/>
                  <a:gd name="connsiteX18" fmla="*/ 3048000 w 4548553"/>
                  <a:gd name="connsiteY18" fmla="*/ 1266322 h 1416826"/>
                  <a:gd name="connsiteX19" fmla="*/ 3071446 w 4548553"/>
                  <a:gd name="connsiteY19" fmla="*/ 23676 h 1416826"/>
                  <a:gd name="connsiteX20" fmla="*/ 3153507 w 4548553"/>
                  <a:gd name="connsiteY20" fmla="*/ 1242876 h 1416826"/>
                  <a:gd name="connsiteX21" fmla="*/ 3493476 w 4548553"/>
                  <a:gd name="connsiteY21" fmla="*/ 1219430 h 1416826"/>
                  <a:gd name="connsiteX22" fmla="*/ 3798276 w 4548553"/>
                  <a:gd name="connsiteY22" fmla="*/ 1231153 h 1416826"/>
                  <a:gd name="connsiteX23" fmla="*/ 4196861 w 4548553"/>
                  <a:gd name="connsiteY23" fmla="*/ 1231153 h 1416826"/>
                  <a:gd name="connsiteX24" fmla="*/ 4372707 w 4548553"/>
                  <a:gd name="connsiteY24" fmla="*/ 926353 h 1416826"/>
                  <a:gd name="connsiteX25" fmla="*/ 4548553 w 4548553"/>
                  <a:gd name="connsiteY25" fmla="*/ 1395276 h 1416826"/>
                  <a:gd name="connsiteX0" fmla="*/ 0 w 4548553"/>
                  <a:gd name="connsiteY0" fmla="*/ 1313215 h 1400144"/>
                  <a:gd name="connsiteX1" fmla="*/ 222738 w 4548553"/>
                  <a:gd name="connsiteY1" fmla="*/ 1160815 h 1400144"/>
                  <a:gd name="connsiteX2" fmla="*/ 293076 w 4548553"/>
                  <a:gd name="connsiteY2" fmla="*/ 152630 h 1400144"/>
                  <a:gd name="connsiteX3" fmla="*/ 375138 w 4548553"/>
                  <a:gd name="connsiteY3" fmla="*/ 1278045 h 1400144"/>
                  <a:gd name="connsiteX4" fmla="*/ 797169 w 4548553"/>
                  <a:gd name="connsiteY4" fmla="*/ 1278045 h 1400144"/>
                  <a:gd name="connsiteX5" fmla="*/ 1043353 w 4548553"/>
                  <a:gd name="connsiteY5" fmla="*/ 1278045 h 1400144"/>
                  <a:gd name="connsiteX6" fmla="*/ 1453661 w 4548553"/>
                  <a:gd name="connsiteY6" fmla="*/ 1231153 h 1400144"/>
                  <a:gd name="connsiteX7" fmla="*/ 1582615 w 4548553"/>
                  <a:gd name="connsiteY7" fmla="*/ 1278045 h 1400144"/>
                  <a:gd name="connsiteX8" fmla="*/ 1629507 w 4548553"/>
                  <a:gd name="connsiteY8" fmla="*/ 58845 h 1400144"/>
                  <a:gd name="connsiteX9" fmla="*/ 1711569 w 4548553"/>
                  <a:gd name="connsiteY9" fmla="*/ 1313215 h 1400144"/>
                  <a:gd name="connsiteX10" fmla="*/ 1899138 w 4548553"/>
                  <a:gd name="connsiteY10" fmla="*/ 1242876 h 1400144"/>
                  <a:gd name="connsiteX11" fmla="*/ 1992923 w 4548553"/>
                  <a:gd name="connsiteY11" fmla="*/ 844292 h 1400144"/>
                  <a:gd name="connsiteX12" fmla="*/ 2086707 w 4548553"/>
                  <a:gd name="connsiteY12" fmla="*/ 1242876 h 1400144"/>
                  <a:gd name="connsiteX13" fmla="*/ 2438400 w 4548553"/>
                  <a:gd name="connsiteY13" fmla="*/ 1242876 h 1400144"/>
                  <a:gd name="connsiteX14" fmla="*/ 2532184 w 4548553"/>
                  <a:gd name="connsiteY14" fmla="*/ 1055307 h 1400144"/>
                  <a:gd name="connsiteX15" fmla="*/ 2848707 w 4548553"/>
                  <a:gd name="connsiteY15" fmla="*/ 1102199 h 1400144"/>
                  <a:gd name="connsiteX16" fmla="*/ 2942492 w 4548553"/>
                  <a:gd name="connsiteY16" fmla="*/ 1160815 h 1400144"/>
                  <a:gd name="connsiteX17" fmla="*/ 2965938 w 4548553"/>
                  <a:gd name="connsiteY17" fmla="*/ 230 h 1400144"/>
                  <a:gd name="connsiteX18" fmla="*/ 3048000 w 4548553"/>
                  <a:gd name="connsiteY18" fmla="*/ 1266322 h 1400144"/>
                  <a:gd name="connsiteX19" fmla="*/ 3071446 w 4548553"/>
                  <a:gd name="connsiteY19" fmla="*/ 23676 h 1400144"/>
                  <a:gd name="connsiteX20" fmla="*/ 3153507 w 4548553"/>
                  <a:gd name="connsiteY20" fmla="*/ 1242876 h 1400144"/>
                  <a:gd name="connsiteX21" fmla="*/ 3493476 w 4548553"/>
                  <a:gd name="connsiteY21" fmla="*/ 1219430 h 1400144"/>
                  <a:gd name="connsiteX22" fmla="*/ 3798276 w 4548553"/>
                  <a:gd name="connsiteY22" fmla="*/ 1231153 h 1400144"/>
                  <a:gd name="connsiteX23" fmla="*/ 4196861 w 4548553"/>
                  <a:gd name="connsiteY23" fmla="*/ 1231153 h 1400144"/>
                  <a:gd name="connsiteX24" fmla="*/ 4372707 w 4548553"/>
                  <a:gd name="connsiteY24" fmla="*/ 926353 h 1400144"/>
                  <a:gd name="connsiteX25" fmla="*/ 4548553 w 4548553"/>
                  <a:gd name="connsiteY25" fmla="*/ 1395276 h 1400144"/>
                  <a:gd name="connsiteX0" fmla="*/ 0 w 4548553"/>
                  <a:gd name="connsiteY0" fmla="*/ 1313215 h 1400144"/>
                  <a:gd name="connsiteX1" fmla="*/ 222738 w 4548553"/>
                  <a:gd name="connsiteY1" fmla="*/ 1160815 h 1400144"/>
                  <a:gd name="connsiteX2" fmla="*/ 293076 w 4548553"/>
                  <a:gd name="connsiteY2" fmla="*/ 152630 h 1400144"/>
                  <a:gd name="connsiteX3" fmla="*/ 375138 w 4548553"/>
                  <a:gd name="connsiteY3" fmla="*/ 1278045 h 1400144"/>
                  <a:gd name="connsiteX4" fmla="*/ 797169 w 4548553"/>
                  <a:gd name="connsiteY4" fmla="*/ 1278045 h 1400144"/>
                  <a:gd name="connsiteX5" fmla="*/ 1043353 w 4548553"/>
                  <a:gd name="connsiteY5" fmla="*/ 1278045 h 1400144"/>
                  <a:gd name="connsiteX6" fmla="*/ 1453661 w 4548553"/>
                  <a:gd name="connsiteY6" fmla="*/ 1231153 h 1400144"/>
                  <a:gd name="connsiteX7" fmla="*/ 1582615 w 4548553"/>
                  <a:gd name="connsiteY7" fmla="*/ 1278045 h 1400144"/>
                  <a:gd name="connsiteX8" fmla="*/ 1629507 w 4548553"/>
                  <a:gd name="connsiteY8" fmla="*/ 58845 h 1400144"/>
                  <a:gd name="connsiteX9" fmla="*/ 1711569 w 4548553"/>
                  <a:gd name="connsiteY9" fmla="*/ 1313215 h 1400144"/>
                  <a:gd name="connsiteX10" fmla="*/ 1899138 w 4548553"/>
                  <a:gd name="connsiteY10" fmla="*/ 1242876 h 1400144"/>
                  <a:gd name="connsiteX11" fmla="*/ 1992923 w 4548553"/>
                  <a:gd name="connsiteY11" fmla="*/ 844292 h 1400144"/>
                  <a:gd name="connsiteX12" fmla="*/ 2086707 w 4548553"/>
                  <a:gd name="connsiteY12" fmla="*/ 1242876 h 1400144"/>
                  <a:gd name="connsiteX13" fmla="*/ 2438400 w 4548553"/>
                  <a:gd name="connsiteY13" fmla="*/ 1242876 h 1400144"/>
                  <a:gd name="connsiteX14" fmla="*/ 2532184 w 4548553"/>
                  <a:gd name="connsiteY14" fmla="*/ 1055307 h 1400144"/>
                  <a:gd name="connsiteX15" fmla="*/ 2848707 w 4548553"/>
                  <a:gd name="connsiteY15" fmla="*/ 1102199 h 1400144"/>
                  <a:gd name="connsiteX16" fmla="*/ 2942492 w 4548553"/>
                  <a:gd name="connsiteY16" fmla="*/ 1160815 h 1400144"/>
                  <a:gd name="connsiteX17" fmla="*/ 2965938 w 4548553"/>
                  <a:gd name="connsiteY17" fmla="*/ 230 h 1400144"/>
                  <a:gd name="connsiteX18" fmla="*/ 3048000 w 4548553"/>
                  <a:gd name="connsiteY18" fmla="*/ 1266322 h 1400144"/>
                  <a:gd name="connsiteX19" fmla="*/ 3071446 w 4548553"/>
                  <a:gd name="connsiteY19" fmla="*/ 23676 h 1400144"/>
                  <a:gd name="connsiteX20" fmla="*/ 3153507 w 4548553"/>
                  <a:gd name="connsiteY20" fmla="*/ 1242876 h 1400144"/>
                  <a:gd name="connsiteX21" fmla="*/ 3493476 w 4548553"/>
                  <a:gd name="connsiteY21" fmla="*/ 1219430 h 1400144"/>
                  <a:gd name="connsiteX22" fmla="*/ 3798276 w 4548553"/>
                  <a:gd name="connsiteY22" fmla="*/ 1231153 h 1400144"/>
                  <a:gd name="connsiteX23" fmla="*/ 4196861 w 4548553"/>
                  <a:gd name="connsiteY23" fmla="*/ 1231153 h 1400144"/>
                  <a:gd name="connsiteX24" fmla="*/ 4372707 w 4548553"/>
                  <a:gd name="connsiteY24" fmla="*/ 926353 h 1400144"/>
                  <a:gd name="connsiteX25" fmla="*/ 4548553 w 4548553"/>
                  <a:gd name="connsiteY25" fmla="*/ 1395276 h 1400144"/>
                  <a:gd name="connsiteX0" fmla="*/ 0 w 4548553"/>
                  <a:gd name="connsiteY0" fmla="*/ 1313215 h 1400144"/>
                  <a:gd name="connsiteX1" fmla="*/ 222738 w 4548553"/>
                  <a:gd name="connsiteY1" fmla="*/ 1160815 h 1400144"/>
                  <a:gd name="connsiteX2" fmla="*/ 293076 w 4548553"/>
                  <a:gd name="connsiteY2" fmla="*/ 152630 h 1400144"/>
                  <a:gd name="connsiteX3" fmla="*/ 375138 w 4548553"/>
                  <a:gd name="connsiteY3" fmla="*/ 1278045 h 1400144"/>
                  <a:gd name="connsiteX4" fmla="*/ 797169 w 4548553"/>
                  <a:gd name="connsiteY4" fmla="*/ 1278045 h 1400144"/>
                  <a:gd name="connsiteX5" fmla="*/ 1043353 w 4548553"/>
                  <a:gd name="connsiteY5" fmla="*/ 1278045 h 1400144"/>
                  <a:gd name="connsiteX6" fmla="*/ 1453661 w 4548553"/>
                  <a:gd name="connsiteY6" fmla="*/ 1231153 h 1400144"/>
                  <a:gd name="connsiteX7" fmla="*/ 1582615 w 4548553"/>
                  <a:gd name="connsiteY7" fmla="*/ 1278045 h 1400144"/>
                  <a:gd name="connsiteX8" fmla="*/ 1629507 w 4548553"/>
                  <a:gd name="connsiteY8" fmla="*/ 58845 h 1400144"/>
                  <a:gd name="connsiteX9" fmla="*/ 1711569 w 4548553"/>
                  <a:gd name="connsiteY9" fmla="*/ 1313215 h 1400144"/>
                  <a:gd name="connsiteX10" fmla="*/ 1899138 w 4548553"/>
                  <a:gd name="connsiteY10" fmla="*/ 1242876 h 1400144"/>
                  <a:gd name="connsiteX11" fmla="*/ 1992923 w 4548553"/>
                  <a:gd name="connsiteY11" fmla="*/ 844292 h 1400144"/>
                  <a:gd name="connsiteX12" fmla="*/ 2086707 w 4548553"/>
                  <a:gd name="connsiteY12" fmla="*/ 1242876 h 1400144"/>
                  <a:gd name="connsiteX13" fmla="*/ 2438400 w 4548553"/>
                  <a:gd name="connsiteY13" fmla="*/ 1242876 h 1400144"/>
                  <a:gd name="connsiteX14" fmla="*/ 2532184 w 4548553"/>
                  <a:gd name="connsiteY14" fmla="*/ 1055307 h 1400144"/>
                  <a:gd name="connsiteX15" fmla="*/ 2848707 w 4548553"/>
                  <a:gd name="connsiteY15" fmla="*/ 1102199 h 1400144"/>
                  <a:gd name="connsiteX16" fmla="*/ 2942492 w 4548553"/>
                  <a:gd name="connsiteY16" fmla="*/ 1160815 h 1400144"/>
                  <a:gd name="connsiteX17" fmla="*/ 2965938 w 4548553"/>
                  <a:gd name="connsiteY17" fmla="*/ 230 h 1400144"/>
                  <a:gd name="connsiteX18" fmla="*/ 3048000 w 4548553"/>
                  <a:gd name="connsiteY18" fmla="*/ 1266322 h 1400144"/>
                  <a:gd name="connsiteX19" fmla="*/ 3071446 w 4548553"/>
                  <a:gd name="connsiteY19" fmla="*/ 23676 h 1400144"/>
                  <a:gd name="connsiteX20" fmla="*/ 3153507 w 4548553"/>
                  <a:gd name="connsiteY20" fmla="*/ 1242876 h 1400144"/>
                  <a:gd name="connsiteX21" fmla="*/ 3493476 w 4548553"/>
                  <a:gd name="connsiteY21" fmla="*/ 1219430 h 1400144"/>
                  <a:gd name="connsiteX22" fmla="*/ 3798276 w 4548553"/>
                  <a:gd name="connsiteY22" fmla="*/ 1231153 h 1400144"/>
                  <a:gd name="connsiteX23" fmla="*/ 4196861 w 4548553"/>
                  <a:gd name="connsiteY23" fmla="*/ 1231153 h 1400144"/>
                  <a:gd name="connsiteX24" fmla="*/ 4372707 w 4548553"/>
                  <a:gd name="connsiteY24" fmla="*/ 926353 h 1400144"/>
                  <a:gd name="connsiteX25" fmla="*/ 4548553 w 4548553"/>
                  <a:gd name="connsiteY25" fmla="*/ 1395276 h 1400144"/>
                  <a:gd name="connsiteX0" fmla="*/ 0 w 4548553"/>
                  <a:gd name="connsiteY0" fmla="*/ 1313215 h 1395276"/>
                  <a:gd name="connsiteX1" fmla="*/ 222738 w 4548553"/>
                  <a:gd name="connsiteY1" fmla="*/ 1160815 h 1395276"/>
                  <a:gd name="connsiteX2" fmla="*/ 293076 w 4548553"/>
                  <a:gd name="connsiteY2" fmla="*/ 152630 h 1395276"/>
                  <a:gd name="connsiteX3" fmla="*/ 375138 w 4548553"/>
                  <a:gd name="connsiteY3" fmla="*/ 1278045 h 1395276"/>
                  <a:gd name="connsiteX4" fmla="*/ 797169 w 4548553"/>
                  <a:gd name="connsiteY4" fmla="*/ 1278045 h 1395276"/>
                  <a:gd name="connsiteX5" fmla="*/ 1043353 w 4548553"/>
                  <a:gd name="connsiteY5" fmla="*/ 1278045 h 1395276"/>
                  <a:gd name="connsiteX6" fmla="*/ 1453661 w 4548553"/>
                  <a:gd name="connsiteY6" fmla="*/ 1231153 h 1395276"/>
                  <a:gd name="connsiteX7" fmla="*/ 1582615 w 4548553"/>
                  <a:gd name="connsiteY7" fmla="*/ 1278045 h 1395276"/>
                  <a:gd name="connsiteX8" fmla="*/ 1629507 w 4548553"/>
                  <a:gd name="connsiteY8" fmla="*/ 58845 h 1395276"/>
                  <a:gd name="connsiteX9" fmla="*/ 1711569 w 4548553"/>
                  <a:gd name="connsiteY9" fmla="*/ 1313215 h 1395276"/>
                  <a:gd name="connsiteX10" fmla="*/ 1899138 w 4548553"/>
                  <a:gd name="connsiteY10" fmla="*/ 1242876 h 1395276"/>
                  <a:gd name="connsiteX11" fmla="*/ 1992923 w 4548553"/>
                  <a:gd name="connsiteY11" fmla="*/ 844292 h 1395276"/>
                  <a:gd name="connsiteX12" fmla="*/ 2086707 w 4548553"/>
                  <a:gd name="connsiteY12" fmla="*/ 1242876 h 1395276"/>
                  <a:gd name="connsiteX13" fmla="*/ 2438400 w 4548553"/>
                  <a:gd name="connsiteY13" fmla="*/ 1242876 h 1395276"/>
                  <a:gd name="connsiteX14" fmla="*/ 2532184 w 4548553"/>
                  <a:gd name="connsiteY14" fmla="*/ 1055307 h 1395276"/>
                  <a:gd name="connsiteX15" fmla="*/ 2848707 w 4548553"/>
                  <a:gd name="connsiteY15" fmla="*/ 1102199 h 1395276"/>
                  <a:gd name="connsiteX16" fmla="*/ 2942492 w 4548553"/>
                  <a:gd name="connsiteY16" fmla="*/ 1160815 h 1395276"/>
                  <a:gd name="connsiteX17" fmla="*/ 2965938 w 4548553"/>
                  <a:gd name="connsiteY17" fmla="*/ 230 h 1395276"/>
                  <a:gd name="connsiteX18" fmla="*/ 3048000 w 4548553"/>
                  <a:gd name="connsiteY18" fmla="*/ 1266322 h 1395276"/>
                  <a:gd name="connsiteX19" fmla="*/ 3071446 w 4548553"/>
                  <a:gd name="connsiteY19" fmla="*/ 23676 h 1395276"/>
                  <a:gd name="connsiteX20" fmla="*/ 3153507 w 4548553"/>
                  <a:gd name="connsiteY20" fmla="*/ 1242876 h 1395276"/>
                  <a:gd name="connsiteX21" fmla="*/ 3493476 w 4548553"/>
                  <a:gd name="connsiteY21" fmla="*/ 1219430 h 1395276"/>
                  <a:gd name="connsiteX22" fmla="*/ 3798276 w 4548553"/>
                  <a:gd name="connsiteY22" fmla="*/ 1231153 h 1395276"/>
                  <a:gd name="connsiteX23" fmla="*/ 4196861 w 4548553"/>
                  <a:gd name="connsiteY23" fmla="*/ 1231153 h 1395276"/>
                  <a:gd name="connsiteX24" fmla="*/ 4372707 w 4548553"/>
                  <a:gd name="connsiteY24" fmla="*/ 926353 h 1395276"/>
                  <a:gd name="connsiteX25" fmla="*/ 4548553 w 4548553"/>
                  <a:gd name="connsiteY25" fmla="*/ 1395276 h 1395276"/>
                  <a:gd name="connsiteX0" fmla="*/ 0 w 4548553"/>
                  <a:gd name="connsiteY0" fmla="*/ 1313215 h 1395276"/>
                  <a:gd name="connsiteX1" fmla="*/ 222738 w 4548553"/>
                  <a:gd name="connsiteY1" fmla="*/ 1160815 h 1395276"/>
                  <a:gd name="connsiteX2" fmla="*/ 293076 w 4548553"/>
                  <a:gd name="connsiteY2" fmla="*/ 152630 h 1395276"/>
                  <a:gd name="connsiteX3" fmla="*/ 375138 w 4548553"/>
                  <a:gd name="connsiteY3" fmla="*/ 1278045 h 1395276"/>
                  <a:gd name="connsiteX4" fmla="*/ 797169 w 4548553"/>
                  <a:gd name="connsiteY4" fmla="*/ 1278045 h 1395276"/>
                  <a:gd name="connsiteX5" fmla="*/ 1043353 w 4548553"/>
                  <a:gd name="connsiteY5" fmla="*/ 1278045 h 1395276"/>
                  <a:gd name="connsiteX6" fmla="*/ 1453661 w 4548553"/>
                  <a:gd name="connsiteY6" fmla="*/ 1231153 h 1395276"/>
                  <a:gd name="connsiteX7" fmla="*/ 1582615 w 4548553"/>
                  <a:gd name="connsiteY7" fmla="*/ 1278045 h 1395276"/>
                  <a:gd name="connsiteX8" fmla="*/ 1629507 w 4548553"/>
                  <a:gd name="connsiteY8" fmla="*/ 58845 h 1395276"/>
                  <a:gd name="connsiteX9" fmla="*/ 1711569 w 4548553"/>
                  <a:gd name="connsiteY9" fmla="*/ 1313215 h 1395276"/>
                  <a:gd name="connsiteX10" fmla="*/ 1899138 w 4548553"/>
                  <a:gd name="connsiteY10" fmla="*/ 1242876 h 1395276"/>
                  <a:gd name="connsiteX11" fmla="*/ 1992923 w 4548553"/>
                  <a:gd name="connsiteY11" fmla="*/ 844292 h 1395276"/>
                  <a:gd name="connsiteX12" fmla="*/ 2086707 w 4548553"/>
                  <a:gd name="connsiteY12" fmla="*/ 1242876 h 1395276"/>
                  <a:gd name="connsiteX13" fmla="*/ 2438400 w 4548553"/>
                  <a:gd name="connsiteY13" fmla="*/ 1242876 h 1395276"/>
                  <a:gd name="connsiteX14" fmla="*/ 2532184 w 4548553"/>
                  <a:gd name="connsiteY14" fmla="*/ 1055307 h 1395276"/>
                  <a:gd name="connsiteX15" fmla="*/ 2848707 w 4548553"/>
                  <a:gd name="connsiteY15" fmla="*/ 1102199 h 1395276"/>
                  <a:gd name="connsiteX16" fmla="*/ 2942492 w 4548553"/>
                  <a:gd name="connsiteY16" fmla="*/ 1160815 h 1395276"/>
                  <a:gd name="connsiteX17" fmla="*/ 2965938 w 4548553"/>
                  <a:gd name="connsiteY17" fmla="*/ 230 h 1395276"/>
                  <a:gd name="connsiteX18" fmla="*/ 3048000 w 4548553"/>
                  <a:gd name="connsiteY18" fmla="*/ 1266322 h 1395276"/>
                  <a:gd name="connsiteX19" fmla="*/ 3071446 w 4548553"/>
                  <a:gd name="connsiteY19" fmla="*/ 23676 h 1395276"/>
                  <a:gd name="connsiteX20" fmla="*/ 3153507 w 4548553"/>
                  <a:gd name="connsiteY20" fmla="*/ 1242876 h 1395276"/>
                  <a:gd name="connsiteX21" fmla="*/ 3493476 w 4548553"/>
                  <a:gd name="connsiteY21" fmla="*/ 1219430 h 1395276"/>
                  <a:gd name="connsiteX22" fmla="*/ 3798276 w 4548553"/>
                  <a:gd name="connsiteY22" fmla="*/ 1231153 h 1395276"/>
                  <a:gd name="connsiteX23" fmla="*/ 4196861 w 4548553"/>
                  <a:gd name="connsiteY23" fmla="*/ 1231153 h 1395276"/>
                  <a:gd name="connsiteX24" fmla="*/ 4372707 w 4548553"/>
                  <a:gd name="connsiteY24" fmla="*/ 926353 h 1395276"/>
                  <a:gd name="connsiteX25" fmla="*/ 4548553 w 4548553"/>
                  <a:gd name="connsiteY25" fmla="*/ 1395276 h 1395276"/>
                  <a:gd name="connsiteX0" fmla="*/ 0 w 4548553"/>
                  <a:gd name="connsiteY0" fmla="*/ 1313215 h 1395276"/>
                  <a:gd name="connsiteX1" fmla="*/ 222738 w 4548553"/>
                  <a:gd name="connsiteY1" fmla="*/ 1160815 h 1395276"/>
                  <a:gd name="connsiteX2" fmla="*/ 293076 w 4548553"/>
                  <a:gd name="connsiteY2" fmla="*/ 152630 h 1395276"/>
                  <a:gd name="connsiteX3" fmla="*/ 375138 w 4548553"/>
                  <a:gd name="connsiteY3" fmla="*/ 1278045 h 1395276"/>
                  <a:gd name="connsiteX4" fmla="*/ 797169 w 4548553"/>
                  <a:gd name="connsiteY4" fmla="*/ 1278045 h 1395276"/>
                  <a:gd name="connsiteX5" fmla="*/ 1043353 w 4548553"/>
                  <a:gd name="connsiteY5" fmla="*/ 1278045 h 1395276"/>
                  <a:gd name="connsiteX6" fmla="*/ 1453661 w 4548553"/>
                  <a:gd name="connsiteY6" fmla="*/ 1231153 h 1395276"/>
                  <a:gd name="connsiteX7" fmla="*/ 1582615 w 4548553"/>
                  <a:gd name="connsiteY7" fmla="*/ 1278045 h 1395276"/>
                  <a:gd name="connsiteX8" fmla="*/ 1629507 w 4548553"/>
                  <a:gd name="connsiteY8" fmla="*/ 58845 h 1395276"/>
                  <a:gd name="connsiteX9" fmla="*/ 1699846 w 4548553"/>
                  <a:gd name="connsiteY9" fmla="*/ 1231153 h 1395276"/>
                  <a:gd name="connsiteX10" fmla="*/ 1899138 w 4548553"/>
                  <a:gd name="connsiteY10" fmla="*/ 1242876 h 1395276"/>
                  <a:gd name="connsiteX11" fmla="*/ 1992923 w 4548553"/>
                  <a:gd name="connsiteY11" fmla="*/ 844292 h 1395276"/>
                  <a:gd name="connsiteX12" fmla="*/ 2086707 w 4548553"/>
                  <a:gd name="connsiteY12" fmla="*/ 1242876 h 1395276"/>
                  <a:gd name="connsiteX13" fmla="*/ 2438400 w 4548553"/>
                  <a:gd name="connsiteY13" fmla="*/ 1242876 h 1395276"/>
                  <a:gd name="connsiteX14" fmla="*/ 2532184 w 4548553"/>
                  <a:gd name="connsiteY14" fmla="*/ 1055307 h 1395276"/>
                  <a:gd name="connsiteX15" fmla="*/ 2848707 w 4548553"/>
                  <a:gd name="connsiteY15" fmla="*/ 1102199 h 1395276"/>
                  <a:gd name="connsiteX16" fmla="*/ 2942492 w 4548553"/>
                  <a:gd name="connsiteY16" fmla="*/ 1160815 h 1395276"/>
                  <a:gd name="connsiteX17" fmla="*/ 2965938 w 4548553"/>
                  <a:gd name="connsiteY17" fmla="*/ 230 h 1395276"/>
                  <a:gd name="connsiteX18" fmla="*/ 3048000 w 4548553"/>
                  <a:gd name="connsiteY18" fmla="*/ 1266322 h 1395276"/>
                  <a:gd name="connsiteX19" fmla="*/ 3071446 w 4548553"/>
                  <a:gd name="connsiteY19" fmla="*/ 23676 h 1395276"/>
                  <a:gd name="connsiteX20" fmla="*/ 3153507 w 4548553"/>
                  <a:gd name="connsiteY20" fmla="*/ 1242876 h 1395276"/>
                  <a:gd name="connsiteX21" fmla="*/ 3493476 w 4548553"/>
                  <a:gd name="connsiteY21" fmla="*/ 1219430 h 1395276"/>
                  <a:gd name="connsiteX22" fmla="*/ 3798276 w 4548553"/>
                  <a:gd name="connsiteY22" fmla="*/ 1231153 h 1395276"/>
                  <a:gd name="connsiteX23" fmla="*/ 4196861 w 4548553"/>
                  <a:gd name="connsiteY23" fmla="*/ 1231153 h 1395276"/>
                  <a:gd name="connsiteX24" fmla="*/ 4372707 w 4548553"/>
                  <a:gd name="connsiteY24" fmla="*/ 926353 h 1395276"/>
                  <a:gd name="connsiteX25" fmla="*/ 4548553 w 4548553"/>
                  <a:gd name="connsiteY25" fmla="*/ 1395276 h 1395276"/>
                  <a:gd name="connsiteX0" fmla="*/ 0 w 4560276"/>
                  <a:gd name="connsiteY0" fmla="*/ 1313215 h 1354195"/>
                  <a:gd name="connsiteX1" fmla="*/ 222738 w 4560276"/>
                  <a:gd name="connsiteY1" fmla="*/ 1160815 h 1354195"/>
                  <a:gd name="connsiteX2" fmla="*/ 293076 w 4560276"/>
                  <a:gd name="connsiteY2" fmla="*/ 152630 h 1354195"/>
                  <a:gd name="connsiteX3" fmla="*/ 375138 w 4560276"/>
                  <a:gd name="connsiteY3" fmla="*/ 1278045 h 1354195"/>
                  <a:gd name="connsiteX4" fmla="*/ 797169 w 4560276"/>
                  <a:gd name="connsiteY4" fmla="*/ 1278045 h 1354195"/>
                  <a:gd name="connsiteX5" fmla="*/ 1043353 w 4560276"/>
                  <a:gd name="connsiteY5" fmla="*/ 1278045 h 1354195"/>
                  <a:gd name="connsiteX6" fmla="*/ 1453661 w 4560276"/>
                  <a:gd name="connsiteY6" fmla="*/ 1231153 h 1354195"/>
                  <a:gd name="connsiteX7" fmla="*/ 1582615 w 4560276"/>
                  <a:gd name="connsiteY7" fmla="*/ 1278045 h 1354195"/>
                  <a:gd name="connsiteX8" fmla="*/ 1629507 w 4560276"/>
                  <a:gd name="connsiteY8" fmla="*/ 58845 h 1354195"/>
                  <a:gd name="connsiteX9" fmla="*/ 1699846 w 4560276"/>
                  <a:gd name="connsiteY9" fmla="*/ 1231153 h 1354195"/>
                  <a:gd name="connsiteX10" fmla="*/ 1899138 w 4560276"/>
                  <a:gd name="connsiteY10" fmla="*/ 1242876 h 1354195"/>
                  <a:gd name="connsiteX11" fmla="*/ 1992923 w 4560276"/>
                  <a:gd name="connsiteY11" fmla="*/ 844292 h 1354195"/>
                  <a:gd name="connsiteX12" fmla="*/ 2086707 w 4560276"/>
                  <a:gd name="connsiteY12" fmla="*/ 1242876 h 1354195"/>
                  <a:gd name="connsiteX13" fmla="*/ 2438400 w 4560276"/>
                  <a:gd name="connsiteY13" fmla="*/ 1242876 h 1354195"/>
                  <a:gd name="connsiteX14" fmla="*/ 2532184 w 4560276"/>
                  <a:gd name="connsiteY14" fmla="*/ 1055307 h 1354195"/>
                  <a:gd name="connsiteX15" fmla="*/ 2848707 w 4560276"/>
                  <a:gd name="connsiteY15" fmla="*/ 1102199 h 1354195"/>
                  <a:gd name="connsiteX16" fmla="*/ 2942492 w 4560276"/>
                  <a:gd name="connsiteY16" fmla="*/ 1160815 h 1354195"/>
                  <a:gd name="connsiteX17" fmla="*/ 2965938 w 4560276"/>
                  <a:gd name="connsiteY17" fmla="*/ 230 h 1354195"/>
                  <a:gd name="connsiteX18" fmla="*/ 3048000 w 4560276"/>
                  <a:gd name="connsiteY18" fmla="*/ 1266322 h 1354195"/>
                  <a:gd name="connsiteX19" fmla="*/ 3071446 w 4560276"/>
                  <a:gd name="connsiteY19" fmla="*/ 23676 h 1354195"/>
                  <a:gd name="connsiteX20" fmla="*/ 3153507 w 4560276"/>
                  <a:gd name="connsiteY20" fmla="*/ 1242876 h 1354195"/>
                  <a:gd name="connsiteX21" fmla="*/ 3493476 w 4560276"/>
                  <a:gd name="connsiteY21" fmla="*/ 1219430 h 1354195"/>
                  <a:gd name="connsiteX22" fmla="*/ 3798276 w 4560276"/>
                  <a:gd name="connsiteY22" fmla="*/ 1231153 h 1354195"/>
                  <a:gd name="connsiteX23" fmla="*/ 4196861 w 4560276"/>
                  <a:gd name="connsiteY23" fmla="*/ 1231153 h 1354195"/>
                  <a:gd name="connsiteX24" fmla="*/ 4372707 w 4560276"/>
                  <a:gd name="connsiteY24" fmla="*/ 926353 h 1354195"/>
                  <a:gd name="connsiteX25" fmla="*/ 4560276 w 4560276"/>
                  <a:gd name="connsiteY25" fmla="*/ 1324938 h 1354195"/>
                  <a:gd name="connsiteX0" fmla="*/ 0 w 4582221"/>
                  <a:gd name="connsiteY0" fmla="*/ 135468 h 1354195"/>
                  <a:gd name="connsiteX1" fmla="*/ 244683 w 4582221"/>
                  <a:gd name="connsiteY1" fmla="*/ 1160815 h 1354195"/>
                  <a:gd name="connsiteX2" fmla="*/ 315021 w 4582221"/>
                  <a:gd name="connsiteY2" fmla="*/ 152630 h 1354195"/>
                  <a:gd name="connsiteX3" fmla="*/ 397083 w 4582221"/>
                  <a:gd name="connsiteY3" fmla="*/ 1278045 h 1354195"/>
                  <a:gd name="connsiteX4" fmla="*/ 819114 w 4582221"/>
                  <a:gd name="connsiteY4" fmla="*/ 1278045 h 1354195"/>
                  <a:gd name="connsiteX5" fmla="*/ 1065298 w 4582221"/>
                  <a:gd name="connsiteY5" fmla="*/ 1278045 h 1354195"/>
                  <a:gd name="connsiteX6" fmla="*/ 1475606 w 4582221"/>
                  <a:gd name="connsiteY6" fmla="*/ 1231153 h 1354195"/>
                  <a:gd name="connsiteX7" fmla="*/ 1604560 w 4582221"/>
                  <a:gd name="connsiteY7" fmla="*/ 1278045 h 1354195"/>
                  <a:gd name="connsiteX8" fmla="*/ 1651452 w 4582221"/>
                  <a:gd name="connsiteY8" fmla="*/ 58845 h 1354195"/>
                  <a:gd name="connsiteX9" fmla="*/ 1721791 w 4582221"/>
                  <a:gd name="connsiteY9" fmla="*/ 1231153 h 1354195"/>
                  <a:gd name="connsiteX10" fmla="*/ 1921083 w 4582221"/>
                  <a:gd name="connsiteY10" fmla="*/ 1242876 h 1354195"/>
                  <a:gd name="connsiteX11" fmla="*/ 2014868 w 4582221"/>
                  <a:gd name="connsiteY11" fmla="*/ 844292 h 1354195"/>
                  <a:gd name="connsiteX12" fmla="*/ 2108652 w 4582221"/>
                  <a:gd name="connsiteY12" fmla="*/ 1242876 h 1354195"/>
                  <a:gd name="connsiteX13" fmla="*/ 2460345 w 4582221"/>
                  <a:gd name="connsiteY13" fmla="*/ 1242876 h 1354195"/>
                  <a:gd name="connsiteX14" fmla="*/ 2554129 w 4582221"/>
                  <a:gd name="connsiteY14" fmla="*/ 1055307 h 1354195"/>
                  <a:gd name="connsiteX15" fmla="*/ 2870652 w 4582221"/>
                  <a:gd name="connsiteY15" fmla="*/ 1102199 h 1354195"/>
                  <a:gd name="connsiteX16" fmla="*/ 2964437 w 4582221"/>
                  <a:gd name="connsiteY16" fmla="*/ 1160815 h 1354195"/>
                  <a:gd name="connsiteX17" fmla="*/ 2987883 w 4582221"/>
                  <a:gd name="connsiteY17" fmla="*/ 230 h 1354195"/>
                  <a:gd name="connsiteX18" fmla="*/ 3069945 w 4582221"/>
                  <a:gd name="connsiteY18" fmla="*/ 1266322 h 1354195"/>
                  <a:gd name="connsiteX19" fmla="*/ 3093391 w 4582221"/>
                  <a:gd name="connsiteY19" fmla="*/ 23676 h 1354195"/>
                  <a:gd name="connsiteX20" fmla="*/ 3175452 w 4582221"/>
                  <a:gd name="connsiteY20" fmla="*/ 1242876 h 1354195"/>
                  <a:gd name="connsiteX21" fmla="*/ 3515421 w 4582221"/>
                  <a:gd name="connsiteY21" fmla="*/ 1219430 h 1354195"/>
                  <a:gd name="connsiteX22" fmla="*/ 3820221 w 4582221"/>
                  <a:gd name="connsiteY22" fmla="*/ 1231153 h 1354195"/>
                  <a:gd name="connsiteX23" fmla="*/ 4218806 w 4582221"/>
                  <a:gd name="connsiteY23" fmla="*/ 1231153 h 1354195"/>
                  <a:gd name="connsiteX24" fmla="*/ 4394652 w 4582221"/>
                  <a:gd name="connsiteY24" fmla="*/ 926353 h 1354195"/>
                  <a:gd name="connsiteX25" fmla="*/ 4582221 w 4582221"/>
                  <a:gd name="connsiteY25" fmla="*/ 1324938 h 1354195"/>
                  <a:gd name="connsiteX0" fmla="*/ 0 w 4582221"/>
                  <a:gd name="connsiteY0" fmla="*/ 135468 h 1354195"/>
                  <a:gd name="connsiteX1" fmla="*/ 164216 w 4582221"/>
                  <a:gd name="connsiteY1" fmla="*/ 634120 h 1354195"/>
                  <a:gd name="connsiteX2" fmla="*/ 315021 w 4582221"/>
                  <a:gd name="connsiteY2" fmla="*/ 152630 h 1354195"/>
                  <a:gd name="connsiteX3" fmla="*/ 397083 w 4582221"/>
                  <a:gd name="connsiteY3" fmla="*/ 1278045 h 1354195"/>
                  <a:gd name="connsiteX4" fmla="*/ 819114 w 4582221"/>
                  <a:gd name="connsiteY4" fmla="*/ 1278045 h 1354195"/>
                  <a:gd name="connsiteX5" fmla="*/ 1065298 w 4582221"/>
                  <a:gd name="connsiteY5" fmla="*/ 1278045 h 1354195"/>
                  <a:gd name="connsiteX6" fmla="*/ 1475606 w 4582221"/>
                  <a:gd name="connsiteY6" fmla="*/ 1231153 h 1354195"/>
                  <a:gd name="connsiteX7" fmla="*/ 1604560 w 4582221"/>
                  <a:gd name="connsiteY7" fmla="*/ 1278045 h 1354195"/>
                  <a:gd name="connsiteX8" fmla="*/ 1651452 w 4582221"/>
                  <a:gd name="connsiteY8" fmla="*/ 58845 h 1354195"/>
                  <a:gd name="connsiteX9" fmla="*/ 1721791 w 4582221"/>
                  <a:gd name="connsiteY9" fmla="*/ 1231153 h 1354195"/>
                  <a:gd name="connsiteX10" fmla="*/ 1921083 w 4582221"/>
                  <a:gd name="connsiteY10" fmla="*/ 1242876 h 1354195"/>
                  <a:gd name="connsiteX11" fmla="*/ 2014868 w 4582221"/>
                  <a:gd name="connsiteY11" fmla="*/ 844292 h 1354195"/>
                  <a:gd name="connsiteX12" fmla="*/ 2108652 w 4582221"/>
                  <a:gd name="connsiteY12" fmla="*/ 1242876 h 1354195"/>
                  <a:gd name="connsiteX13" fmla="*/ 2460345 w 4582221"/>
                  <a:gd name="connsiteY13" fmla="*/ 1242876 h 1354195"/>
                  <a:gd name="connsiteX14" fmla="*/ 2554129 w 4582221"/>
                  <a:gd name="connsiteY14" fmla="*/ 1055307 h 1354195"/>
                  <a:gd name="connsiteX15" fmla="*/ 2870652 w 4582221"/>
                  <a:gd name="connsiteY15" fmla="*/ 1102199 h 1354195"/>
                  <a:gd name="connsiteX16" fmla="*/ 2964437 w 4582221"/>
                  <a:gd name="connsiteY16" fmla="*/ 1160815 h 1354195"/>
                  <a:gd name="connsiteX17" fmla="*/ 2987883 w 4582221"/>
                  <a:gd name="connsiteY17" fmla="*/ 230 h 1354195"/>
                  <a:gd name="connsiteX18" fmla="*/ 3069945 w 4582221"/>
                  <a:gd name="connsiteY18" fmla="*/ 1266322 h 1354195"/>
                  <a:gd name="connsiteX19" fmla="*/ 3093391 w 4582221"/>
                  <a:gd name="connsiteY19" fmla="*/ 23676 h 1354195"/>
                  <a:gd name="connsiteX20" fmla="*/ 3175452 w 4582221"/>
                  <a:gd name="connsiteY20" fmla="*/ 1242876 h 1354195"/>
                  <a:gd name="connsiteX21" fmla="*/ 3515421 w 4582221"/>
                  <a:gd name="connsiteY21" fmla="*/ 1219430 h 1354195"/>
                  <a:gd name="connsiteX22" fmla="*/ 3820221 w 4582221"/>
                  <a:gd name="connsiteY22" fmla="*/ 1231153 h 1354195"/>
                  <a:gd name="connsiteX23" fmla="*/ 4218806 w 4582221"/>
                  <a:gd name="connsiteY23" fmla="*/ 1231153 h 1354195"/>
                  <a:gd name="connsiteX24" fmla="*/ 4394652 w 4582221"/>
                  <a:gd name="connsiteY24" fmla="*/ 926353 h 1354195"/>
                  <a:gd name="connsiteX25" fmla="*/ 4582221 w 4582221"/>
                  <a:gd name="connsiteY25" fmla="*/ 1324938 h 1354195"/>
                  <a:gd name="connsiteX0" fmla="*/ 0 w 4582221"/>
                  <a:gd name="connsiteY0" fmla="*/ 135468 h 1354195"/>
                  <a:gd name="connsiteX1" fmla="*/ 164216 w 4582221"/>
                  <a:gd name="connsiteY1" fmla="*/ 634120 h 1354195"/>
                  <a:gd name="connsiteX2" fmla="*/ 315021 w 4582221"/>
                  <a:gd name="connsiteY2" fmla="*/ 152630 h 1354195"/>
                  <a:gd name="connsiteX3" fmla="*/ 397083 w 4582221"/>
                  <a:gd name="connsiteY3" fmla="*/ 495318 h 1354195"/>
                  <a:gd name="connsiteX4" fmla="*/ 819114 w 4582221"/>
                  <a:gd name="connsiteY4" fmla="*/ 1278045 h 1354195"/>
                  <a:gd name="connsiteX5" fmla="*/ 1065298 w 4582221"/>
                  <a:gd name="connsiteY5" fmla="*/ 1278045 h 1354195"/>
                  <a:gd name="connsiteX6" fmla="*/ 1475606 w 4582221"/>
                  <a:gd name="connsiteY6" fmla="*/ 1231153 h 1354195"/>
                  <a:gd name="connsiteX7" fmla="*/ 1604560 w 4582221"/>
                  <a:gd name="connsiteY7" fmla="*/ 1278045 h 1354195"/>
                  <a:gd name="connsiteX8" fmla="*/ 1651452 w 4582221"/>
                  <a:gd name="connsiteY8" fmla="*/ 58845 h 1354195"/>
                  <a:gd name="connsiteX9" fmla="*/ 1721791 w 4582221"/>
                  <a:gd name="connsiteY9" fmla="*/ 1231153 h 1354195"/>
                  <a:gd name="connsiteX10" fmla="*/ 1921083 w 4582221"/>
                  <a:gd name="connsiteY10" fmla="*/ 1242876 h 1354195"/>
                  <a:gd name="connsiteX11" fmla="*/ 2014868 w 4582221"/>
                  <a:gd name="connsiteY11" fmla="*/ 844292 h 1354195"/>
                  <a:gd name="connsiteX12" fmla="*/ 2108652 w 4582221"/>
                  <a:gd name="connsiteY12" fmla="*/ 1242876 h 1354195"/>
                  <a:gd name="connsiteX13" fmla="*/ 2460345 w 4582221"/>
                  <a:gd name="connsiteY13" fmla="*/ 1242876 h 1354195"/>
                  <a:gd name="connsiteX14" fmla="*/ 2554129 w 4582221"/>
                  <a:gd name="connsiteY14" fmla="*/ 1055307 h 1354195"/>
                  <a:gd name="connsiteX15" fmla="*/ 2870652 w 4582221"/>
                  <a:gd name="connsiteY15" fmla="*/ 1102199 h 1354195"/>
                  <a:gd name="connsiteX16" fmla="*/ 2964437 w 4582221"/>
                  <a:gd name="connsiteY16" fmla="*/ 1160815 h 1354195"/>
                  <a:gd name="connsiteX17" fmla="*/ 2987883 w 4582221"/>
                  <a:gd name="connsiteY17" fmla="*/ 230 h 1354195"/>
                  <a:gd name="connsiteX18" fmla="*/ 3069945 w 4582221"/>
                  <a:gd name="connsiteY18" fmla="*/ 1266322 h 1354195"/>
                  <a:gd name="connsiteX19" fmla="*/ 3093391 w 4582221"/>
                  <a:gd name="connsiteY19" fmla="*/ 23676 h 1354195"/>
                  <a:gd name="connsiteX20" fmla="*/ 3175452 w 4582221"/>
                  <a:gd name="connsiteY20" fmla="*/ 1242876 h 1354195"/>
                  <a:gd name="connsiteX21" fmla="*/ 3515421 w 4582221"/>
                  <a:gd name="connsiteY21" fmla="*/ 1219430 h 1354195"/>
                  <a:gd name="connsiteX22" fmla="*/ 3820221 w 4582221"/>
                  <a:gd name="connsiteY22" fmla="*/ 1231153 h 1354195"/>
                  <a:gd name="connsiteX23" fmla="*/ 4218806 w 4582221"/>
                  <a:gd name="connsiteY23" fmla="*/ 1231153 h 1354195"/>
                  <a:gd name="connsiteX24" fmla="*/ 4394652 w 4582221"/>
                  <a:gd name="connsiteY24" fmla="*/ 926353 h 1354195"/>
                  <a:gd name="connsiteX25" fmla="*/ 4582221 w 4582221"/>
                  <a:gd name="connsiteY25" fmla="*/ 1324938 h 1354195"/>
                  <a:gd name="connsiteX0" fmla="*/ 0 w 4582221"/>
                  <a:gd name="connsiteY0" fmla="*/ 135468 h 1354195"/>
                  <a:gd name="connsiteX1" fmla="*/ 164216 w 4582221"/>
                  <a:gd name="connsiteY1" fmla="*/ 634120 h 1354195"/>
                  <a:gd name="connsiteX2" fmla="*/ 315021 w 4582221"/>
                  <a:gd name="connsiteY2" fmla="*/ 152630 h 1354195"/>
                  <a:gd name="connsiteX3" fmla="*/ 397083 w 4582221"/>
                  <a:gd name="connsiteY3" fmla="*/ 495318 h 1354195"/>
                  <a:gd name="connsiteX4" fmla="*/ 819114 w 4582221"/>
                  <a:gd name="connsiteY4" fmla="*/ 1278045 h 1354195"/>
                  <a:gd name="connsiteX5" fmla="*/ 921339 w 4582221"/>
                  <a:gd name="connsiteY5" fmla="*/ 555577 h 1354195"/>
                  <a:gd name="connsiteX6" fmla="*/ 1065298 w 4582221"/>
                  <a:gd name="connsiteY6" fmla="*/ 1278045 h 1354195"/>
                  <a:gd name="connsiteX7" fmla="*/ 1475606 w 4582221"/>
                  <a:gd name="connsiteY7" fmla="*/ 1231153 h 1354195"/>
                  <a:gd name="connsiteX8" fmla="*/ 1604560 w 4582221"/>
                  <a:gd name="connsiteY8" fmla="*/ 1278045 h 1354195"/>
                  <a:gd name="connsiteX9" fmla="*/ 1651452 w 4582221"/>
                  <a:gd name="connsiteY9" fmla="*/ 58845 h 1354195"/>
                  <a:gd name="connsiteX10" fmla="*/ 1721791 w 4582221"/>
                  <a:gd name="connsiteY10" fmla="*/ 1231153 h 1354195"/>
                  <a:gd name="connsiteX11" fmla="*/ 1921083 w 4582221"/>
                  <a:gd name="connsiteY11" fmla="*/ 1242876 h 1354195"/>
                  <a:gd name="connsiteX12" fmla="*/ 2014868 w 4582221"/>
                  <a:gd name="connsiteY12" fmla="*/ 844292 h 1354195"/>
                  <a:gd name="connsiteX13" fmla="*/ 2108652 w 4582221"/>
                  <a:gd name="connsiteY13" fmla="*/ 1242876 h 1354195"/>
                  <a:gd name="connsiteX14" fmla="*/ 2460345 w 4582221"/>
                  <a:gd name="connsiteY14" fmla="*/ 1242876 h 1354195"/>
                  <a:gd name="connsiteX15" fmla="*/ 2554129 w 4582221"/>
                  <a:gd name="connsiteY15" fmla="*/ 1055307 h 1354195"/>
                  <a:gd name="connsiteX16" fmla="*/ 2870652 w 4582221"/>
                  <a:gd name="connsiteY16" fmla="*/ 1102199 h 1354195"/>
                  <a:gd name="connsiteX17" fmla="*/ 2964437 w 4582221"/>
                  <a:gd name="connsiteY17" fmla="*/ 1160815 h 1354195"/>
                  <a:gd name="connsiteX18" fmla="*/ 2987883 w 4582221"/>
                  <a:gd name="connsiteY18" fmla="*/ 230 h 1354195"/>
                  <a:gd name="connsiteX19" fmla="*/ 3069945 w 4582221"/>
                  <a:gd name="connsiteY19" fmla="*/ 1266322 h 1354195"/>
                  <a:gd name="connsiteX20" fmla="*/ 3093391 w 4582221"/>
                  <a:gd name="connsiteY20" fmla="*/ 23676 h 1354195"/>
                  <a:gd name="connsiteX21" fmla="*/ 3175452 w 4582221"/>
                  <a:gd name="connsiteY21" fmla="*/ 1242876 h 1354195"/>
                  <a:gd name="connsiteX22" fmla="*/ 3515421 w 4582221"/>
                  <a:gd name="connsiteY22" fmla="*/ 1219430 h 1354195"/>
                  <a:gd name="connsiteX23" fmla="*/ 3820221 w 4582221"/>
                  <a:gd name="connsiteY23" fmla="*/ 1231153 h 1354195"/>
                  <a:gd name="connsiteX24" fmla="*/ 4218806 w 4582221"/>
                  <a:gd name="connsiteY24" fmla="*/ 1231153 h 1354195"/>
                  <a:gd name="connsiteX25" fmla="*/ 4394652 w 4582221"/>
                  <a:gd name="connsiteY25" fmla="*/ 926353 h 1354195"/>
                  <a:gd name="connsiteX26" fmla="*/ 4582221 w 4582221"/>
                  <a:gd name="connsiteY26" fmla="*/ 1324938 h 1354195"/>
                  <a:gd name="connsiteX0" fmla="*/ 0 w 4582221"/>
                  <a:gd name="connsiteY0" fmla="*/ 135468 h 1354195"/>
                  <a:gd name="connsiteX1" fmla="*/ 164216 w 4582221"/>
                  <a:gd name="connsiteY1" fmla="*/ 634120 h 1354195"/>
                  <a:gd name="connsiteX2" fmla="*/ 315021 w 4582221"/>
                  <a:gd name="connsiteY2" fmla="*/ 152630 h 1354195"/>
                  <a:gd name="connsiteX3" fmla="*/ 397083 w 4582221"/>
                  <a:gd name="connsiteY3" fmla="*/ 495318 h 1354195"/>
                  <a:gd name="connsiteX4" fmla="*/ 672810 w 4582221"/>
                  <a:gd name="connsiteY4" fmla="*/ 151504 h 1354195"/>
                  <a:gd name="connsiteX5" fmla="*/ 921339 w 4582221"/>
                  <a:gd name="connsiteY5" fmla="*/ 555577 h 1354195"/>
                  <a:gd name="connsiteX6" fmla="*/ 1065298 w 4582221"/>
                  <a:gd name="connsiteY6" fmla="*/ 1278045 h 1354195"/>
                  <a:gd name="connsiteX7" fmla="*/ 1475606 w 4582221"/>
                  <a:gd name="connsiteY7" fmla="*/ 1231153 h 1354195"/>
                  <a:gd name="connsiteX8" fmla="*/ 1604560 w 4582221"/>
                  <a:gd name="connsiteY8" fmla="*/ 1278045 h 1354195"/>
                  <a:gd name="connsiteX9" fmla="*/ 1651452 w 4582221"/>
                  <a:gd name="connsiteY9" fmla="*/ 58845 h 1354195"/>
                  <a:gd name="connsiteX10" fmla="*/ 1721791 w 4582221"/>
                  <a:gd name="connsiteY10" fmla="*/ 1231153 h 1354195"/>
                  <a:gd name="connsiteX11" fmla="*/ 1921083 w 4582221"/>
                  <a:gd name="connsiteY11" fmla="*/ 1242876 h 1354195"/>
                  <a:gd name="connsiteX12" fmla="*/ 2014868 w 4582221"/>
                  <a:gd name="connsiteY12" fmla="*/ 844292 h 1354195"/>
                  <a:gd name="connsiteX13" fmla="*/ 2108652 w 4582221"/>
                  <a:gd name="connsiteY13" fmla="*/ 1242876 h 1354195"/>
                  <a:gd name="connsiteX14" fmla="*/ 2460345 w 4582221"/>
                  <a:gd name="connsiteY14" fmla="*/ 1242876 h 1354195"/>
                  <a:gd name="connsiteX15" fmla="*/ 2554129 w 4582221"/>
                  <a:gd name="connsiteY15" fmla="*/ 1055307 h 1354195"/>
                  <a:gd name="connsiteX16" fmla="*/ 2870652 w 4582221"/>
                  <a:gd name="connsiteY16" fmla="*/ 1102199 h 1354195"/>
                  <a:gd name="connsiteX17" fmla="*/ 2964437 w 4582221"/>
                  <a:gd name="connsiteY17" fmla="*/ 1160815 h 1354195"/>
                  <a:gd name="connsiteX18" fmla="*/ 2987883 w 4582221"/>
                  <a:gd name="connsiteY18" fmla="*/ 230 h 1354195"/>
                  <a:gd name="connsiteX19" fmla="*/ 3069945 w 4582221"/>
                  <a:gd name="connsiteY19" fmla="*/ 1266322 h 1354195"/>
                  <a:gd name="connsiteX20" fmla="*/ 3093391 w 4582221"/>
                  <a:gd name="connsiteY20" fmla="*/ 23676 h 1354195"/>
                  <a:gd name="connsiteX21" fmla="*/ 3175452 w 4582221"/>
                  <a:gd name="connsiteY21" fmla="*/ 1242876 h 1354195"/>
                  <a:gd name="connsiteX22" fmla="*/ 3515421 w 4582221"/>
                  <a:gd name="connsiteY22" fmla="*/ 1219430 h 1354195"/>
                  <a:gd name="connsiteX23" fmla="*/ 3820221 w 4582221"/>
                  <a:gd name="connsiteY23" fmla="*/ 1231153 h 1354195"/>
                  <a:gd name="connsiteX24" fmla="*/ 4218806 w 4582221"/>
                  <a:gd name="connsiteY24" fmla="*/ 1231153 h 1354195"/>
                  <a:gd name="connsiteX25" fmla="*/ 4394652 w 4582221"/>
                  <a:gd name="connsiteY25" fmla="*/ 926353 h 1354195"/>
                  <a:gd name="connsiteX26" fmla="*/ 4582221 w 4582221"/>
                  <a:gd name="connsiteY26" fmla="*/ 1324938 h 1354195"/>
                  <a:gd name="connsiteX0" fmla="*/ 0 w 4582221"/>
                  <a:gd name="connsiteY0" fmla="*/ 135468 h 1401152"/>
                  <a:gd name="connsiteX1" fmla="*/ 164216 w 4582221"/>
                  <a:gd name="connsiteY1" fmla="*/ 634120 h 1401152"/>
                  <a:gd name="connsiteX2" fmla="*/ 315021 w 4582221"/>
                  <a:gd name="connsiteY2" fmla="*/ 152630 h 1401152"/>
                  <a:gd name="connsiteX3" fmla="*/ 397083 w 4582221"/>
                  <a:gd name="connsiteY3" fmla="*/ 495318 h 1401152"/>
                  <a:gd name="connsiteX4" fmla="*/ 672810 w 4582221"/>
                  <a:gd name="connsiteY4" fmla="*/ 151504 h 1401152"/>
                  <a:gd name="connsiteX5" fmla="*/ 921339 w 4582221"/>
                  <a:gd name="connsiteY5" fmla="*/ 555577 h 1401152"/>
                  <a:gd name="connsiteX6" fmla="*/ 1101874 w 4582221"/>
                  <a:gd name="connsiteY6" fmla="*/ 144189 h 1401152"/>
                  <a:gd name="connsiteX7" fmla="*/ 1475606 w 4582221"/>
                  <a:gd name="connsiteY7" fmla="*/ 1231153 h 1401152"/>
                  <a:gd name="connsiteX8" fmla="*/ 1604560 w 4582221"/>
                  <a:gd name="connsiteY8" fmla="*/ 1278045 h 1401152"/>
                  <a:gd name="connsiteX9" fmla="*/ 1651452 w 4582221"/>
                  <a:gd name="connsiteY9" fmla="*/ 58845 h 1401152"/>
                  <a:gd name="connsiteX10" fmla="*/ 1721791 w 4582221"/>
                  <a:gd name="connsiteY10" fmla="*/ 1231153 h 1401152"/>
                  <a:gd name="connsiteX11" fmla="*/ 1921083 w 4582221"/>
                  <a:gd name="connsiteY11" fmla="*/ 1242876 h 1401152"/>
                  <a:gd name="connsiteX12" fmla="*/ 2014868 w 4582221"/>
                  <a:gd name="connsiteY12" fmla="*/ 844292 h 1401152"/>
                  <a:gd name="connsiteX13" fmla="*/ 2108652 w 4582221"/>
                  <a:gd name="connsiteY13" fmla="*/ 1242876 h 1401152"/>
                  <a:gd name="connsiteX14" fmla="*/ 2460345 w 4582221"/>
                  <a:gd name="connsiteY14" fmla="*/ 1242876 h 1401152"/>
                  <a:gd name="connsiteX15" fmla="*/ 2554129 w 4582221"/>
                  <a:gd name="connsiteY15" fmla="*/ 1055307 h 1401152"/>
                  <a:gd name="connsiteX16" fmla="*/ 2870652 w 4582221"/>
                  <a:gd name="connsiteY16" fmla="*/ 1102199 h 1401152"/>
                  <a:gd name="connsiteX17" fmla="*/ 2964437 w 4582221"/>
                  <a:gd name="connsiteY17" fmla="*/ 1160815 h 1401152"/>
                  <a:gd name="connsiteX18" fmla="*/ 2987883 w 4582221"/>
                  <a:gd name="connsiteY18" fmla="*/ 230 h 1401152"/>
                  <a:gd name="connsiteX19" fmla="*/ 3069945 w 4582221"/>
                  <a:gd name="connsiteY19" fmla="*/ 1266322 h 1401152"/>
                  <a:gd name="connsiteX20" fmla="*/ 3093391 w 4582221"/>
                  <a:gd name="connsiteY20" fmla="*/ 23676 h 1401152"/>
                  <a:gd name="connsiteX21" fmla="*/ 3175452 w 4582221"/>
                  <a:gd name="connsiteY21" fmla="*/ 1242876 h 1401152"/>
                  <a:gd name="connsiteX22" fmla="*/ 3515421 w 4582221"/>
                  <a:gd name="connsiteY22" fmla="*/ 1219430 h 1401152"/>
                  <a:gd name="connsiteX23" fmla="*/ 3820221 w 4582221"/>
                  <a:gd name="connsiteY23" fmla="*/ 1231153 h 1401152"/>
                  <a:gd name="connsiteX24" fmla="*/ 4218806 w 4582221"/>
                  <a:gd name="connsiteY24" fmla="*/ 1231153 h 1401152"/>
                  <a:gd name="connsiteX25" fmla="*/ 4394652 w 4582221"/>
                  <a:gd name="connsiteY25" fmla="*/ 926353 h 1401152"/>
                  <a:gd name="connsiteX26" fmla="*/ 4582221 w 4582221"/>
                  <a:gd name="connsiteY26" fmla="*/ 1324938 h 1401152"/>
                  <a:gd name="connsiteX0" fmla="*/ 0 w 4582221"/>
                  <a:gd name="connsiteY0" fmla="*/ 135468 h 1334110"/>
                  <a:gd name="connsiteX1" fmla="*/ 164216 w 4582221"/>
                  <a:gd name="connsiteY1" fmla="*/ 634120 h 1334110"/>
                  <a:gd name="connsiteX2" fmla="*/ 315021 w 4582221"/>
                  <a:gd name="connsiteY2" fmla="*/ 152630 h 1334110"/>
                  <a:gd name="connsiteX3" fmla="*/ 397083 w 4582221"/>
                  <a:gd name="connsiteY3" fmla="*/ 495318 h 1334110"/>
                  <a:gd name="connsiteX4" fmla="*/ 672810 w 4582221"/>
                  <a:gd name="connsiteY4" fmla="*/ 151504 h 1334110"/>
                  <a:gd name="connsiteX5" fmla="*/ 921339 w 4582221"/>
                  <a:gd name="connsiteY5" fmla="*/ 555577 h 1334110"/>
                  <a:gd name="connsiteX6" fmla="*/ 1101874 w 4582221"/>
                  <a:gd name="connsiteY6" fmla="*/ 144189 h 1334110"/>
                  <a:gd name="connsiteX7" fmla="*/ 1248835 w 4582221"/>
                  <a:gd name="connsiteY7" fmla="*/ 514263 h 1334110"/>
                  <a:gd name="connsiteX8" fmla="*/ 1604560 w 4582221"/>
                  <a:gd name="connsiteY8" fmla="*/ 1278045 h 1334110"/>
                  <a:gd name="connsiteX9" fmla="*/ 1651452 w 4582221"/>
                  <a:gd name="connsiteY9" fmla="*/ 58845 h 1334110"/>
                  <a:gd name="connsiteX10" fmla="*/ 1721791 w 4582221"/>
                  <a:gd name="connsiteY10" fmla="*/ 1231153 h 1334110"/>
                  <a:gd name="connsiteX11" fmla="*/ 1921083 w 4582221"/>
                  <a:gd name="connsiteY11" fmla="*/ 1242876 h 1334110"/>
                  <a:gd name="connsiteX12" fmla="*/ 2014868 w 4582221"/>
                  <a:gd name="connsiteY12" fmla="*/ 844292 h 1334110"/>
                  <a:gd name="connsiteX13" fmla="*/ 2108652 w 4582221"/>
                  <a:gd name="connsiteY13" fmla="*/ 1242876 h 1334110"/>
                  <a:gd name="connsiteX14" fmla="*/ 2460345 w 4582221"/>
                  <a:gd name="connsiteY14" fmla="*/ 1242876 h 1334110"/>
                  <a:gd name="connsiteX15" fmla="*/ 2554129 w 4582221"/>
                  <a:gd name="connsiteY15" fmla="*/ 1055307 h 1334110"/>
                  <a:gd name="connsiteX16" fmla="*/ 2870652 w 4582221"/>
                  <a:gd name="connsiteY16" fmla="*/ 1102199 h 1334110"/>
                  <a:gd name="connsiteX17" fmla="*/ 2964437 w 4582221"/>
                  <a:gd name="connsiteY17" fmla="*/ 1160815 h 1334110"/>
                  <a:gd name="connsiteX18" fmla="*/ 2987883 w 4582221"/>
                  <a:gd name="connsiteY18" fmla="*/ 230 h 1334110"/>
                  <a:gd name="connsiteX19" fmla="*/ 3069945 w 4582221"/>
                  <a:gd name="connsiteY19" fmla="*/ 1266322 h 1334110"/>
                  <a:gd name="connsiteX20" fmla="*/ 3093391 w 4582221"/>
                  <a:gd name="connsiteY20" fmla="*/ 23676 h 1334110"/>
                  <a:gd name="connsiteX21" fmla="*/ 3175452 w 4582221"/>
                  <a:gd name="connsiteY21" fmla="*/ 1242876 h 1334110"/>
                  <a:gd name="connsiteX22" fmla="*/ 3515421 w 4582221"/>
                  <a:gd name="connsiteY22" fmla="*/ 1219430 h 1334110"/>
                  <a:gd name="connsiteX23" fmla="*/ 3820221 w 4582221"/>
                  <a:gd name="connsiteY23" fmla="*/ 1231153 h 1334110"/>
                  <a:gd name="connsiteX24" fmla="*/ 4218806 w 4582221"/>
                  <a:gd name="connsiteY24" fmla="*/ 1231153 h 1334110"/>
                  <a:gd name="connsiteX25" fmla="*/ 4394652 w 4582221"/>
                  <a:gd name="connsiteY25" fmla="*/ 926353 h 1334110"/>
                  <a:gd name="connsiteX26" fmla="*/ 4582221 w 4582221"/>
                  <a:gd name="connsiteY26" fmla="*/ 1324938 h 1334110"/>
                  <a:gd name="connsiteX0" fmla="*/ 0 w 4582221"/>
                  <a:gd name="connsiteY0" fmla="*/ 135468 h 1334110"/>
                  <a:gd name="connsiteX1" fmla="*/ 164216 w 4582221"/>
                  <a:gd name="connsiteY1" fmla="*/ 634120 h 1334110"/>
                  <a:gd name="connsiteX2" fmla="*/ 315021 w 4582221"/>
                  <a:gd name="connsiteY2" fmla="*/ 152630 h 1334110"/>
                  <a:gd name="connsiteX3" fmla="*/ 397083 w 4582221"/>
                  <a:gd name="connsiteY3" fmla="*/ 495318 h 1334110"/>
                  <a:gd name="connsiteX4" fmla="*/ 672810 w 4582221"/>
                  <a:gd name="connsiteY4" fmla="*/ 151504 h 1334110"/>
                  <a:gd name="connsiteX5" fmla="*/ 921339 w 4582221"/>
                  <a:gd name="connsiteY5" fmla="*/ 555577 h 1334110"/>
                  <a:gd name="connsiteX6" fmla="*/ 1101874 w 4582221"/>
                  <a:gd name="connsiteY6" fmla="*/ 144189 h 1334110"/>
                  <a:gd name="connsiteX7" fmla="*/ 1248835 w 4582221"/>
                  <a:gd name="connsiteY7" fmla="*/ 514263 h 1334110"/>
                  <a:gd name="connsiteX8" fmla="*/ 1487517 w 4582221"/>
                  <a:gd name="connsiteY8" fmla="*/ 466058 h 1334110"/>
                  <a:gd name="connsiteX9" fmla="*/ 1651452 w 4582221"/>
                  <a:gd name="connsiteY9" fmla="*/ 58845 h 1334110"/>
                  <a:gd name="connsiteX10" fmla="*/ 1721791 w 4582221"/>
                  <a:gd name="connsiteY10" fmla="*/ 1231153 h 1334110"/>
                  <a:gd name="connsiteX11" fmla="*/ 1921083 w 4582221"/>
                  <a:gd name="connsiteY11" fmla="*/ 1242876 h 1334110"/>
                  <a:gd name="connsiteX12" fmla="*/ 2014868 w 4582221"/>
                  <a:gd name="connsiteY12" fmla="*/ 844292 h 1334110"/>
                  <a:gd name="connsiteX13" fmla="*/ 2108652 w 4582221"/>
                  <a:gd name="connsiteY13" fmla="*/ 1242876 h 1334110"/>
                  <a:gd name="connsiteX14" fmla="*/ 2460345 w 4582221"/>
                  <a:gd name="connsiteY14" fmla="*/ 1242876 h 1334110"/>
                  <a:gd name="connsiteX15" fmla="*/ 2554129 w 4582221"/>
                  <a:gd name="connsiteY15" fmla="*/ 1055307 h 1334110"/>
                  <a:gd name="connsiteX16" fmla="*/ 2870652 w 4582221"/>
                  <a:gd name="connsiteY16" fmla="*/ 1102199 h 1334110"/>
                  <a:gd name="connsiteX17" fmla="*/ 2964437 w 4582221"/>
                  <a:gd name="connsiteY17" fmla="*/ 1160815 h 1334110"/>
                  <a:gd name="connsiteX18" fmla="*/ 2987883 w 4582221"/>
                  <a:gd name="connsiteY18" fmla="*/ 230 h 1334110"/>
                  <a:gd name="connsiteX19" fmla="*/ 3069945 w 4582221"/>
                  <a:gd name="connsiteY19" fmla="*/ 1266322 h 1334110"/>
                  <a:gd name="connsiteX20" fmla="*/ 3093391 w 4582221"/>
                  <a:gd name="connsiteY20" fmla="*/ 23676 h 1334110"/>
                  <a:gd name="connsiteX21" fmla="*/ 3175452 w 4582221"/>
                  <a:gd name="connsiteY21" fmla="*/ 1242876 h 1334110"/>
                  <a:gd name="connsiteX22" fmla="*/ 3515421 w 4582221"/>
                  <a:gd name="connsiteY22" fmla="*/ 1219430 h 1334110"/>
                  <a:gd name="connsiteX23" fmla="*/ 3820221 w 4582221"/>
                  <a:gd name="connsiteY23" fmla="*/ 1231153 h 1334110"/>
                  <a:gd name="connsiteX24" fmla="*/ 4218806 w 4582221"/>
                  <a:gd name="connsiteY24" fmla="*/ 1231153 h 1334110"/>
                  <a:gd name="connsiteX25" fmla="*/ 4394652 w 4582221"/>
                  <a:gd name="connsiteY25" fmla="*/ 926353 h 1334110"/>
                  <a:gd name="connsiteX26" fmla="*/ 4582221 w 4582221"/>
                  <a:gd name="connsiteY26" fmla="*/ 1324938 h 1334110"/>
                  <a:gd name="connsiteX0" fmla="*/ 0 w 4582221"/>
                  <a:gd name="connsiteY0" fmla="*/ 135468 h 1326143"/>
                  <a:gd name="connsiteX1" fmla="*/ 164216 w 4582221"/>
                  <a:gd name="connsiteY1" fmla="*/ 63412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21339 w 4582221"/>
                  <a:gd name="connsiteY5" fmla="*/ 555577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21791 w 4582221"/>
                  <a:gd name="connsiteY10" fmla="*/ 1231153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460345 w 4582221"/>
                  <a:gd name="connsiteY14" fmla="*/ 1242876 h 1326143"/>
                  <a:gd name="connsiteX15" fmla="*/ 2554129 w 4582221"/>
                  <a:gd name="connsiteY15" fmla="*/ 1055307 h 1326143"/>
                  <a:gd name="connsiteX16" fmla="*/ 2870652 w 4582221"/>
                  <a:gd name="connsiteY16" fmla="*/ 1102199 h 1326143"/>
                  <a:gd name="connsiteX17" fmla="*/ 2964437 w 4582221"/>
                  <a:gd name="connsiteY17" fmla="*/ 1160815 h 1326143"/>
                  <a:gd name="connsiteX18" fmla="*/ 2987883 w 4582221"/>
                  <a:gd name="connsiteY18" fmla="*/ 230 h 1326143"/>
                  <a:gd name="connsiteX19" fmla="*/ 3069945 w 4582221"/>
                  <a:gd name="connsiteY19" fmla="*/ 1266322 h 1326143"/>
                  <a:gd name="connsiteX20" fmla="*/ 3093391 w 4582221"/>
                  <a:gd name="connsiteY20" fmla="*/ 23676 h 1326143"/>
                  <a:gd name="connsiteX21" fmla="*/ 3175452 w 4582221"/>
                  <a:gd name="connsiteY21" fmla="*/ 1242876 h 1326143"/>
                  <a:gd name="connsiteX22" fmla="*/ 3515421 w 4582221"/>
                  <a:gd name="connsiteY22" fmla="*/ 1219430 h 1326143"/>
                  <a:gd name="connsiteX23" fmla="*/ 3820221 w 4582221"/>
                  <a:gd name="connsiteY23" fmla="*/ 1231153 h 1326143"/>
                  <a:gd name="connsiteX24" fmla="*/ 4218806 w 4582221"/>
                  <a:gd name="connsiteY24" fmla="*/ 1231153 h 1326143"/>
                  <a:gd name="connsiteX25" fmla="*/ 4394652 w 4582221"/>
                  <a:gd name="connsiteY25" fmla="*/ 926353 h 1326143"/>
                  <a:gd name="connsiteX26" fmla="*/ 4582221 w 4582221"/>
                  <a:gd name="connsiteY26" fmla="*/ 1324938 h 1326143"/>
                  <a:gd name="connsiteX0" fmla="*/ 0 w 4582221"/>
                  <a:gd name="connsiteY0" fmla="*/ 135468 h 1326143"/>
                  <a:gd name="connsiteX1" fmla="*/ 164216 w 4582221"/>
                  <a:gd name="connsiteY1" fmla="*/ 63412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21339 w 4582221"/>
                  <a:gd name="connsiteY5" fmla="*/ 555577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72997 w 4582221"/>
                  <a:gd name="connsiteY10" fmla="*/ 631307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460345 w 4582221"/>
                  <a:gd name="connsiteY14" fmla="*/ 1242876 h 1326143"/>
                  <a:gd name="connsiteX15" fmla="*/ 2554129 w 4582221"/>
                  <a:gd name="connsiteY15" fmla="*/ 1055307 h 1326143"/>
                  <a:gd name="connsiteX16" fmla="*/ 2870652 w 4582221"/>
                  <a:gd name="connsiteY16" fmla="*/ 1102199 h 1326143"/>
                  <a:gd name="connsiteX17" fmla="*/ 2964437 w 4582221"/>
                  <a:gd name="connsiteY17" fmla="*/ 1160815 h 1326143"/>
                  <a:gd name="connsiteX18" fmla="*/ 2987883 w 4582221"/>
                  <a:gd name="connsiteY18" fmla="*/ 230 h 1326143"/>
                  <a:gd name="connsiteX19" fmla="*/ 3069945 w 4582221"/>
                  <a:gd name="connsiteY19" fmla="*/ 1266322 h 1326143"/>
                  <a:gd name="connsiteX20" fmla="*/ 3093391 w 4582221"/>
                  <a:gd name="connsiteY20" fmla="*/ 23676 h 1326143"/>
                  <a:gd name="connsiteX21" fmla="*/ 3175452 w 4582221"/>
                  <a:gd name="connsiteY21" fmla="*/ 1242876 h 1326143"/>
                  <a:gd name="connsiteX22" fmla="*/ 3515421 w 4582221"/>
                  <a:gd name="connsiteY22" fmla="*/ 1219430 h 1326143"/>
                  <a:gd name="connsiteX23" fmla="*/ 3820221 w 4582221"/>
                  <a:gd name="connsiteY23" fmla="*/ 1231153 h 1326143"/>
                  <a:gd name="connsiteX24" fmla="*/ 4218806 w 4582221"/>
                  <a:gd name="connsiteY24" fmla="*/ 1231153 h 1326143"/>
                  <a:gd name="connsiteX25" fmla="*/ 4394652 w 4582221"/>
                  <a:gd name="connsiteY25" fmla="*/ 926353 h 1326143"/>
                  <a:gd name="connsiteX26" fmla="*/ 4582221 w 4582221"/>
                  <a:gd name="connsiteY26" fmla="*/ 1324938 h 1326143"/>
                  <a:gd name="connsiteX0" fmla="*/ 0 w 4582221"/>
                  <a:gd name="connsiteY0" fmla="*/ 135468 h 1326143"/>
                  <a:gd name="connsiteX1" fmla="*/ 164216 w 4582221"/>
                  <a:gd name="connsiteY1" fmla="*/ 63412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72997 w 4582221"/>
                  <a:gd name="connsiteY10" fmla="*/ 631307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460345 w 4582221"/>
                  <a:gd name="connsiteY14" fmla="*/ 1242876 h 1326143"/>
                  <a:gd name="connsiteX15" fmla="*/ 2554129 w 4582221"/>
                  <a:gd name="connsiteY15" fmla="*/ 1055307 h 1326143"/>
                  <a:gd name="connsiteX16" fmla="*/ 2870652 w 4582221"/>
                  <a:gd name="connsiteY16" fmla="*/ 1102199 h 1326143"/>
                  <a:gd name="connsiteX17" fmla="*/ 2964437 w 4582221"/>
                  <a:gd name="connsiteY17" fmla="*/ 1160815 h 1326143"/>
                  <a:gd name="connsiteX18" fmla="*/ 2987883 w 4582221"/>
                  <a:gd name="connsiteY18" fmla="*/ 230 h 1326143"/>
                  <a:gd name="connsiteX19" fmla="*/ 3069945 w 4582221"/>
                  <a:gd name="connsiteY19" fmla="*/ 1266322 h 1326143"/>
                  <a:gd name="connsiteX20" fmla="*/ 3093391 w 4582221"/>
                  <a:gd name="connsiteY20" fmla="*/ 23676 h 1326143"/>
                  <a:gd name="connsiteX21" fmla="*/ 3175452 w 4582221"/>
                  <a:gd name="connsiteY21" fmla="*/ 1242876 h 1326143"/>
                  <a:gd name="connsiteX22" fmla="*/ 3515421 w 4582221"/>
                  <a:gd name="connsiteY22" fmla="*/ 1219430 h 1326143"/>
                  <a:gd name="connsiteX23" fmla="*/ 3820221 w 4582221"/>
                  <a:gd name="connsiteY23" fmla="*/ 1231153 h 1326143"/>
                  <a:gd name="connsiteX24" fmla="*/ 4218806 w 4582221"/>
                  <a:gd name="connsiteY24" fmla="*/ 1231153 h 1326143"/>
                  <a:gd name="connsiteX25" fmla="*/ 4394652 w 4582221"/>
                  <a:gd name="connsiteY25" fmla="*/ 926353 h 1326143"/>
                  <a:gd name="connsiteX26" fmla="*/ 4582221 w 4582221"/>
                  <a:gd name="connsiteY26" fmla="*/ 1324938 h 1326143"/>
                  <a:gd name="connsiteX0" fmla="*/ 0 w 4582221"/>
                  <a:gd name="connsiteY0" fmla="*/ 135468 h 1326143"/>
                  <a:gd name="connsiteX1" fmla="*/ 164216 w 4582221"/>
                  <a:gd name="connsiteY1" fmla="*/ 63412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80312 w 4582221"/>
                  <a:gd name="connsiteY10" fmla="*/ 689829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460345 w 4582221"/>
                  <a:gd name="connsiteY14" fmla="*/ 1242876 h 1326143"/>
                  <a:gd name="connsiteX15" fmla="*/ 2554129 w 4582221"/>
                  <a:gd name="connsiteY15" fmla="*/ 1055307 h 1326143"/>
                  <a:gd name="connsiteX16" fmla="*/ 2870652 w 4582221"/>
                  <a:gd name="connsiteY16" fmla="*/ 1102199 h 1326143"/>
                  <a:gd name="connsiteX17" fmla="*/ 2964437 w 4582221"/>
                  <a:gd name="connsiteY17" fmla="*/ 1160815 h 1326143"/>
                  <a:gd name="connsiteX18" fmla="*/ 2987883 w 4582221"/>
                  <a:gd name="connsiteY18" fmla="*/ 230 h 1326143"/>
                  <a:gd name="connsiteX19" fmla="*/ 3069945 w 4582221"/>
                  <a:gd name="connsiteY19" fmla="*/ 1266322 h 1326143"/>
                  <a:gd name="connsiteX20" fmla="*/ 3093391 w 4582221"/>
                  <a:gd name="connsiteY20" fmla="*/ 23676 h 1326143"/>
                  <a:gd name="connsiteX21" fmla="*/ 3175452 w 4582221"/>
                  <a:gd name="connsiteY21" fmla="*/ 1242876 h 1326143"/>
                  <a:gd name="connsiteX22" fmla="*/ 3515421 w 4582221"/>
                  <a:gd name="connsiteY22" fmla="*/ 1219430 h 1326143"/>
                  <a:gd name="connsiteX23" fmla="*/ 3820221 w 4582221"/>
                  <a:gd name="connsiteY23" fmla="*/ 1231153 h 1326143"/>
                  <a:gd name="connsiteX24" fmla="*/ 4218806 w 4582221"/>
                  <a:gd name="connsiteY24" fmla="*/ 1231153 h 1326143"/>
                  <a:gd name="connsiteX25" fmla="*/ 4394652 w 4582221"/>
                  <a:gd name="connsiteY25" fmla="*/ 926353 h 1326143"/>
                  <a:gd name="connsiteX26" fmla="*/ 4582221 w 4582221"/>
                  <a:gd name="connsiteY26" fmla="*/ 1324938 h 1326143"/>
                  <a:gd name="connsiteX0" fmla="*/ 0 w 4582221"/>
                  <a:gd name="connsiteY0" fmla="*/ 135468 h 1326143"/>
                  <a:gd name="connsiteX1" fmla="*/ 171531 w 4582221"/>
                  <a:gd name="connsiteY1" fmla="*/ 81700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80312 w 4582221"/>
                  <a:gd name="connsiteY10" fmla="*/ 689829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460345 w 4582221"/>
                  <a:gd name="connsiteY14" fmla="*/ 1242876 h 1326143"/>
                  <a:gd name="connsiteX15" fmla="*/ 2554129 w 4582221"/>
                  <a:gd name="connsiteY15" fmla="*/ 1055307 h 1326143"/>
                  <a:gd name="connsiteX16" fmla="*/ 2870652 w 4582221"/>
                  <a:gd name="connsiteY16" fmla="*/ 1102199 h 1326143"/>
                  <a:gd name="connsiteX17" fmla="*/ 2964437 w 4582221"/>
                  <a:gd name="connsiteY17" fmla="*/ 1160815 h 1326143"/>
                  <a:gd name="connsiteX18" fmla="*/ 2987883 w 4582221"/>
                  <a:gd name="connsiteY18" fmla="*/ 230 h 1326143"/>
                  <a:gd name="connsiteX19" fmla="*/ 3069945 w 4582221"/>
                  <a:gd name="connsiteY19" fmla="*/ 1266322 h 1326143"/>
                  <a:gd name="connsiteX20" fmla="*/ 3093391 w 4582221"/>
                  <a:gd name="connsiteY20" fmla="*/ 23676 h 1326143"/>
                  <a:gd name="connsiteX21" fmla="*/ 3175452 w 4582221"/>
                  <a:gd name="connsiteY21" fmla="*/ 1242876 h 1326143"/>
                  <a:gd name="connsiteX22" fmla="*/ 3515421 w 4582221"/>
                  <a:gd name="connsiteY22" fmla="*/ 1219430 h 1326143"/>
                  <a:gd name="connsiteX23" fmla="*/ 3820221 w 4582221"/>
                  <a:gd name="connsiteY23" fmla="*/ 1231153 h 1326143"/>
                  <a:gd name="connsiteX24" fmla="*/ 4218806 w 4582221"/>
                  <a:gd name="connsiteY24" fmla="*/ 1231153 h 1326143"/>
                  <a:gd name="connsiteX25" fmla="*/ 4394652 w 4582221"/>
                  <a:gd name="connsiteY25" fmla="*/ 926353 h 1326143"/>
                  <a:gd name="connsiteX26" fmla="*/ 4582221 w 4582221"/>
                  <a:gd name="connsiteY26" fmla="*/ 1324938 h 1326143"/>
                  <a:gd name="connsiteX0" fmla="*/ 0 w 4582221"/>
                  <a:gd name="connsiteY0" fmla="*/ 135468 h 1326143"/>
                  <a:gd name="connsiteX1" fmla="*/ 171531 w 4582221"/>
                  <a:gd name="connsiteY1" fmla="*/ 81700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80312 w 4582221"/>
                  <a:gd name="connsiteY10" fmla="*/ 689829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216129 w 4582221"/>
                  <a:gd name="connsiteY14" fmla="*/ 1111532 h 1326143"/>
                  <a:gd name="connsiteX15" fmla="*/ 2460345 w 4582221"/>
                  <a:gd name="connsiteY15" fmla="*/ 1242876 h 1326143"/>
                  <a:gd name="connsiteX16" fmla="*/ 2554129 w 4582221"/>
                  <a:gd name="connsiteY16" fmla="*/ 1055307 h 1326143"/>
                  <a:gd name="connsiteX17" fmla="*/ 2870652 w 4582221"/>
                  <a:gd name="connsiteY17" fmla="*/ 1102199 h 1326143"/>
                  <a:gd name="connsiteX18" fmla="*/ 2964437 w 4582221"/>
                  <a:gd name="connsiteY18" fmla="*/ 1160815 h 1326143"/>
                  <a:gd name="connsiteX19" fmla="*/ 2987883 w 4582221"/>
                  <a:gd name="connsiteY19" fmla="*/ 230 h 1326143"/>
                  <a:gd name="connsiteX20" fmla="*/ 3069945 w 4582221"/>
                  <a:gd name="connsiteY20" fmla="*/ 1266322 h 1326143"/>
                  <a:gd name="connsiteX21" fmla="*/ 3093391 w 4582221"/>
                  <a:gd name="connsiteY21" fmla="*/ 23676 h 1326143"/>
                  <a:gd name="connsiteX22" fmla="*/ 3175452 w 4582221"/>
                  <a:gd name="connsiteY22" fmla="*/ 1242876 h 1326143"/>
                  <a:gd name="connsiteX23" fmla="*/ 3515421 w 4582221"/>
                  <a:gd name="connsiteY23" fmla="*/ 1219430 h 1326143"/>
                  <a:gd name="connsiteX24" fmla="*/ 3820221 w 4582221"/>
                  <a:gd name="connsiteY24" fmla="*/ 1231153 h 1326143"/>
                  <a:gd name="connsiteX25" fmla="*/ 4218806 w 4582221"/>
                  <a:gd name="connsiteY25" fmla="*/ 1231153 h 1326143"/>
                  <a:gd name="connsiteX26" fmla="*/ 4394652 w 4582221"/>
                  <a:gd name="connsiteY26" fmla="*/ 926353 h 1326143"/>
                  <a:gd name="connsiteX27" fmla="*/ 4582221 w 4582221"/>
                  <a:gd name="connsiteY27" fmla="*/ 1324938 h 1326143"/>
                  <a:gd name="connsiteX0" fmla="*/ 0 w 4582221"/>
                  <a:gd name="connsiteY0" fmla="*/ 135468 h 1326143"/>
                  <a:gd name="connsiteX1" fmla="*/ 171531 w 4582221"/>
                  <a:gd name="connsiteY1" fmla="*/ 81700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80312 w 4582221"/>
                  <a:gd name="connsiteY10" fmla="*/ 689829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216129 w 4582221"/>
                  <a:gd name="connsiteY14" fmla="*/ 1111532 h 1326143"/>
                  <a:gd name="connsiteX15" fmla="*/ 2325857 w 4582221"/>
                  <a:gd name="connsiteY15" fmla="*/ 1213945 h 1326143"/>
                  <a:gd name="connsiteX16" fmla="*/ 2460345 w 4582221"/>
                  <a:gd name="connsiteY16" fmla="*/ 1242876 h 1326143"/>
                  <a:gd name="connsiteX17" fmla="*/ 2554129 w 4582221"/>
                  <a:gd name="connsiteY17" fmla="*/ 1055307 h 1326143"/>
                  <a:gd name="connsiteX18" fmla="*/ 2870652 w 4582221"/>
                  <a:gd name="connsiteY18" fmla="*/ 1102199 h 1326143"/>
                  <a:gd name="connsiteX19" fmla="*/ 2964437 w 4582221"/>
                  <a:gd name="connsiteY19" fmla="*/ 1160815 h 1326143"/>
                  <a:gd name="connsiteX20" fmla="*/ 2987883 w 4582221"/>
                  <a:gd name="connsiteY20" fmla="*/ 230 h 1326143"/>
                  <a:gd name="connsiteX21" fmla="*/ 3069945 w 4582221"/>
                  <a:gd name="connsiteY21" fmla="*/ 1266322 h 1326143"/>
                  <a:gd name="connsiteX22" fmla="*/ 3093391 w 4582221"/>
                  <a:gd name="connsiteY22" fmla="*/ 23676 h 1326143"/>
                  <a:gd name="connsiteX23" fmla="*/ 3175452 w 4582221"/>
                  <a:gd name="connsiteY23" fmla="*/ 1242876 h 1326143"/>
                  <a:gd name="connsiteX24" fmla="*/ 3515421 w 4582221"/>
                  <a:gd name="connsiteY24" fmla="*/ 1219430 h 1326143"/>
                  <a:gd name="connsiteX25" fmla="*/ 3820221 w 4582221"/>
                  <a:gd name="connsiteY25" fmla="*/ 1231153 h 1326143"/>
                  <a:gd name="connsiteX26" fmla="*/ 4218806 w 4582221"/>
                  <a:gd name="connsiteY26" fmla="*/ 1231153 h 1326143"/>
                  <a:gd name="connsiteX27" fmla="*/ 4394652 w 4582221"/>
                  <a:gd name="connsiteY27" fmla="*/ 926353 h 1326143"/>
                  <a:gd name="connsiteX28" fmla="*/ 4582221 w 4582221"/>
                  <a:gd name="connsiteY28" fmla="*/ 1324938 h 1326143"/>
                  <a:gd name="connsiteX0" fmla="*/ 0 w 4582221"/>
                  <a:gd name="connsiteY0" fmla="*/ 135468 h 1326143"/>
                  <a:gd name="connsiteX1" fmla="*/ 171531 w 4582221"/>
                  <a:gd name="connsiteY1" fmla="*/ 81700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80312 w 4582221"/>
                  <a:gd name="connsiteY10" fmla="*/ 689829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08652 w 4582221"/>
                  <a:gd name="connsiteY13" fmla="*/ 1242876 h 1326143"/>
                  <a:gd name="connsiteX14" fmla="*/ 2216129 w 4582221"/>
                  <a:gd name="connsiteY14" fmla="*/ 1111532 h 1326143"/>
                  <a:gd name="connsiteX15" fmla="*/ 2325857 w 4582221"/>
                  <a:gd name="connsiteY15" fmla="*/ 1213945 h 1326143"/>
                  <a:gd name="connsiteX16" fmla="*/ 2460345 w 4582221"/>
                  <a:gd name="connsiteY16" fmla="*/ 1242876 h 1326143"/>
                  <a:gd name="connsiteX17" fmla="*/ 2554129 w 4582221"/>
                  <a:gd name="connsiteY17" fmla="*/ 1055307 h 1326143"/>
                  <a:gd name="connsiteX18" fmla="*/ 2870652 w 4582221"/>
                  <a:gd name="connsiteY18" fmla="*/ 1102199 h 1326143"/>
                  <a:gd name="connsiteX19" fmla="*/ 2964437 w 4582221"/>
                  <a:gd name="connsiteY19" fmla="*/ 1160815 h 1326143"/>
                  <a:gd name="connsiteX20" fmla="*/ 2987883 w 4582221"/>
                  <a:gd name="connsiteY20" fmla="*/ 230 h 1326143"/>
                  <a:gd name="connsiteX21" fmla="*/ 3069945 w 4582221"/>
                  <a:gd name="connsiteY21" fmla="*/ 1266322 h 1326143"/>
                  <a:gd name="connsiteX22" fmla="*/ 3093391 w 4582221"/>
                  <a:gd name="connsiteY22" fmla="*/ 23676 h 1326143"/>
                  <a:gd name="connsiteX23" fmla="*/ 3175452 w 4582221"/>
                  <a:gd name="connsiteY23" fmla="*/ 1242876 h 1326143"/>
                  <a:gd name="connsiteX24" fmla="*/ 3515421 w 4582221"/>
                  <a:gd name="connsiteY24" fmla="*/ 1219430 h 1326143"/>
                  <a:gd name="connsiteX25" fmla="*/ 3820221 w 4582221"/>
                  <a:gd name="connsiteY25" fmla="*/ 1231153 h 1326143"/>
                  <a:gd name="connsiteX26" fmla="*/ 4218806 w 4582221"/>
                  <a:gd name="connsiteY26" fmla="*/ 1231153 h 1326143"/>
                  <a:gd name="connsiteX27" fmla="*/ 4394652 w 4582221"/>
                  <a:gd name="connsiteY27" fmla="*/ 926353 h 1326143"/>
                  <a:gd name="connsiteX28" fmla="*/ 4582221 w 4582221"/>
                  <a:gd name="connsiteY28" fmla="*/ 1324938 h 1326143"/>
                  <a:gd name="connsiteX0" fmla="*/ 0 w 4582221"/>
                  <a:gd name="connsiteY0" fmla="*/ 135468 h 1326143"/>
                  <a:gd name="connsiteX1" fmla="*/ 171531 w 4582221"/>
                  <a:gd name="connsiteY1" fmla="*/ 81700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80312 w 4582221"/>
                  <a:gd name="connsiteY10" fmla="*/ 689829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30597 w 4582221"/>
                  <a:gd name="connsiteY13" fmla="*/ 1213615 h 1326143"/>
                  <a:gd name="connsiteX14" fmla="*/ 2216129 w 4582221"/>
                  <a:gd name="connsiteY14" fmla="*/ 1111532 h 1326143"/>
                  <a:gd name="connsiteX15" fmla="*/ 2325857 w 4582221"/>
                  <a:gd name="connsiteY15" fmla="*/ 1213945 h 1326143"/>
                  <a:gd name="connsiteX16" fmla="*/ 2460345 w 4582221"/>
                  <a:gd name="connsiteY16" fmla="*/ 1242876 h 1326143"/>
                  <a:gd name="connsiteX17" fmla="*/ 2554129 w 4582221"/>
                  <a:gd name="connsiteY17" fmla="*/ 1055307 h 1326143"/>
                  <a:gd name="connsiteX18" fmla="*/ 2870652 w 4582221"/>
                  <a:gd name="connsiteY18" fmla="*/ 1102199 h 1326143"/>
                  <a:gd name="connsiteX19" fmla="*/ 2964437 w 4582221"/>
                  <a:gd name="connsiteY19" fmla="*/ 1160815 h 1326143"/>
                  <a:gd name="connsiteX20" fmla="*/ 2987883 w 4582221"/>
                  <a:gd name="connsiteY20" fmla="*/ 230 h 1326143"/>
                  <a:gd name="connsiteX21" fmla="*/ 3069945 w 4582221"/>
                  <a:gd name="connsiteY21" fmla="*/ 1266322 h 1326143"/>
                  <a:gd name="connsiteX22" fmla="*/ 3093391 w 4582221"/>
                  <a:gd name="connsiteY22" fmla="*/ 23676 h 1326143"/>
                  <a:gd name="connsiteX23" fmla="*/ 3175452 w 4582221"/>
                  <a:gd name="connsiteY23" fmla="*/ 1242876 h 1326143"/>
                  <a:gd name="connsiteX24" fmla="*/ 3515421 w 4582221"/>
                  <a:gd name="connsiteY24" fmla="*/ 1219430 h 1326143"/>
                  <a:gd name="connsiteX25" fmla="*/ 3820221 w 4582221"/>
                  <a:gd name="connsiteY25" fmla="*/ 1231153 h 1326143"/>
                  <a:gd name="connsiteX26" fmla="*/ 4218806 w 4582221"/>
                  <a:gd name="connsiteY26" fmla="*/ 1231153 h 1326143"/>
                  <a:gd name="connsiteX27" fmla="*/ 4394652 w 4582221"/>
                  <a:gd name="connsiteY27" fmla="*/ 926353 h 1326143"/>
                  <a:gd name="connsiteX28" fmla="*/ 4582221 w 4582221"/>
                  <a:gd name="connsiteY28" fmla="*/ 1324938 h 1326143"/>
                  <a:gd name="connsiteX0" fmla="*/ 0 w 4582221"/>
                  <a:gd name="connsiteY0" fmla="*/ 135468 h 1326143"/>
                  <a:gd name="connsiteX1" fmla="*/ 171531 w 4582221"/>
                  <a:gd name="connsiteY1" fmla="*/ 817000 h 1326143"/>
                  <a:gd name="connsiteX2" fmla="*/ 315021 w 4582221"/>
                  <a:gd name="connsiteY2" fmla="*/ 152630 h 1326143"/>
                  <a:gd name="connsiteX3" fmla="*/ 397083 w 4582221"/>
                  <a:gd name="connsiteY3" fmla="*/ 495318 h 1326143"/>
                  <a:gd name="connsiteX4" fmla="*/ 672810 w 4582221"/>
                  <a:gd name="connsiteY4" fmla="*/ 151504 h 1326143"/>
                  <a:gd name="connsiteX5" fmla="*/ 906708 w 4582221"/>
                  <a:gd name="connsiteY5" fmla="*/ 709196 h 1326143"/>
                  <a:gd name="connsiteX6" fmla="*/ 1101874 w 4582221"/>
                  <a:gd name="connsiteY6" fmla="*/ 144189 h 1326143"/>
                  <a:gd name="connsiteX7" fmla="*/ 1248835 w 4582221"/>
                  <a:gd name="connsiteY7" fmla="*/ 514263 h 1326143"/>
                  <a:gd name="connsiteX8" fmla="*/ 1487517 w 4582221"/>
                  <a:gd name="connsiteY8" fmla="*/ 466058 h 1326143"/>
                  <a:gd name="connsiteX9" fmla="*/ 1651452 w 4582221"/>
                  <a:gd name="connsiteY9" fmla="*/ 58845 h 1326143"/>
                  <a:gd name="connsiteX10" fmla="*/ 1780312 w 4582221"/>
                  <a:gd name="connsiteY10" fmla="*/ 689829 h 1326143"/>
                  <a:gd name="connsiteX11" fmla="*/ 1921083 w 4582221"/>
                  <a:gd name="connsiteY11" fmla="*/ 328476 h 1326143"/>
                  <a:gd name="connsiteX12" fmla="*/ 2014868 w 4582221"/>
                  <a:gd name="connsiteY12" fmla="*/ 844292 h 1326143"/>
                  <a:gd name="connsiteX13" fmla="*/ 2130597 w 4582221"/>
                  <a:gd name="connsiteY13" fmla="*/ 1213615 h 1326143"/>
                  <a:gd name="connsiteX14" fmla="*/ 2216129 w 4582221"/>
                  <a:gd name="connsiteY14" fmla="*/ 1111532 h 1326143"/>
                  <a:gd name="connsiteX15" fmla="*/ 2325857 w 4582221"/>
                  <a:gd name="connsiteY15" fmla="*/ 1213945 h 1326143"/>
                  <a:gd name="connsiteX16" fmla="*/ 2460345 w 4582221"/>
                  <a:gd name="connsiteY16" fmla="*/ 1242876 h 1326143"/>
                  <a:gd name="connsiteX17" fmla="*/ 2546814 w 4582221"/>
                  <a:gd name="connsiteY17" fmla="*/ 835851 h 1326143"/>
                  <a:gd name="connsiteX18" fmla="*/ 2870652 w 4582221"/>
                  <a:gd name="connsiteY18" fmla="*/ 1102199 h 1326143"/>
                  <a:gd name="connsiteX19" fmla="*/ 2964437 w 4582221"/>
                  <a:gd name="connsiteY19" fmla="*/ 1160815 h 1326143"/>
                  <a:gd name="connsiteX20" fmla="*/ 2987883 w 4582221"/>
                  <a:gd name="connsiteY20" fmla="*/ 230 h 1326143"/>
                  <a:gd name="connsiteX21" fmla="*/ 3069945 w 4582221"/>
                  <a:gd name="connsiteY21" fmla="*/ 1266322 h 1326143"/>
                  <a:gd name="connsiteX22" fmla="*/ 3093391 w 4582221"/>
                  <a:gd name="connsiteY22" fmla="*/ 23676 h 1326143"/>
                  <a:gd name="connsiteX23" fmla="*/ 3175452 w 4582221"/>
                  <a:gd name="connsiteY23" fmla="*/ 1242876 h 1326143"/>
                  <a:gd name="connsiteX24" fmla="*/ 3515421 w 4582221"/>
                  <a:gd name="connsiteY24" fmla="*/ 1219430 h 1326143"/>
                  <a:gd name="connsiteX25" fmla="*/ 3820221 w 4582221"/>
                  <a:gd name="connsiteY25" fmla="*/ 1231153 h 1326143"/>
                  <a:gd name="connsiteX26" fmla="*/ 4218806 w 4582221"/>
                  <a:gd name="connsiteY26" fmla="*/ 1231153 h 1326143"/>
                  <a:gd name="connsiteX27" fmla="*/ 4394652 w 4582221"/>
                  <a:gd name="connsiteY27" fmla="*/ 926353 h 1326143"/>
                  <a:gd name="connsiteX28" fmla="*/ 4582221 w 4582221"/>
                  <a:gd name="connsiteY28" fmla="*/ 1324938 h 1326143"/>
                  <a:gd name="connsiteX0" fmla="*/ 0 w 4582221"/>
                  <a:gd name="connsiteY0" fmla="*/ 135462 h 1326137"/>
                  <a:gd name="connsiteX1" fmla="*/ 171531 w 4582221"/>
                  <a:gd name="connsiteY1" fmla="*/ 816994 h 1326137"/>
                  <a:gd name="connsiteX2" fmla="*/ 315021 w 4582221"/>
                  <a:gd name="connsiteY2" fmla="*/ 152624 h 1326137"/>
                  <a:gd name="connsiteX3" fmla="*/ 397083 w 4582221"/>
                  <a:gd name="connsiteY3" fmla="*/ 495312 h 1326137"/>
                  <a:gd name="connsiteX4" fmla="*/ 672810 w 4582221"/>
                  <a:gd name="connsiteY4" fmla="*/ 151498 h 1326137"/>
                  <a:gd name="connsiteX5" fmla="*/ 906708 w 4582221"/>
                  <a:gd name="connsiteY5" fmla="*/ 709190 h 1326137"/>
                  <a:gd name="connsiteX6" fmla="*/ 1101874 w 4582221"/>
                  <a:gd name="connsiteY6" fmla="*/ 144183 h 1326137"/>
                  <a:gd name="connsiteX7" fmla="*/ 1248835 w 4582221"/>
                  <a:gd name="connsiteY7" fmla="*/ 514257 h 1326137"/>
                  <a:gd name="connsiteX8" fmla="*/ 1487517 w 4582221"/>
                  <a:gd name="connsiteY8" fmla="*/ 466052 h 1326137"/>
                  <a:gd name="connsiteX9" fmla="*/ 1651452 w 4582221"/>
                  <a:gd name="connsiteY9" fmla="*/ 58839 h 1326137"/>
                  <a:gd name="connsiteX10" fmla="*/ 1780312 w 4582221"/>
                  <a:gd name="connsiteY10" fmla="*/ 689823 h 1326137"/>
                  <a:gd name="connsiteX11" fmla="*/ 1921083 w 4582221"/>
                  <a:gd name="connsiteY11" fmla="*/ 328470 h 1326137"/>
                  <a:gd name="connsiteX12" fmla="*/ 2014868 w 4582221"/>
                  <a:gd name="connsiteY12" fmla="*/ 844286 h 1326137"/>
                  <a:gd name="connsiteX13" fmla="*/ 2130597 w 4582221"/>
                  <a:gd name="connsiteY13" fmla="*/ 1213609 h 1326137"/>
                  <a:gd name="connsiteX14" fmla="*/ 2216129 w 4582221"/>
                  <a:gd name="connsiteY14" fmla="*/ 1111526 h 1326137"/>
                  <a:gd name="connsiteX15" fmla="*/ 2325857 w 4582221"/>
                  <a:gd name="connsiteY15" fmla="*/ 1213939 h 1326137"/>
                  <a:gd name="connsiteX16" fmla="*/ 2460345 w 4582221"/>
                  <a:gd name="connsiteY16" fmla="*/ 1242870 h 1326137"/>
                  <a:gd name="connsiteX17" fmla="*/ 2546814 w 4582221"/>
                  <a:gd name="connsiteY17" fmla="*/ 835845 h 1326137"/>
                  <a:gd name="connsiteX18" fmla="*/ 2768239 w 4582221"/>
                  <a:gd name="connsiteY18" fmla="*/ 911998 h 1326137"/>
                  <a:gd name="connsiteX19" fmla="*/ 2964437 w 4582221"/>
                  <a:gd name="connsiteY19" fmla="*/ 1160809 h 1326137"/>
                  <a:gd name="connsiteX20" fmla="*/ 2987883 w 4582221"/>
                  <a:gd name="connsiteY20" fmla="*/ 224 h 1326137"/>
                  <a:gd name="connsiteX21" fmla="*/ 3069945 w 4582221"/>
                  <a:gd name="connsiteY21" fmla="*/ 1266316 h 1326137"/>
                  <a:gd name="connsiteX22" fmla="*/ 3093391 w 4582221"/>
                  <a:gd name="connsiteY22" fmla="*/ 23670 h 1326137"/>
                  <a:gd name="connsiteX23" fmla="*/ 3175452 w 4582221"/>
                  <a:gd name="connsiteY23" fmla="*/ 1242870 h 1326137"/>
                  <a:gd name="connsiteX24" fmla="*/ 3515421 w 4582221"/>
                  <a:gd name="connsiteY24" fmla="*/ 1219424 h 1326137"/>
                  <a:gd name="connsiteX25" fmla="*/ 3820221 w 4582221"/>
                  <a:gd name="connsiteY25" fmla="*/ 1231147 h 1326137"/>
                  <a:gd name="connsiteX26" fmla="*/ 4218806 w 4582221"/>
                  <a:gd name="connsiteY26" fmla="*/ 1231147 h 1326137"/>
                  <a:gd name="connsiteX27" fmla="*/ 4394652 w 4582221"/>
                  <a:gd name="connsiteY27" fmla="*/ 926347 h 1326137"/>
                  <a:gd name="connsiteX28" fmla="*/ 4582221 w 4582221"/>
                  <a:gd name="connsiteY28" fmla="*/ 1324932 h 1326137"/>
                  <a:gd name="connsiteX0" fmla="*/ 0 w 4582221"/>
                  <a:gd name="connsiteY0" fmla="*/ 217622 h 1408297"/>
                  <a:gd name="connsiteX1" fmla="*/ 171531 w 4582221"/>
                  <a:gd name="connsiteY1" fmla="*/ 899154 h 1408297"/>
                  <a:gd name="connsiteX2" fmla="*/ 315021 w 4582221"/>
                  <a:gd name="connsiteY2" fmla="*/ 234784 h 1408297"/>
                  <a:gd name="connsiteX3" fmla="*/ 397083 w 4582221"/>
                  <a:gd name="connsiteY3" fmla="*/ 577472 h 1408297"/>
                  <a:gd name="connsiteX4" fmla="*/ 672810 w 4582221"/>
                  <a:gd name="connsiteY4" fmla="*/ 233658 h 1408297"/>
                  <a:gd name="connsiteX5" fmla="*/ 906708 w 4582221"/>
                  <a:gd name="connsiteY5" fmla="*/ 791350 h 1408297"/>
                  <a:gd name="connsiteX6" fmla="*/ 1101874 w 4582221"/>
                  <a:gd name="connsiteY6" fmla="*/ 226343 h 1408297"/>
                  <a:gd name="connsiteX7" fmla="*/ 1248835 w 4582221"/>
                  <a:gd name="connsiteY7" fmla="*/ 596417 h 1408297"/>
                  <a:gd name="connsiteX8" fmla="*/ 1487517 w 4582221"/>
                  <a:gd name="connsiteY8" fmla="*/ 548212 h 1408297"/>
                  <a:gd name="connsiteX9" fmla="*/ 1651452 w 4582221"/>
                  <a:gd name="connsiteY9" fmla="*/ 140999 h 1408297"/>
                  <a:gd name="connsiteX10" fmla="*/ 1780312 w 4582221"/>
                  <a:gd name="connsiteY10" fmla="*/ 771983 h 1408297"/>
                  <a:gd name="connsiteX11" fmla="*/ 1921083 w 4582221"/>
                  <a:gd name="connsiteY11" fmla="*/ 410630 h 1408297"/>
                  <a:gd name="connsiteX12" fmla="*/ 2014868 w 4582221"/>
                  <a:gd name="connsiteY12" fmla="*/ 926446 h 1408297"/>
                  <a:gd name="connsiteX13" fmla="*/ 2130597 w 4582221"/>
                  <a:gd name="connsiteY13" fmla="*/ 1295769 h 1408297"/>
                  <a:gd name="connsiteX14" fmla="*/ 2216129 w 4582221"/>
                  <a:gd name="connsiteY14" fmla="*/ 1193686 h 1408297"/>
                  <a:gd name="connsiteX15" fmla="*/ 2325857 w 4582221"/>
                  <a:gd name="connsiteY15" fmla="*/ 1296099 h 1408297"/>
                  <a:gd name="connsiteX16" fmla="*/ 2460345 w 4582221"/>
                  <a:gd name="connsiteY16" fmla="*/ 1325030 h 1408297"/>
                  <a:gd name="connsiteX17" fmla="*/ 2546814 w 4582221"/>
                  <a:gd name="connsiteY17" fmla="*/ 918005 h 1408297"/>
                  <a:gd name="connsiteX18" fmla="*/ 2768239 w 4582221"/>
                  <a:gd name="connsiteY18" fmla="*/ 994158 h 1408297"/>
                  <a:gd name="connsiteX19" fmla="*/ 2832764 w 4582221"/>
                  <a:gd name="connsiteY19" fmla="*/ 218841 h 1408297"/>
                  <a:gd name="connsiteX20" fmla="*/ 2987883 w 4582221"/>
                  <a:gd name="connsiteY20" fmla="*/ 82384 h 1408297"/>
                  <a:gd name="connsiteX21" fmla="*/ 3069945 w 4582221"/>
                  <a:gd name="connsiteY21" fmla="*/ 1348476 h 1408297"/>
                  <a:gd name="connsiteX22" fmla="*/ 3093391 w 4582221"/>
                  <a:gd name="connsiteY22" fmla="*/ 105830 h 1408297"/>
                  <a:gd name="connsiteX23" fmla="*/ 3175452 w 4582221"/>
                  <a:gd name="connsiteY23" fmla="*/ 1325030 h 1408297"/>
                  <a:gd name="connsiteX24" fmla="*/ 3515421 w 4582221"/>
                  <a:gd name="connsiteY24" fmla="*/ 1301584 h 1408297"/>
                  <a:gd name="connsiteX25" fmla="*/ 3820221 w 4582221"/>
                  <a:gd name="connsiteY25" fmla="*/ 1313307 h 1408297"/>
                  <a:gd name="connsiteX26" fmla="*/ 4218806 w 4582221"/>
                  <a:gd name="connsiteY26" fmla="*/ 1313307 h 1408297"/>
                  <a:gd name="connsiteX27" fmla="*/ 4394652 w 4582221"/>
                  <a:gd name="connsiteY27" fmla="*/ 1008507 h 1408297"/>
                  <a:gd name="connsiteX28" fmla="*/ 4582221 w 4582221"/>
                  <a:gd name="connsiteY28" fmla="*/ 1407092 h 1408297"/>
                  <a:gd name="connsiteX0" fmla="*/ 0 w 4582221"/>
                  <a:gd name="connsiteY0" fmla="*/ 217622 h 1408297"/>
                  <a:gd name="connsiteX1" fmla="*/ 171531 w 4582221"/>
                  <a:gd name="connsiteY1" fmla="*/ 899154 h 1408297"/>
                  <a:gd name="connsiteX2" fmla="*/ 315021 w 4582221"/>
                  <a:gd name="connsiteY2" fmla="*/ 234784 h 1408297"/>
                  <a:gd name="connsiteX3" fmla="*/ 397083 w 4582221"/>
                  <a:gd name="connsiteY3" fmla="*/ 577472 h 1408297"/>
                  <a:gd name="connsiteX4" fmla="*/ 672810 w 4582221"/>
                  <a:gd name="connsiteY4" fmla="*/ 233658 h 1408297"/>
                  <a:gd name="connsiteX5" fmla="*/ 906708 w 4582221"/>
                  <a:gd name="connsiteY5" fmla="*/ 791350 h 1408297"/>
                  <a:gd name="connsiteX6" fmla="*/ 1101874 w 4582221"/>
                  <a:gd name="connsiteY6" fmla="*/ 226343 h 1408297"/>
                  <a:gd name="connsiteX7" fmla="*/ 1248835 w 4582221"/>
                  <a:gd name="connsiteY7" fmla="*/ 596417 h 1408297"/>
                  <a:gd name="connsiteX8" fmla="*/ 1487517 w 4582221"/>
                  <a:gd name="connsiteY8" fmla="*/ 548212 h 1408297"/>
                  <a:gd name="connsiteX9" fmla="*/ 1651452 w 4582221"/>
                  <a:gd name="connsiteY9" fmla="*/ 140999 h 1408297"/>
                  <a:gd name="connsiteX10" fmla="*/ 1780312 w 4582221"/>
                  <a:gd name="connsiteY10" fmla="*/ 771983 h 1408297"/>
                  <a:gd name="connsiteX11" fmla="*/ 1921083 w 4582221"/>
                  <a:gd name="connsiteY11" fmla="*/ 410630 h 1408297"/>
                  <a:gd name="connsiteX12" fmla="*/ 2014868 w 4582221"/>
                  <a:gd name="connsiteY12" fmla="*/ 926446 h 1408297"/>
                  <a:gd name="connsiteX13" fmla="*/ 2130597 w 4582221"/>
                  <a:gd name="connsiteY13" fmla="*/ 1295769 h 1408297"/>
                  <a:gd name="connsiteX14" fmla="*/ 2216129 w 4582221"/>
                  <a:gd name="connsiteY14" fmla="*/ 1193686 h 1408297"/>
                  <a:gd name="connsiteX15" fmla="*/ 2325857 w 4582221"/>
                  <a:gd name="connsiteY15" fmla="*/ 1296099 h 1408297"/>
                  <a:gd name="connsiteX16" fmla="*/ 2460345 w 4582221"/>
                  <a:gd name="connsiteY16" fmla="*/ 1325030 h 1408297"/>
                  <a:gd name="connsiteX17" fmla="*/ 2546814 w 4582221"/>
                  <a:gd name="connsiteY17" fmla="*/ 888744 h 1408297"/>
                  <a:gd name="connsiteX18" fmla="*/ 2768239 w 4582221"/>
                  <a:gd name="connsiteY18" fmla="*/ 994158 h 1408297"/>
                  <a:gd name="connsiteX19" fmla="*/ 2832764 w 4582221"/>
                  <a:gd name="connsiteY19" fmla="*/ 218841 h 1408297"/>
                  <a:gd name="connsiteX20" fmla="*/ 2987883 w 4582221"/>
                  <a:gd name="connsiteY20" fmla="*/ 82384 h 1408297"/>
                  <a:gd name="connsiteX21" fmla="*/ 3069945 w 4582221"/>
                  <a:gd name="connsiteY21" fmla="*/ 1348476 h 1408297"/>
                  <a:gd name="connsiteX22" fmla="*/ 3093391 w 4582221"/>
                  <a:gd name="connsiteY22" fmla="*/ 105830 h 1408297"/>
                  <a:gd name="connsiteX23" fmla="*/ 3175452 w 4582221"/>
                  <a:gd name="connsiteY23" fmla="*/ 1325030 h 1408297"/>
                  <a:gd name="connsiteX24" fmla="*/ 3515421 w 4582221"/>
                  <a:gd name="connsiteY24" fmla="*/ 1301584 h 1408297"/>
                  <a:gd name="connsiteX25" fmla="*/ 3820221 w 4582221"/>
                  <a:gd name="connsiteY25" fmla="*/ 1313307 h 1408297"/>
                  <a:gd name="connsiteX26" fmla="*/ 4218806 w 4582221"/>
                  <a:gd name="connsiteY26" fmla="*/ 1313307 h 1408297"/>
                  <a:gd name="connsiteX27" fmla="*/ 4394652 w 4582221"/>
                  <a:gd name="connsiteY27" fmla="*/ 1008507 h 1408297"/>
                  <a:gd name="connsiteX28" fmla="*/ 4582221 w 4582221"/>
                  <a:gd name="connsiteY28" fmla="*/ 1407092 h 1408297"/>
                  <a:gd name="connsiteX0" fmla="*/ 0 w 4582221"/>
                  <a:gd name="connsiteY0" fmla="*/ 216650 h 1407325"/>
                  <a:gd name="connsiteX1" fmla="*/ 171531 w 4582221"/>
                  <a:gd name="connsiteY1" fmla="*/ 898182 h 1407325"/>
                  <a:gd name="connsiteX2" fmla="*/ 315021 w 4582221"/>
                  <a:gd name="connsiteY2" fmla="*/ 233812 h 1407325"/>
                  <a:gd name="connsiteX3" fmla="*/ 397083 w 4582221"/>
                  <a:gd name="connsiteY3" fmla="*/ 576500 h 1407325"/>
                  <a:gd name="connsiteX4" fmla="*/ 672810 w 4582221"/>
                  <a:gd name="connsiteY4" fmla="*/ 232686 h 1407325"/>
                  <a:gd name="connsiteX5" fmla="*/ 906708 w 4582221"/>
                  <a:gd name="connsiteY5" fmla="*/ 790378 h 1407325"/>
                  <a:gd name="connsiteX6" fmla="*/ 1101874 w 4582221"/>
                  <a:gd name="connsiteY6" fmla="*/ 225371 h 1407325"/>
                  <a:gd name="connsiteX7" fmla="*/ 1248835 w 4582221"/>
                  <a:gd name="connsiteY7" fmla="*/ 595445 h 1407325"/>
                  <a:gd name="connsiteX8" fmla="*/ 1487517 w 4582221"/>
                  <a:gd name="connsiteY8" fmla="*/ 547240 h 1407325"/>
                  <a:gd name="connsiteX9" fmla="*/ 1651452 w 4582221"/>
                  <a:gd name="connsiteY9" fmla="*/ 140027 h 1407325"/>
                  <a:gd name="connsiteX10" fmla="*/ 1780312 w 4582221"/>
                  <a:gd name="connsiteY10" fmla="*/ 771011 h 1407325"/>
                  <a:gd name="connsiteX11" fmla="*/ 1921083 w 4582221"/>
                  <a:gd name="connsiteY11" fmla="*/ 409658 h 1407325"/>
                  <a:gd name="connsiteX12" fmla="*/ 2014868 w 4582221"/>
                  <a:gd name="connsiteY12" fmla="*/ 925474 h 1407325"/>
                  <a:gd name="connsiteX13" fmla="*/ 2130597 w 4582221"/>
                  <a:gd name="connsiteY13" fmla="*/ 1294797 h 1407325"/>
                  <a:gd name="connsiteX14" fmla="*/ 2216129 w 4582221"/>
                  <a:gd name="connsiteY14" fmla="*/ 1192714 h 1407325"/>
                  <a:gd name="connsiteX15" fmla="*/ 2325857 w 4582221"/>
                  <a:gd name="connsiteY15" fmla="*/ 1295127 h 1407325"/>
                  <a:gd name="connsiteX16" fmla="*/ 2460345 w 4582221"/>
                  <a:gd name="connsiteY16" fmla="*/ 1324058 h 1407325"/>
                  <a:gd name="connsiteX17" fmla="*/ 2546814 w 4582221"/>
                  <a:gd name="connsiteY17" fmla="*/ 887772 h 1407325"/>
                  <a:gd name="connsiteX18" fmla="*/ 2760924 w 4582221"/>
                  <a:gd name="connsiteY18" fmla="*/ 963926 h 1407325"/>
                  <a:gd name="connsiteX19" fmla="*/ 2832764 w 4582221"/>
                  <a:gd name="connsiteY19" fmla="*/ 217869 h 1407325"/>
                  <a:gd name="connsiteX20" fmla="*/ 2987883 w 4582221"/>
                  <a:gd name="connsiteY20" fmla="*/ 81412 h 1407325"/>
                  <a:gd name="connsiteX21" fmla="*/ 3069945 w 4582221"/>
                  <a:gd name="connsiteY21" fmla="*/ 1347504 h 1407325"/>
                  <a:gd name="connsiteX22" fmla="*/ 3093391 w 4582221"/>
                  <a:gd name="connsiteY22" fmla="*/ 104858 h 1407325"/>
                  <a:gd name="connsiteX23" fmla="*/ 3175452 w 4582221"/>
                  <a:gd name="connsiteY23" fmla="*/ 1324058 h 1407325"/>
                  <a:gd name="connsiteX24" fmla="*/ 3515421 w 4582221"/>
                  <a:gd name="connsiteY24" fmla="*/ 1300612 h 1407325"/>
                  <a:gd name="connsiteX25" fmla="*/ 3820221 w 4582221"/>
                  <a:gd name="connsiteY25" fmla="*/ 1312335 h 1407325"/>
                  <a:gd name="connsiteX26" fmla="*/ 4218806 w 4582221"/>
                  <a:gd name="connsiteY26" fmla="*/ 1312335 h 1407325"/>
                  <a:gd name="connsiteX27" fmla="*/ 4394652 w 4582221"/>
                  <a:gd name="connsiteY27" fmla="*/ 1007535 h 1407325"/>
                  <a:gd name="connsiteX28" fmla="*/ 4582221 w 4582221"/>
                  <a:gd name="connsiteY28" fmla="*/ 1406120 h 1407325"/>
                  <a:gd name="connsiteX0" fmla="*/ 0 w 4582221"/>
                  <a:gd name="connsiteY0" fmla="*/ 216650 h 1407325"/>
                  <a:gd name="connsiteX1" fmla="*/ 171531 w 4582221"/>
                  <a:gd name="connsiteY1" fmla="*/ 898182 h 1407325"/>
                  <a:gd name="connsiteX2" fmla="*/ 315021 w 4582221"/>
                  <a:gd name="connsiteY2" fmla="*/ 233812 h 1407325"/>
                  <a:gd name="connsiteX3" fmla="*/ 397083 w 4582221"/>
                  <a:gd name="connsiteY3" fmla="*/ 576500 h 1407325"/>
                  <a:gd name="connsiteX4" fmla="*/ 672810 w 4582221"/>
                  <a:gd name="connsiteY4" fmla="*/ 232686 h 1407325"/>
                  <a:gd name="connsiteX5" fmla="*/ 906708 w 4582221"/>
                  <a:gd name="connsiteY5" fmla="*/ 790378 h 1407325"/>
                  <a:gd name="connsiteX6" fmla="*/ 1101874 w 4582221"/>
                  <a:gd name="connsiteY6" fmla="*/ 225371 h 1407325"/>
                  <a:gd name="connsiteX7" fmla="*/ 1248835 w 4582221"/>
                  <a:gd name="connsiteY7" fmla="*/ 595445 h 1407325"/>
                  <a:gd name="connsiteX8" fmla="*/ 1487517 w 4582221"/>
                  <a:gd name="connsiteY8" fmla="*/ 547240 h 1407325"/>
                  <a:gd name="connsiteX9" fmla="*/ 1651452 w 4582221"/>
                  <a:gd name="connsiteY9" fmla="*/ 140027 h 1407325"/>
                  <a:gd name="connsiteX10" fmla="*/ 1780312 w 4582221"/>
                  <a:gd name="connsiteY10" fmla="*/ 771011 h 1407325"/>
                  <a:gd name="connsiteX11" fmla="*/ 1921083 w 4582221"/>
                  <a:gd name="connsiteY11" fmla="*/ 409658 h 1407325"/>
                  <a:gd name="connsiteX12" fmla="*/ 2014868 w 4582221"/>
                  <a:gd name="connsiteY12" fmla="*/ 925474 h 1407325"/>
                  <a:gd name="connsiteX13" fmla="*/ 2130597 w 4582221"/>
                  <a:gd name="connsiteY13" fmla="*/ 1294797 h 1407325"/>
                  <a:gd name="connsiteX14" fmla="*/ 2216129 w 4582221"/>
                  <a:gd name="connsiteY14" fmla="*/ 1104931 h 1407325"/>
                  <a:gd name="connsiteX15" fmla="*/ 2325857 w 4582221"/>
                  <a:gd name="connsiteY15" fmla="*/ 1295127 h 1407325"/>
                  <a:gd name="connsiteX16" fmla="*/ 2460345 w 4582221"/>
                  <a:gd name="connsiteY16" fmla="*/ 1324058 h 1407325"/>
                  <a:gd name="connsiteX17" fmla="*/ 2546814 w 4582221"/>
                  <a:gd name="connsiteY17" fmla="*/ 887772 h 1407325"/>
                  <a:gd name="connsiteX18" fmla="*/ 2760924 w 4582221"/>
                  <a:gd name="connsiteY18" fmla="*/ 963926 h 1407325"/>
                  <a:gd name="connsiteX19" fmla="*/ 2832764 w 4582221"/>
                  <a:gd name="connsiteY19" fmla="*/ 217869 h 1407325"/>
                  <a:gd name="connsiteX20" fmla="*/ 2987883 w 4582221"/>
                  <a:gd name="connsiteY20" fmla="*/ 81412 h 1407325"/>
                  <a:gd name="connsiteX21" fmla="*/ 3069945 w 4582221"/>
                  <a:gd name="connsiteY21" fmla="*/ 1347504 h 1407325"/>
                  <a:gd name="connsiteX22" fmla="*/ 3093391 w 4582221"/>
                  <a:gd name="connsiteY22" fmla="*/ 104858 h 1407325"/>
                  <a:gd name="connsiteX23" fmla="*/ 3175452 w 4582221"/>
                  <a:gd name="connsiteY23" fmla="*/ 1324058 h 1407325"/>
                  <a:gd name="connsiteX24" fmla="*/ 3515421 w 4582221"/>
                  <a:gd name="connsiteY24" fmla="*/ 1300612 h 1407325"/>
                  <a:gd name="connsiteX25" fmla="*/ 3820221 w 4582221"/>
                  <a:gd name="connsiteY25" fmla="*/ 1312335 h 1407325"/>
                  <a:gd name="connsiteX26" fmla="*/ 4218806 w 4582221"/>
                  <a:gd name="connsiteY26" fmla="*/ 1312335 h 1407325"/>
                  <a:gd name="connsiteX27" fmla="*/ 4394652 w 4582221"/>
                  <a:gd name="connsiteY27" fmla="*/ 1007535 h 1407325"/>
                  <a:gd name="connsiteX28" fmla="*/ 4582221 w 4582221"/>
                  <a:gd name="connsiteY28" fmla="*/ 1406120 h 1407325"/>
                  <a:gd name="connsiteX0" fmla="*/ 0 w 4582221"/>
                  <a:gd name="connsiteY0" fmla="*/ 214986 h 1405661"/>
                  <a:gd name="connsiteX1" fmla="*/ 171531 w 4582221"/>
                  <a:gd name="connsiteY1" fmla="*/ 896518 h 1405661"/>
                  <a:gd name="connsiteX2" fmla="*/ 315021 w 4582221"/>
                  <a:gd name="connsiteY2" fmla="*/ 232148 h 1405661"/>
                  <a:gd name="connsiteX3" fmla="*/ 397083 w 4582221"/>
                  <a:gd name="connsiteY3" fmla="*/ 574836 h 1405661"/>
                  <a:gd name="connsiteX4" fmla="*/ 672810 w 4582221"/>
                  <a:gd name="connsiteY4" fmla="*/ 231022 h 1405661"/>
                  <a:gd name="connsiteX5" fmla="*/ 906708 w 4582221"/>
                  <a:gd name="connsiteY5" fmla="*/ 788714 h 1405661"/>
                  <a:gd name="connsiteX6" fmla="*/ 1101874 w 4582221"/>
                  <a:gd name="connsiteY6" fmla="*/ 223707 h 1405661"/>
                  <a:gd name="connsiteX7" fmla="*/ 1248835 w 4582221"/>
                  <a:gd name="connsiteY7" fmla="*/ 593781 h 1405661"/>
                  <a:gd name="connsiteX8" fmla="*/ 1487517 w 4582221"/>
                  <a:gd name="connsiteY8" fmla="*/ 545576 h 1405661"/>
                  <a:gd name="connsiteX9" fmla="*/ 1651452 w 4582221"/>
                  <a:gd name="connsiteY9" fmla="*/ 138363 h 1405661"/>
                  <a:gd name="connsiteX10" fmla="*/ 1780312 w 4582221"/>
                  <a:gd name="connsiteY10" fmla="*/ 769347 h 1405661"/>
                  <a:gd name="connsiteX11" fmla="*/ 1921083 w 4582221"/>
                  <a:gd name="connsiteY11" fmla="*/ 407994 h 1405661"/>
                  <a:gd name="connsiteX12" fmla="*/ 2014868 w 4582221"/>
                  <a:gd name="connsiteY12" fmla="*/ 923810 h 1405661"/>
                  <a:gd name="connsiteX13" fmla="*/ 2130597 w 4582221"/>
                  <a:gd name="connsiteY13" fmla="*/ 1293133 h 1405661"/>
                  <a:gd name="connsiteX14" fmla="*/ 2216129 w 4582221"/>
                  <a:gd name="connsiteY14" fmla="*/ 1103267 h 1405661"/>
                  <a:gd name="connsiteX15" fmla="*/ 2325857 w 4582221"/>
                  <a:gd name="connsiteY15" fmla="*/ 1293463 h 1405661"/>
                  <a:gd name="connsiteX16" fmla="*/ 2460345 w 4582221"/>
                  <a:gd name="connsiteY16" fmla="*/ 1322394 h 1405661"/>
                  <a:gd name="connsiteX17" fmla="*/ 2546814 w 4582221"/>
                  <a:gd name="connsiteY17" fmla="*/ 886108 h 1405661"/>
                  <a:gd name="connsiteX18" fmla="*/ 2760924 w 4582221"/>
                  <a:gd name="connsiteY18" fmla="*/ 911055 h 1405661"/>
                  <a:gd name="connsiteX19" fmla="*/ 2832764 w 4582221"/>
                  <a:gd name="connsiteY19" fmla="*/ 216205 h 1405661"/>
                  <a:gd name="connsiteX20" fmla="*/ 2987883 w 4582221"/>
                  <a:gd name="connsiteY20" fmla="*/ 79748 h 1405661"/>
                  <a:gd name="connsiteX21" fmla="*/ 3069945 w 4582221"/>
                  <a:gd name="connsiteY21" fmla="*/ 1345840 h 1405661"/>
                  <a:gd name="connsiteX22" fmla="*/ 3093391 w 4582221"/>
                  <a:gd name="connsiteY22" fmla="*/ 103194 h 1405661"/>
                  <a:gd name="connsiteX23" fmla="*/ 3175452 w 4582221"/>
                  <a:gd name="connsiteY23" fmla="*/ 1322394 h 1405661"/>
                  <a:gd name="connsiteX24" fmla="*/ 3515421 w 4582221"/>
                  <a:gd name="connsiteY24" fmla="*/ 1298948 h 1405661"/>
                  <a:gd name="connsiteX25" fmla="*/ 3820221 w 4582221"/>
                  <a:gd name="connsiteY25" fmla="*/ 1310671 h 1405661"/>
                  <a:gd name="connsiteX26" fmla="*/ 4218806 w 4582221"/>
                  <a:gd name="connsiteY26" fmla="*/ 1310671 h 1405661"/>
                  <a:gd name="connsiteX27" fmla="*/ 4394652 w 4582221"/>
                  <a:gd name="connsiteY27" fmla="*/ 1005871 h 1405661"/>
                  <a:gd name="connsiteX28" fmla="*/ 4582221 w 4582221"/>
                  <a:gd name="connsiteY28" fmla="*/ 1404456 h 1405661"/>
                  <a:gd name="connsiteX0" fmla="*/ 0 w 4582221"/>
                  <a:gd name="connsiteY0" fmla="*/ 180102 h 1370777"/>
                  <a:gd name="connsiteX1" fmla="*/ 171531 w 4582221"/>
                  <a:gd name="connsiteY1" fmla="*/ 861634 h 1370777"/>
                  <a:gd name="connsiteX2" fmla="*/ 315021 w 4582221"/>
                  <a:gd name="connsiteY2" fmla="*/ 197264 h 1370777"/>
                  <a:gd name="connsiteX3" fmla="*/ 397083 w 4582221"/>
                  <a:gd name="connsiteY3" fmla="*/ 539952 h 1370777"/>
                  <a:gd name="connsiteX4" fmla="*/ 672810 w 4582221"/>
                  <a:gd name="connsiteY4" fmla="*/ 196138 h 1370777"/>
                  <a:gd name="connsiteX5" fmla="*/ 906708 w 4582221"/>
                  <a:gd name="connsiteY5" fmla="*/ 753830 h 1370777"/>
                  <a:gd name="connsiteX6" fmla="*/ 1101874 w 4582221"/>
                  <a:gd name="connsiteY6" fmla="*/ 188823 h 1370777"/>
                  <a:gd name="connsiteX7" fmla="*/ 1248835 w 4582221"/>
                  <a:gd name="connsiteY7" fmla="*/ 558897 h 1370777"/>
                  <a:gd name="connsiteX8" fmla="*/ 1487517 w 4582221"/>
                  <a:gd name="connsiteY8" fmla="*/ 510692 h 1370777"/>
                  <a:gd name="connsiteX9" fmla="*/ 1651452 w 4582221"/>
                  <a:gd name="connsiteY9" fmla="*/ 103479 h 1370777"/>
                  <a:gd name="connsiteX10" fmla="*/ 1780312 w 4582221"/>
                  <a:gd name="connsiteY10" fmla="*/ 734463 h 1370777"/>
                  <a:gd name="connsiteX11" fmla="*/ 1921083 w 4582221"/>
                  <a:gd name="connsiteY11" fmla="*/ 373110 h 1370777"/>
                  <a:gd name="connsiteX12" fmla="*/ 2014868 w 4582221"/>
                  <a:gd name="connsiteY12" fmla="*/ 888926 h 1370777"/>
                  <a:gd name="connsiteX13" fmla="*/ 2130597 w 4582221"/>
                  <a:gd name="connsiteY13" fmla="*/ 1258249 h 1370777"/>
                  <a:gd name="connsiteX14" fmla="*/ 2216129 w 4582221"/>
                  <a:gd name="connsiteY14" fmla="*/ 1068383 h 1370777"/>
                  <a:gd name="connsiteX15" fmla="*/ 2325857 w 4582221"/>
                  <a:gd name="connsiteY15" fmla="*/ 1258579 h 1370777"/>
                  <a:gd name="connsiteX16" fmla="*/ 2460345 w 4582221"/>
                  <a:gd name="connsiteY16" fmla="*/ 1287510 h 1370777"/>
                  <a:gd name="connsiteX17" fmla="*/ 2546814 w 4582221"/>
                  <a:gd name="connsiteY17" fmla="*/ 851224 h 1370777"/>
                  <a:gd name="connsiteX18" fmla="*/ 2760924 w 4582221"/>
                  <a:gd name="connsiteY18" fmla="*/ 876171 h 1370777"/>
                  <a:gd name="connsiteX19" fmla="*/ 2832764 w 4582221"/>
                  <a:gd name="connsiteY19" fmla="*/ 181321 h 1370777"/>
                  <a:gd name="connsiteX20" fmla="*/ 2987883 w 4582221"/>
                  <a:gd name="connsiteY20" fmla="*/ 44864 h 1370777"/>
                  <a:gd name="connsiteX21" fmla="*/ 3062630 w 4582221"/>
                  <a:gd name="connsiteY21" fmla="*/ 835468 h 1370777"/>
                  <a:gd name="connsiteX22" fmla="*/ 3093391 w 4582221"/>
                  <a:gd name="connsiteY22" fmla="*/ 68310 h 1370777"/>
                  <a:gd name="connsiteX23" fmla="*/ 3175452 w 4582221"/>
                  <a:gd name="connsiteY23" fmla="*/ 1287510 h 1370777"/>
                  <a:gd name="connsiteX24" fmla="*/ 3515421 w 4582221"/>
                  <a:gd name="connsiteY24" fmla="*/ 1264064 h 1370777"/>
                  <a:gd name="connsiteX25" fmla="*/ 3820221 w 4582221"/>
                  <a:gd name="connsiteY25" fmla="*/ 1275787 h 1370777"/>
                  <a:gd name="connsiteX26" fmla="*/ 4218806 w 4582221"/>
                  <a:gd name="connsiteY26" fmla="*/ 1275787 h 1370777"/>
                  <a:gd name="connsiteX27" fmla="*/ 4394652 w 4582221"/>
                  <a:gd name="connsiteY27" fmla="*/ 970987 h 1370777"/>
                  <a:gd name="connsiteX28" fmla="*/ 4582221 w 4582221"/>
                  <a:gd name="connsiteY28" fmla="*/ 1369572 h 1370777"/>
                  <a:gd name="connsiteX0" fmla="*/ 0 w 4582221"/>
                  <a:gd name="connsiteY0" fmla="*/ 180102 h 1369572"/>
                  <a:gd name="connsiteX1" fmla="*/ 171531 w 4582221"/>
                  <a:gd name="connsiteY1" fmla="*/ 861634 h 1369572"/>
                  <a:gd name="connsiteX2" fmla="*/ 315021 w 4582221"/>
                  <a:gd name="connsiteY2" fmla="*/ 197264 h 1369572"/>
                  <a:gd name="connsiteX3" fmla="*/ 397083 w 4582221"/>
                  <a:gd name="connsiteY3" fmla="*/ 539952 h 1369572"/>
                  <a:gd name="connsiteX4" fmla="*/ 672810 w 4582221"/>
                  <a:gd name="connsiteY4" fmla="*/ 196138 h 1369572"/>
                  <a:gd name="connsiteX5" fmla="*/ 906708 w 4582221"/>
                  <a:gd name="connsiteY5" fmla="*/ 753830 h 1369572"/>
                  <a:gd name="connsiteX6" fmla="*/ 1101874 w 4582221"/>
                  <a:gd name="connsiteY6" fmla="*/ 188823 h 1369572"/>
                  <a:gd name="connsiteX7" fmla="*/ 1248835 w 4582221"/>
                  <a:gd name="connsiteY7" fmla="*/ 558897 h 1369572"/>
                  <a:gd name="connsiteX8" fmla="*/ 1487517 w 4582221"/>
                  <a:gd name="connsiteY8" fmla="*/ 510692 h 1369572"/>
                  <a:gd name="connsiteX9" fmla="*/ 1651452 w 4582221"/>
                  <a:gd name="connsiteY9" fmla="*/ 103479 h 1369572"/>
                  <a:gd name="connsiteX10" fmla="*/ 1780312 w 4582221"/>
                  <a:gd name="connsiteY10" fmla="*/ 734463 h 1369572"/>
                  <a:gd name="connsiteX11" fmla="*/ 1921083 w 4582221"/>
                  <a:gd name="connsiteY11" fmla="*/ 373110 h 1369572"/>
                  <a:gd name="connsiteX12" fmla="*/ 2014868 w 4582221"/>
                  <a:gd name="connsiteY12" fmla="*/ 888926 h 1369572"/>
                  <a:gd name="connsiteX13" fmla="*/ 2130597 w 4582221"/>
                  <a:gd name="connsiteY13" fmla="*/ 1258249 h 1369572"/>
                  <a:gd name="connsiteX14" fmla="*/ 2216129 w 4582221"/>
                  <a:gd name="connsiteY14" fmla="*/ 1068383 h 1369572"/>
                  <a:gd name="connsiteX15" fmla="*/ 2325857 w 4582221"/>
                  <a:gd name="connsiteY15" fmla="*/ 1258579 h 1369572"/>
                  <a:gd name="connsiteX16" fmla="*/ 2460345 w 4582221"/>
                  <a:gd name="connsiteY16" fmla="*/ 1287510 h 1369572"/>
                  <a:gd name="connsiteX17" fmla="*/ 2546814 w 4582221"/>
                  <a:gd name="connsiteY17" fmla="*/ 851224 h 1369572"/>
                  <a:gd name="connsiteX18" fmla="*/ 2760924 w 4582221"/>
                  <a:gd name="connsiteY18" fmla="*/ 876171 h 1369572"/>
                  <a:gd name="connsiteX19" fmla="*/ 2832764 w 4582221"/>
                  <a:gd name="connsiteY19" fmla="*/ 181321 h 1369572"/>
                  <a:gd name="connsiteX20" fmla="*/ 2987883 w 4582221"/>
                  <a:gd name="connsiteY20" fmla="*/ 44864 h 1369572"/>
                  <a:gd name="connsiteX21" fmla="*/ 3062630 w 4582221"/>
                  <a:gd name="connsiteY21" fmla="*/ 835468 h 1369572"/>
                  <a:gd name="connsiteX22" fmla="*/ 3093391 w 4582221"/>
                  <a:gd name="connsiteY22" fmla="*/ 68310 h 1369572"/>
                  <a:gd name="connsiteX23" fmla="*/ 3219343 w 4582221"/>
                  <a:gd name="connsiteY23" fmla="*/ 775446 h 1369572"/>
                  <a:gd name="connsiteX24" fmla="*/ 3515421 w 4582221"/>
                  <a:gd name="connsiteY24" fmla="*/ 1264064 h 1369572"/>
                  <a:gd name="connsiteX25" fmla="*/ 3820221 w 4582221"/>
                  <a:gd name="connsiteY25" fmla="*/ 1275787 h 1369572"/>
                  <a:gd name="connsiteX26" fmla="*/ 4218806 w 4582221"/>
                  <a:gd name="connsiteY26" fmla="*/ 1275787 h 1369572"/>
                  <a:gd name="connsiteX27" fmla="*/ 4394652 w 4582221"/>
                  <a:gd name="connsiteY27" fmla="*/ 970987 h 1369572"/>
                  <a:gd name="connsiteX28" fmla="*/ 4582221 w 4582221"/>
                  <a:gd name="connsiteY28" fmla="*/ 1369572 h 1369572"/>
                  <a:gd name="connsiteX0" fmla="*/ 0 w 4582221"/>
                  <a:gd name="connsiteY0" fmla="*/ 180102 h 1380588"/>
                  <a:gd name="connsiteX1" fmla="*/ 171531 w 4582221"/>
                  <a:gd name="connsiteY1" fmla="*/ 861634 h 1380588"/>
                  <a:gd name="connsiteX2" fmla="*/ 315021 w 4582221"/>
                  <a:gd name="connsiteY2" fmla="*/ 197264 h 1380588"/>
                  <a:gd name="connsiteX3" fmla="*/ 397083 w 4582221"/>
                  <a:gd name="connsiteY3" fmla="*/ 539952 h 1380588"/>
                  <a:gd name="connsiteX4" fmla="*/ 672810 w 4582221"/>
                  <a:gd name="connsiteY4" fmla="*/ 196138 h 1380588"/>
                  <a:gd name="connsiteX5" fmla="*/ 906708 w 4582221"/>
                  <a:gd name="connsiteY5" fmla="*/ 753830 h 1380588"/>
                  <a:gd name="connsiteX6" fmla="*/ 1101874 w 4582221"/>
                  <a:gd name="connsiteY6" fmla="*/ 188823 h 1380588"/>
                  <a:gd name="connsiteX7" fmla="*/ 1248835 w 4582221"/>
                  <a:gd name="connsiteY7" fmla="*/ 558897 h 1380588"/>
                  <a:gd name="connsiteX8" fmla="*/ 1487517 w 4582221"/>
                  <a:gd name="connsiteY8" fmla="*/ 510692 h 1380588"/>
                  <a:gd name="connsiteX9" fmla="*/ 1651452 w 4582221"/>
                  <a:gd name="connsiteY9" fmla="*/ 103479 h 1380588"/>
                  <a:gd name="connsiteX10" fmla="*/ 1780312 w 4582221"/>
                  <a:gd name="connsiteY10" fmla="*/ 734463 h 1380588"/>
                  <a:gd name="connsiteX11" fmla="*/ 1921083 w 4582221"/>
                  <a:gd name="connsiteY11" fmla="*/ 373110 h 1380588"/>
                  <a:gd name="connsiteX12" fmla="*/ 2014868 w 4582221"/>
                  <a:gd name="connsiteY12" fmla="*/ 888926 h 1380588"/>
                  <a:gd name="connsiteX13" fmla="*/ 2130597 w 4582221"/>
                  <a:gd name="connsiteY13" fmla="*/ 1258249 h 1380588"/>
                  <a:gd name="connsiteX14" fmla="*/ 2216129 w 4582221"/>
                  <a:gd name="connsiteY14" fmla="*/ 1068383 h 1380588"/>
                  <a:gd name="connsiteX15" fmla="*/ 2325857 w 4582221"/>
                  <a:gd name="connsiteY15" fmla="*/ 1258579 h 1380588"/>
                  <a:gd name="connsiteX16" fmla="*/ 2460345 w 4582221"/>
                  <a:gd name="connsiteY16" fmla="*/ 1287510 h 1380588"/>
                  <a:gd name="connsiteX17" fmla="*/ 2546814 w 4582221"/>
                  <a:gd name="connsiteY17" fmla="*/ 851224 h 1380588"/>
                  <a:gd name="connsiteX18" fmla="*/ 2760924 w 4582221"/>
                  <a:gd name="connsiteY18" fmla="*/ 876171 h 1380588"/>
                  <a:gd name="connsiteX19" fmla="*/ 2832764 w 4582221"/>
                  <a:gd name="connsiteY19" fmla="*/ 181321 h 1380588"/>
                  <a:gd name="connsiteX20" fmla="*/ 2987883 w 4582221"/>
                  <a:gd name="connsiteY20" fmla="*/ 44864 h 1380588"/>
                  <a:gd name="connsiteX21" fmla="*/ 3062630 w 4582221"/>
                  <a:gd name="connsiteY21" fmla="*/ 835468 h 1380588"/>
                  <a:gd name="connsiteX22" fmla="*/ 3093391 w 4582221"/>
                  <a:gd name="connsiteY22" fmla="*/ 68310 h 1380588"/>
                  <a:gd name="connsiteX23" fmla="*/ 3219343 w 4582221"/>
                  <a:gd name="connsiteY23" fmla="*/ 775446 h 1380588"/>
                  <a:gd name="connsiteX24" fmla="*/ 3449584 w 4582221"/>
                  <a:gd name="connsiteY24" fmla="*/ 27795 h 1380588"/>
                  <a:gd name="connsiteX25" fmla="*/ 3820221 w 4582221"/>
                  <a:gd name="connsiteY25" fmla="*/ 1275787 h 1380588"/>
                  <a:gd name="connsiteX26" fmla="*/ 4218806 w 4582221"/>
                  <a:gd name="connsiteY26" fmla="*/ 1275787 h 1380588"/>
                  <a:gd name="connsiteX27" fmla="*/ 4394652 w 4582221"/>
                  <a:gd name="connsiteY27" fmla="*/ 970987 h 1380588"/>
                  <a:gd name="connsiteX28" fmla="*/ 4582221 w 4582221"/>
                  <a:gd name="connsiteY28" fmla="*/ 1369572 h 1380588"/>
                  <a:gd name="connsiteX0" fmla="*/ 0 w 4582221"/>
                  <a:gd name="connsiteY0" fmla="*/ 180102 h 1369572"/>
                  <a:gd name="connsiteX1" fmla="*/ 171531 w 4582221"/>
                  <a:gd name="connsiteY1" fmla="*/ 861634 h 1369572"/>
                  <a:gd name="connsiteX2" fmla="*/ 315021 w 4582221"/>
                  <a:gd name="connsiteY2" fmla="*/ 197264 h 1369572"/>
                  <a:gd name="connsiteX3" fmla="*/ 397083 w 4582221"/>
                  <a:gd name="connsiteY3" fmla="*/ 539952 h 1369572"/>
                  <a:gd name="connsiteX4" fmla="*/ 672810 w 4582221"/>
                  <a:gd name="connsiteY4" fmla="*/ 196138 h 1369572"/>
                  <a:gd name="connsiteX5" fmla="*/ 906708 w 4582221"/>
                  <a:gd name="connsiteY5" fmla="*/ 753830 h 1369572"/>
                  <a:gd name="connsiteX6" fmla="*/ 1101874 w 4582221"/>
                  <a:gd name="connsiteY6" fmla="*/ 188823 h 1369572"/>
                  <a:gd name="connsiteX7" fmla="*/ 1248835 w 4582221"/>
                  <a:gd name="connsiteY7" fmla="*/ 558897 h 1369572"/>
                  <a:gd name="connsiteX8" fmla="*/ 1487517 w 4582221"/>
                  <a:gd name="connsiteY8" fmla="*/ 510692 h 1369572"/>
                  <a:gd name="connsiteX9" fmla="*/ 1651452 w 4582221"/>
                  <a:gd name="connsiteY9" fmla="*/ 103479 h 1369572"/>
                  <a:gd name="connsiteX10" fmla="*/ 1780312 w 4582221"/>
                  <a:gd name="connsiteY10" fmla="*/ 734463 h 1369572"/>
                  <a:gd name="connsiteX11" fmla="*/ 1921083 w 4582221"/>
                  <a:gd name="connsiteY11" fmla="*/ 373110 h 1369572"/>
                  <a:gd name="connsiteX12" fmla="*/ 2014868 w 4582221"/>
                  <a:gd name="connsiteY12" fmla="*/ 888926 h 1369572"/>
                  <a:gd name="connsiteX13" fmla="*/ 2130597 w 4582221"/>
                  <a:gd name="connsiteY13" fmla="*/ 1258249 h 1369572"/>
                  <a:gd name="connsiteX14" fmla="*/ 2216129 w 4582221"/>
                  <a:gd name="connsiteY14" fmla="*/ 1068383 h 1369572"/>
                  <a:gd name="connsiteX15" fmla="*/ 2325857 w 4582221"/>
                  <a:gd name="connsiteY15" fmla="*/ 1258579 h 1369572"/>
                  <a:gd name="connsiteX16" fmla="*/ 2460345 w 4582221"/>
                  <a:gd name="connsiteY16" fmla="*/ 1287510 h 1369572"/>
                  <a:gd name="connsiteX17" fmla="*/ 2546814 w 4582221"/>
                  <a:gd name="connsiteY17" fmla="*/ 851224 h 1369572"/>
                  <a:gd name="connsiteX18" fmla="*/ 2760924 w 4582221"/>
                  <a:gd name="connsiteY18" fmla="*/ 876171 h 1369572"/>
                  <a:gd name="connsiteX19" fmla="*/ 2832764 w 4582221"/>
                  <a:gd name="connsiteY19" fmla="*/ 181321 h 1369572"/>
                  <a:gd name="connsiteX20" fmla="*/ 2987883 w 4582221"/>
                  <a:gd name="connsiteY20" fmla="*/ 44864 h 1369572"/>
                  <a:gd name="connsiteX21" fmla="*/ 3062630 w 4582221"/>
                  <a:gd name="connsiteY21" fmla="*/ 835468 h 1369572"/>
                  <a:gd name="connsiteX22" fmla="*/ 3093391 w 4582221"/>
                  <a:gd name="connsiteY22" fmla="*/ 68310 h 1369572"/>
                  <a:gd name="connsiteX23" fmla="*/ 3219343 w 4582221"/>
                  <a:gd name="connsiteY23" fmla="*/ 775446 h 1369572"/>
                  <a:gd name="connsiteX24" fmla="*/ 3449584 w 4582221"/>
                  <a:gd name="connsiteY24" fmla="*/ 27795 h 1369572"/>
                  <a:gd name="connsiteX25" fmla="*/ 3695863 w 4582221"/>
                  <a:gd name="connsiteY25" fmla="*/ 705202 h 1369572"/>
                  <a:gd name="connsiteX26" fmla="*/ 4218806 w 4582221"/>
                  <a:gd name="connsiteY26" fmla="*/ 1275787 h 1369572"/>
                  <a:gd name="connsiteX27" fmla="*/ 4394652 w 4582221"/>
                  <a:gd name="connsiteY27" fmla="*/ 970987 h 1369572"/>
                  <a:gd name="connsiteX28" fmla="*/ 4582221 w 4582221"/>
                  <a:gd name="connsiteY28" fmla="*/ 1369572 h 1369572"/>
                  <a:gd name="connsiteX0" fmla="*/ 0 w 4582221"/>
                  <a:gd name="connsiteY0" fmla="*/ 180102 h 1369572"/>
                  <a:gd name="connsiteX1" fmla="*/ 171531 w 4582221"/>
                  <a:gd name="connsiteY1" fmla="*/ 861634 h 1369572"/>
                  <a:gd name="connsiteX2" fmla="*/ 315021 w 4582221"/>
                  <a:gd name="connsiteY2" fmla="*/ 197264 h 1369572"/>
                  <a:gd name="connsiteX3" fmla="*/ 397083 w 4582221"/>
                  <a:gd name="connsiteY3" fmla="*/ 539952 h 1369572"/>
                  <a:gd name="connsiteX4" fmla="*/ 672810 w 4582221"/>
                  <a:gd name="connsiteY4" fmla="*/ 196138 h 1369572"/>
                  <a:gd name="connsiteX5" fmla="*/ 906708 w 4582221"/>
                  <a:gd name="connsiteY5" fmla="*/ 753830 h 1369572"/>
                  <a:gd name="connsiteX6" fmla="*/ 1101874 w 4582221"/>
                  <a:gd name="connsiteY6" fmla="*/ 188823 h 1369572"/>
                  <a:gd name="connsiteX7" fmla="*/ 1248835 w 4582221"/>
                  <a:gd name="connsiteY7" fmla="*/ 558897 h 1369572"/>
                  <a:gd name="connsiteX8" fmla="*/ 1487517 w 4582221"/>
                  <a:gd name="connsiteY8" fmla="*/ 510692 h 1369572"/>
                  <a:gd name="connsiteX9" fmla="*/ 1651452 w 4582221"/>
                  <a:gd name="connsiteY9" fmla="*/ 103479 h 1369572"/>
                  <a:gd name="connsiteX10" fmla="*/ 1780312 w 4582221"/>
                  <a:gd name="connsiteY10" fmla="*/ 734463 h 1369572"/>
                  <a:gd name="connsiteX11" fmla="*/ 1921083 w 4582221"/>
                  <a:gd name="connsiteY11" fmla="*/ 373110 h 1369572"/>
                  <a:gd name="connsiteX12" fmla="*/ 2014868 w 4582221"/>
                  <a:gd name="connsiteY12" fmla="*/ 888926 h 1369572"/>
                  <a:gd name="connsiteX13" fmla="*/ 2130597 w 4582221"/>
                  <a:gd name="connsiteY13" fmla="*/ 1258249 h 1369572"/>
                  <a:gd name="connsiteX14" fmla="*/ 2216129 w 4582221"/>
                  <a:gd name="connsiteY14" fmla="*/ 1068383 h 1369572"/>
                  <a:gd name="connsiteX15" fmla="*/ 2325857 w 4582221"/>
                  <a:gd name="connsiteY15" fmla="*/ 1258579 h 1369572"/>
                  <a:gd name="connsiteX16" fmla="*/ 2460345 w 4582221"/>
                  <a:gd name="connsiteY16" fmla="*/ 1287510 h 1369572"/>
                  <a:gd name="connsiteX17" fmla="*/ 2546814 w 4582221"/>
                  <a:gd name="connsiteY17" fmla="*/ 851224 h 1369572"/>
                  <a:gd name="connsiteX18" fmla="*/ 2760924 w 4582221"/>
                  <a:gd name="connsiteY18" fmla="*/ 876171 h 1369572"/>
                  <a:gd name="connsiteX19" fmla="*/ 2832764 w 4582221"/>
                  <a:gd name="connsiteY19" fmla="*/ 181321 h 1369572"/>
                  <a:gd name="connsiteX20" fmla="*/ 2987883 w 4582221"/>
                  <a:gd name="connsiteY20" fmla="*/ 44864 h 1369572"/>
                  <a:gd name="connsiteX21" fmla="*/ 3062630 w 4582221"/>
                  <a:gd name="connsiteY21" fmla="*/ 835468 h 1369572"/>
                  <a:gd name="connsiteX22" fmla="*/ 3093391 w 4582221"/>
                  <a:gd name="connsiteY22" fmla="*/ 68310 h 1369572"/>
                  <a:gd name="connsiteX23" fmla="*/ 3219343 w 4582221"/>
                  <a:gd name="connsiteY23" fmla="*/ 775446 h 1369572"/>
                  <a:gd name="connsiteX24" fmla="*/ 3449584 w 4582221"/>
                  <a:gd name="connsiteY24" fmla="*/ 27795 h 1369572"/>
                  <a:gd name="connsiteX25" fmla="*/ 3695863 w 4582221"/>
                  <a:gd name="connsiteY25" fmla="*/ 705202 h 1369572"/>
                  <a:gd name="connsiteX26" fmla="*/ 4021295 w 4582221"/>
                  <a:gd name="connsiteY26" fmla="*/ 105355 h 1369572"/>
                  <a:gd name="connsiteX27" fmla="*/ 4394652 w 4582221"/>
                  <a:gd name="connsiteY27" fmla="*/ 970987 h 1369572"/>
                  <a:gd name="connsiteX28" fmla="*/ 4582221 w 4582221"/>
                  <a:gd name="connsiteY28" fmla="*/ 1369572 h 1369572"/>
                  <a:gd name="connsiteX0" fmla="*/ 0 w 4582221"/>
                  <a:gd name="connsiteY0" fmla="*/ 180102 h 1369572"/>
                  <a:gd name="connsiteX1" fmla="*/ 171531 w 4582221"/>
                  <a:gd name="connsiteY1" fmla="*/ 861634 h 1369572"/>
                  <a:gd name="connsiteX2" fmla="*/ 315021 w 4582221"/>
                  <a:gd name="connsiteY2" fmla="*/ 197264 h 1369572"/>
                  <a:gd name="connsiteX3" fmla="*/ 397083 w 4582221"/>
                  <a:gd name="connsiteY3" fmla="*/ 539952 h 1369572"/>
                  <a:gd name="connsiteX4" fmla="*/ 672810 w 4582221"/>
                  <a:gd name="connsiteY4" fmla="*/ 196138 h 1369572"/>
                  <a:gd name="connsiteX5" fmla="*/ 906708 w 4582221"/>
                  <a:gd name="connsiteY5" fmla="*/ 753830 h 1369572"/>
                  <a:gd name="connsiteX6" fmla="*/ 1101874 w 4582221"/>
                  <a:gd name="connsiteY6" fmla="*/ 188823 h 1369572"/>
                  <a:gd name="connsiteX7" fmla="*/ 1248835 w 4582221"/>
                  <a:gd name="connsiteY7" fmla="*/ 558897 h 1369572"/>
                  <a:gd name="connsiteX8" fmla="*/ 1487517 w 4582221"/>
                  <a:gd name="connsiteY8" fmla="*/ 510692 h 1369572"/>
                  <a:gd name="connsiteX9" fmla="*/ 1651452 w 4582221"/>
                  <a:gd name="connsiteY9" fmla="*/ 103479 h 1369572"/>
                  <a:gd name="connsiteX10" fmla="*/ 1780312 w 4582221"/>
                  <a:gd name="connsiteY10" fmla="*/ 734463 h 1369572"/>
                  <a:gd name="connsiteX11" fmla="*/ 1921083 w 4582221"/>
                  <a:gd name="connsiteY11" fmla="*/ 373110 h 1369572"/>
                  <a:gd name="connsiteX12" fmla="*/ 2014868 w 4582221"/>
                  <a:gd name="connsiteY12" fmla="*/ 888926 h 1369572"/>
                  <a:gd name="connsiteX13" fmla="*/ 2130597 w 4582221"/>
                  <a:gd name="connsiteY13" fmla="*/ 1258249 h 1369572"/>
                  <a:gd name="connsiteX14" fmla="*/ 2216129 w 4582221"/>
                  <a:gd name="connsiteY14" fmla="*/ 1068383 h 1369572"/>
                  <a:gd name="connsiteX15" fmla="*/ 2325857 w 4582221"/>
                  <a:gd name="connsiteY15" fmla="*/ 1258579 h 1369572"/>
                  <a:gd name="connsiteX16" fmla="*/ 2460345 w 4582221"/>
                  <a:gd name="connsiteY16" fmla="*/ 1287510 h 1369572"/>
                  <a:gd name="connsiteX17" fmla="*/ 2546814 w 4582221"/>
                  <a:gd name="connsiteY17" fmla="*/ 851224 h 1369572"/>
                  <a:gd name="connsiteX18" fmla="*/ 2760924 w 4582221"/>
                  <a:gd name="connsiteY18" fmla="*/ 876171 h 1369572"/>
                  <a:gd name="connsiteX19" fmla="*/ 2832764 w 4582221"/>
                  <a:gd name="connsiteY19" fmla="*/ 181321 h 1369572"/>
                  <a:gd name="connsiteX20" fmla="*/ 2987883 w 4582221"/>
                  <a:gd name="connsiteY20" fmla="*/ 44864 h 1369572"/>
                  <a:gd name="connsiteX21" fmla="*/ 3062630 w 4582221"/>
                  <a:gd name="connsiteY21" fmla="*/ 835468 h 1369572"/>
                  <a:gd name="connsiteX22" fmla="*/ 3093391 w 4582221"/>
                  <a:gd name="connsiteY22" fmla="*/ 68310 h 1369572"/>
                  <a:gd name="connsiteX23" fmla="*/ 3219343 w 4582221"/>
                  <a:gd name="connsiteY23" fmla="*/ 775446 h 1369572"/>
                  <a:gd name="connsiteX24" fmla="*/ 3449584 w 4582221"/>
                  <a:gd name="connsiteY24" fmla="*/ 27795 h 1369572"/>
                  <a:gd name="connsiteX25" fmla="*/ 3695863 w 4582221"/>
                  <a:gd name="connsiteY25" fmla="*/ 705202 h 1369572"/>
                  <a:gd name="connsiteX26" fmla="*/ 4021295 w 4582221"/>
                  <a:gd name="connsiteY26" fmla="*/ 105355 h 1369572"/>
                  <a:gd name="connsiteX27" fmla="*/ 4270293 w 4582221"/>
                  <a:gd name="connsiteY27" fmla="*/ 700325 h 1369572"/>
                  <a:gd name="connsiteX28" fmla="*/ 4582221 w 4582221"/>
                  <a:gd name="connsiteY28" fmla="*/ 1369572 h 1369572"/>
                  <a:gd name="connsiteX0" fmla="*/ 0 w 4670003"/>
                  <a:gd name="connsiteY0" fmla="*/ 183903 h 1319139"/>
                  <a:gd name="connsiteX1" fmla="*/ 171531 w 4670003"/>
                  <a:gd name="connsiteY1" fmla="*/ 865435 h 1319139"/>
                  <a:gd name="connsiteX2" fmla="*/ 315021 w 4670003"/>
                  <a:gd name="connsiteY2" fmla="*/ 201065 h 1319139"/>
                  <a:gd name="connsiteX3" fmla="*/ 397083 w 4670003"/>
                  <a:gd name="connsiteY3" fmla="*/ 543753 h 1319139"/>
                  <a:gd name="connsiteX4" fmla="*/ 672810 w 4670003"/>
                  <a:gd name="connsiteY4" fmla="*/ 199939 h 1319139"/>
                  <a:gd name="connsiteX5" fmla="*/ 906708 w 4670003"/>
                  <a:gd name="connsiteY5" fmla="*/ 757631 h 1319139"/>
                  <a:gd name="connsiteX6" fmla="*/ 1101874 w 4670003"/>
                  <a:gd name="connsiteY6" fmla="*/ 192624 h 1319139"/>
                  <a:gd name="connsiteX7" fmla="*/ 1248835 w 4670003"/>
                  <a:gd name="connsiteY7" fmla="*/ 562698 h 1319139"/>
                  <a:gd name="connsiteX8" fmla="*/ 1487517 w 4670003"/>
                  <a:gd name="connsiteY8" fmla="*/ 514493 h 1319139"/>
                  <a:gd name="connsiteX9" fmla="*/ 1651452 w 4670003"/>
                  <a:gd name="connsiteY9" fmla="*/ 107280 h 1319139"/>
                  <a:gd name="connsiteX10" fmla="*/ 1780312 w 4670003"/>
                  <a:gd name="connsiteY10" fmla="*/ 738264 h 1319139"/>
                  <a:gd name="connsiteX11" fmla="*/ 1921083 w 4670003"/>
                  <a:gd name="connsiteY11" fmla="*/ 376911 h 1319139"/>
                  <a:gd name="connsiteX12" fmla="*/ 2014868 w 4670003"/>
                  <a:gd name="connsiteY12" fmla="*/ 892727 h 1319139"/>
                  <a:gd name="connsiteX13" fmla="*/ 2130597 w 4670003"/>
                  <a:gd name="connsiteY13" fmla="*/ 1262050 h 1319139"/>
                  <a:gd name="connsiteX14" fmla="*/ 2216129 w 4670003"/>
                  <a:gd name="connsiteY14" fmla="*/ 1072184 h 1319139"/>
                  <a:gd name="connsiteX15" fmla="*/ 2325857 w 4670003"/>
                  <a:gd name="connsiteY15" fmla="*/ 1262380 h 1319139"/>
                  <a:gd name="connsiteX16" fmla="*/ 2460345 w 4670003"/>
                  <a:gd name="connsiteY16" fmla="*/ 1291311 h 1319139"/>
                  <a:gd name="connsiteX17" fmla="*/ 2546814 w 4670003"/>
                  <a:gd name="connsiteY17" fmla="*/ 855025 h 1319139"/>
                  <a:gd name="connsiteX18" fmla="*/ 2760924 w 4670003"/>
                  <a:gd name="connsiteY18" fmla="*/ 879972 h 1319139"/>
                  <a:gd name="connsiteX19" fmla="*/ 2832764 w 4670003"/>
                  <a:gd name="connsiteY19" fmla="*/ 185122 h 1319139"/>
                  <a:gd name="connsiteX20" fmla="*/ 2987883 w 4670003"/>
                  <a:gd name="connsiteY20" fmla="*/ 48665 h 1319139"/>
                  <a:gd name="connsiteX21" fmla="*/ 3062630 w 4670003"/>
                  <a:gd name="connsiteY21" fmla="*/ 839269 h 1319139"/>
                  <a:gd name="connsiteX22" fmla="*/ 3093391 w 4670003"/>
                  <a:gd name="connsiteY22" fmla="*/ 72111 h 1319139"/>
                  <a:gd name="connsiteX23" fmla="*/ 3219343 w 4670003"/>
                  <a:gd name="connsiteY23" fmla="*/ 779247 h 1319139"/>
                  <a:gd name="connsiteX24" fmla="*/ 3449584 w 4670003"/>
                  <a:gd name="connsiteY24" fmla="*/ 31596 h 1319139"/>
                  <a:gd name="connsiteX25" fmla="*/ 3695863 w 4670003"/>
                  <a:gd name="connsiteY25" fmla="*/ 709003 h 1319139"/>
                  <a:gd name="connsiteX26" fmla="*/ 4021295 w 4670003"/>
                  <a:gd name="connsiteY26" fmla="*/ 109156 h 1319139"/>
                  <a:gd name="connsiteX27" fmla="*/ 4270293 w 4670003"/>
                  <a:gd name="connsiteY27" fmla="*/ 704126 h 1319139"/>
                  <a:gd name="connsiteX28" fmla="*/ 4670003 w 4670003"/>
                  <a:gd name="connsiteY28" fmla="*/ 34692 h 1319139"/>
                  <a:gd name="connsiteX0" fmla="*/ 0 w 4670003"/>
                  <a:gd name="connsiteY0" fmla="*/ 197564 h 1332800"/>
                  <a:gd name="connsiteX1" fmla="*/ 171531 w 4670003"/>
                  <a:gd name="connsiteY1" fmla="*/ 879096 h 1332800"/>
                  <a:gd name="connsiteX2" fmla="*/ 315021 w 4670003"/>
                  <a:gd name="connsiteY2" fmla="*/ 214726 h 1332800"/>
                  <a:gd name="connsiteX3" fmla="*/ 397083 w 4670003"/>
                  <a:gd name="connsiteY3" fmla="*/ 557414 h 1332800"/>
                  <a:gd name="connsiteX4" fmla="*/ 672810 w 4670003"/>
                  <a:gd name="connsiteY4" fmla="*/ 213600 h 1332800"/>
                  <a:gd name="connsiteX5" fmla="*/ 906708 w 4670003"/>
                  <a:gd name="connsiteY5" fmla="*/ 771292 h 1332800"/>
                  <a:gd name="connsiteX6" fmla="*/ 1101874 w 4670003"/>
                  <a:gd name="connsiteY6" fmla="*/ 1460 h 1332800"/>
                  <a:gd name="connsiteX7" fmla="*/ 1248835 w 4670003"/>
                  <a:gd name="connsiteY7" fmla="*/ 576359 h 1332800"/>
                  <a:gd name="connsiteX8" fmla="*/ 1487517 w 4670003"/>
                  <a:gd name="connsiteY8" fmla="*/ 528154 h 1332800"/>
                  <a:gd name="connsiteX9" fmla="*/ 1651452 w 4670003"/>
                  <a:gd name="connsiteY9" fmla="*/ 120941 h 1332800"/>
                  <a:gd name="connsiteX10" fmla="*/ 1780312 w 4670003"/>
                  <a:gd name="connsiteY10" fmla="*/ 751925 h 1332800"/>
                  <a:gd name="connsiteX11" fmla="*/ 1921083 w 4670003"/>
                  <a:gd name="connsiteY11" fmla="*/ 390572 h 1332800"/>
                  <a:gd name="connsiteX12" fmla="*/ 2014868 w 4670003"/>
                  <a:gd name="connsiteY12" fmla="*/ 906388 h 1332800"/>
                  <a:gd name="connsiteX13" fmla="*/ 2130597 w 4670003"/>
                  <a:gd name="connsiteY13" fmla="*/ 1275711 h 1332800"/>
                  <a:gd name="connsiteX14" fmla="*/ 2216129 w 4670003"/>
                  <a:gd name="connsiteY14" fmla="*/ 1085845 h 1332800"/>
                  <a:gd name="connsiteX15" fmla="*/ 2325857 w 4670003"/>
                  <a:gd name="connsiteY15" fmla="*/ 1276041 h 1332800"/>
                  <a:gd name="connsiteX16" fmla="*/ 2460345 w 4670003"/>
                  <a:gd name="connsiteY16" fmla="*/ 1304972 h 1332800"/>
                  <a:gd name="connsiteX17" fmla="*/ 2546814 w 4670003"/>
                  <a:gd name="connsiteY17" fmla="*/ 868686 h 1332800"/>
                  <a:gd name="connsiteX18" fmla="*/ 2760924 w 4670003"/>
                  <a:gd name="connsiteY18" fmla="*/ 893633 h 1332800"/>
                  <a:gd name="connsiteX19" fmla="*/ 2832764 w 4670003"/>
                  <a:gd name="connsiteY19" fmla="*/ 198783 h 1332800"/>
                  <a:gd name="connsiteX20" fmla="*/ 2987883 w 4670003"/>
                  <a:gd name="connsiteY20" fmla="*/ 62326 h 1332800"/>
                  <a:gd name="connsiteX21" fmla="*/ 3062630 w 4670003"/>
                  <a:gd name="connsiteY21" fmla="*/ 852930 h 1332800"/>
                  <a:gd name="connsiteX22" fmla="*/ 3093391 w 4670003"/>
                  <a:gd name="connsiteY22" fmla="*/ 85772 h 1332800"/>
                  <a:gd name="connsiteX23" fmla="*/ 3219343 w 4670003"/>
                  <a:gd name="connsiteY23" fmla="*/ 792908 h 1332800"/>
                  <a:gd name="connsiteX24" fmla="*/ 3449584 w 4670003"/>
                  <a:gd name="connsiteY24" fmla="*/ 45257 h 1332800"/>
                  <a:gd name="connsiteX25" fmla="*/ 3695863 w 4670003"/>
                  <a:gd name="connsiteY25" fmla="*/ 722664 h 1332800"/>
                  <a:gd name="connsiteX26" fmla="*/ 4021295 w 4670003"/>
                  <a:gd name="connsiteY26" fmla="*/ 122817 h 1332800"/>
                  <a:gd name="connsiteX27" fmla="*/ 4270293 w 4670003"/>
                  <a:gd name="connsiteY27" fmla="*/ 717787 h 1332800"/>
                  <a:gd name="connsiteX28" fmla="*/ 4670003 w 4670003"/>
                  <a:gd name="connsiteY28" fmla="*/ 48353 h 1332800"/>
                  <a:gd name="connsiteX0" fmla="*/ 0 w 4670003"/>
                  <a:gd name="connsiteY0" fmla="*/ 227434 h 1362670"/>
                  <a:gd name="connsiteX1" fmla="*/ 171531 w 4670003"/>
                  <a:gd name="connsiteY1" fmla="*/ 908966 h 1362670"/>
                  <a:gd name="connsiteX2" fmla="*/ 315021 w 4670003"/>
                  <a:gd name="connsiteY2" fmla="*/ 244596 h 1362670"/>
                  <a:gd name="connsiteX3" fmla="*/ 397083 w 4670003"/>
                  <a:gd name="connsiteY3" fmla="*/ 587284 h 1362670"/>
                  <a:gd name="connsiteX4" fmla="*/ 672810 w 4670003"/>
                  <a:gd name="connsiteY4" fmla="*/ 243470 h 1362670"/>
                  <a:gd name="connsiteX5" fmla="*/ 906708 w 4670003"/>
                  <a:gd name="connsiteY5" fmla="*/ 801162 h 1362670"/>
                  <a:gd name="connsiteX6" fmla="*/ 1101874 w 4670003"/>
                  <a:gd name="connsiteY6" fmla="*/ 31330 h 1362670"/>
                  <a:gd name="connsiteX7" fmla="*/ 1365879 w 4670003"/>
                  <a:gd name="connsiteY7" fmla="*/ 189263 h 1362670"/>
                  <a:gd name="connsiteX8" fmla="*/ 1487517 w 4670003"/>
                  <a:gd name="connsiteY8" fmla="*/ 558024 h 1362670"/>
                  <a:gd name="connsiteX9" fmla="*/ 1651452 w 4670003"/>
                  <a:gd name="connsiteY9" fmla="*/ 150811 h 1362670"/>
                  <a:gd name="connsiteX10" fmla="*/ 1780312 w 4670003"/>
                  <a:gd name="connsiteY10" fmla="*/ 781795 h 1362670"/>
                  <a:gd name="connsiteX11" fmla="*/ 1921083 w 4670003"/>
                  <a:gd name="connsiteY11" fmla="*/ 420442 h 1362670"/>
                  <a:gd name="connsiteX12" fmla="*/ 2014868 w 4670003"/>
                  <a:gd name="connsiteY12" fmla="*/ 936258 h 1362670"/>
                  <a:gd name="connsiteX13" fmla="*/ 2130597 w 4670003"/>
                  <a:gd name="connsiteY13" fmla="*/ 1305581 h 1362670"/>
                  <a:gd name="connsiteX14" fmla="*/ 2216129 w 4670003"/>
                  <a:gd name="connsiteY14" fmla="*/ 1115715 h 1362670"/>
                  <a:gd name="connsiteX15" fmla="*/ 2325857 w 4670003"/>
                  <a:gd name="connsiteY15" fmla="*/ 1305911 h 1362670"/>
                  <a:gd name="connsiteX16" fmla="*/ 2460345 w 4670003"/>
                  <a:gd name="connsiteY16" fmla="*/ 1334842 h 1362670"/>
                  <a:gd name="connsiteX17" fmla="*/ 2546814 w 4670003"/>
                  <a:gd name="connsiteY17" fmla="*/ 898556 h 1362670"/>
                  <a:gd name="connsiteX18" fmla="*/ 2760924 w 4670003"/>
                  <a:gd name="connsiteY18" fmla="*/ 923503 h 1362670"/>
                  <a:gd name="connsiteX19" fmla="*/ 2832764 w 4670003"/>
                  <a:gd name="connsiteY19" fmla="*/ 228653 h 1362670"/>
                  <a:gd name="connsiteX20" fmla="*/ 2987883 w 4670003"/>
                  <a:gd name="connsiteY20" fmla="*/ 92196 h 1362670"/>
                  <a:gd name="connsiteX21" fmla="*/ 3062630 w 4670003"/>
                  <a:gd name="connsiteY21" fmla="*/ 882800 h 1362670"/>
                  <a:gd name="connsiteX22" fmla="*/ 3093391 w 4670003"/>
                  <a:gd name="connsiteY22" fmla="*/ 115642 h 1362670"/>
                  <a:gd name="connsiteX23" fmla="*/ 3219343 w 4670003"/>
                  <a:gd name="connsiteY23" fmla="*/ 822778 h 1362670"/>
                  <a:gd name="connsiteX24" fmla="*/ 3449584 w 4670003"/>
                  <a:gd name="connsiteY24" fmla="*/ 75127 h 1362670"/>
                  <a:gd name="connsiteX25" fmla="*/ 3695863 w 4670003"/>
                  <a:gd name="connsiteY25" fmla="*/ 752534 h 1362670"/>
                  <a:gd name="connsiteX26" fmla="*/ 4021295 w 4670003"/>
                  <a:gd name="connsiteY26" fmla="*/ 152687 h 1362670"/>
                  <a:gd name="connsiteX27" fmla="*/ 4270293 w 4670003"/>
                  <a:gd name="connsiteY27" fmla="*/ 747657 h 1362670"/>
                  <a:gd name="connsiteX28" fmla="*/ 4670003 w 4670003"/>
                  <a:gd name="connsiteY28" fmla="*/ 78223 h 1362670"/>
                  <a:gd name="connsiteX0" fmla="*/ 0 w 4670003"/>
                  <a:gd name="connsiteY0" fmla="*/ 222152 h 1357388"/>
                  <a:gd name="connsiteX1" fmla="*/ 171531 w 4670003"/>
                  <a:gd name="connsiteY1" fmla="*/ 903684 h 1357388"/>
                  <a:gd name="connsiteX2" fmla="*/ 315021 w 4670003"/>
                  <a:gd name="connsiteY2" fmla="*/ 239314 h 1357388"/>
                  <a:gd name="connsiteX3" fmla="*/ 397083 w 4670003"/>
                  <a:gd name="connsiteY3" fmla="*/ 582002 h 1357388"/>
                  <a:gd name="connsiteX4" fmla="*/ 672810 w 4670003"/>
                  <a:gd name="connsiteY4" fmla="*/ 238188 h 1357388"/>
                  <a:gd name="connsiteX5" fmla="*/ 906708 w 4670003"/>
                  <a:gd name="connsiteY5" fmla="*/ 795880 h 1357388"/>
                  <a:gd name="connsiteX6" fmla="*/ 1101874 w 4670003"/>
                  <a:gd name="connsiteY6" fmla="*/ 26048 h 1357388"/>
                  <a:gd name="connsiteX7" fmla="*/ 1365879 w 4670003"/>
                  <a:gd name="connsiteY7" fmla="*/ 183981 h 1357388"/>
                  <a:gd name="connsiteX8" fmla="*/ 1502148 w 4670003"/>
                  <a:gd name="connsiteY8" fmla="*/ 216243 h 1357388"/>
                  <a:gd name="connsiteX9" fmla="*/ 1651452 w 4670003"/>
                  <a:gd name="connsiteY9" fmla="*/ 145529 h 1357388"/>
                  <a:gd name="connsiteX10" fmla="*/ 1780312 w 4670003"/>
                  <a:gd name="connsiteY10" fmla="*/ 776513 h 1357388"/>
                  <a:gd name="connsiteX11" fmla="*/ 1921083 w 4670003"/>
                  <a:gd name="connsiteY11" fmla="*/ 415160 h 1357388"/>
                  <a:gd name="connsiteX12" fmla="*/ 2014868 w 4670003"/>
                  <a:gd name="connsiteY12" fmla="*/ 930976 h 1357388"/>
                  <a:gd name="connsiteX13" fmla="*/ 2130597 w 4670003"/>
                  <a:gd name="connsiteY13" fmla="*/ 1300299 h 1357388"/>
                  <a:gd name="connsiteX14" fmla="*/ 2216129 w 4670003"/>
                  <a:gd name="connsiteY14" fmla="*/ 1110433 h 1357388"/>
                  <a:gd name="connsiteX15" fmla="*/ 2325857 w 4670003"/>
                  <a:gd name="connsiteY15" fmla="*/ 1300629 h 1357388"/>
                  <a:gd name="connsiteX16" fmla="*/ 2460345 w 4670003"/>
                  <a:gd name="connsiteY16" fmla="*/ 1329560 h 1357388"/>
                  <a:gd name="connsiteX17" fmla="*/ 2546814 w 4670003"/>
                  <a:gd name="connsiteY17" fmla="*/ 893274 h 1357388"/>
                  <a:gd name="connsiteX18" fmla="*/ 2760924 w 4670003"/>
                  <a:gd name="connsiteY18" fmla="*/ 918221 h 1357388"/>
                  <a:gd name="connsiteX19" fmla="*/ 2832764 w 4670003"/>
                  <a:gd name="connsiteY19" fmla="*/ 223371 h 1357388"/>
                  <a:gd name="connsiteX20" fmla="*/ 2987883 w 4670003"/>
                  <a:gd name="connsiteY20" fmla="*/ 86914 h 1357388"/>
                  <a:gd name="connsiteX21" fmla="*/ 3062630 w 4670003"/>
                  <a:gd name="connsiteY21" fmla="*/ 877518 h 1357388"/>
                  <a:gd name="connsiteX22" fmla="*/ 3093391 w 4670003"/>
                  <a:gd name="connsiteY22" fmla="*/ 110360 h 1357388"/>
                  <a:gd name="connsiteX23" fmla="*/ 3219343 w 4670003"/>
                  <a:gd name="connsiteY23" fmla="*/ 817496 h 1357388"/>
                  <a:gd name="connsiteX24" fmla="*/ 3449584 w 4670003"/>
                  <a:gd name="connsiteY24" fmla="*/ 69845 h 1357388"/>
                  <a:gd name="connsiteX25" fmla="*/ 3695863 w 4670003"/>
                  <a:gd name="connsiteY25" fmla="*/ 747252 h 1357388"/>
                  <a:gd name="connsiteX26" fmla="*/ 4021295 w 4670003"/>
                  <a:gd name="connsiteY26" fmla="*/ 147405 h 1357388"/>
                  <a:gd name="connsiteX27" fmla="*/ 4270293 w 4670003"/>
                  <a:gd name="connsiteY27" fmla="*/ 742375 h 1357388"/>
                  <a:gd name="connsiteX28" fmla="*/ 4670003 w 4670003"/>
                  <a:gd name="connsiteY28" fmla="*/ 72941 h 1357388"/>
                  <a:gd name="connsiteX0" fmla="*/ 0 w 4670003"/>
                  <a:gd name="connsiteY0" fmla="*/ 215253 h 1350489"/>
                  <a:gd name="connsiteX1" fmla="*/ 171531 w 4670003"/>
                  <a:gd name="connsiteY1" fmla="*/ 896785 h 1350489"/>
                  <a:gd name="connsiteX2" fmla="*/ 315021 w 4670003"/>
                  <a:gd name="connsiteY2" fmla="*/ 232415 h 1350489"/>
                  <a:gd name="connsiteX3" fmla="*/ 397083 w 4670003"/>
                  <a:gd name="connsiteY3" fmla="*/ 575103 h 1350489"/>
                  <a:gd name="connsiteX4" fmla="*/ 672810 w 4670003"/>
                  <a:gd name="connsiteY4" fmla="*/ 231289 h 1350489"/>
                  <a:gd name="connsiteX5" fmla="*/ 921338 w 4670003"/>
                  <a:gd name="connsiteY5" fmla="*/ 671937 h 1350489"/>
                  <a:gd name="connsiteX6" fmla="*/ 1101874 w 4670003"/>
                  <a:gd name="connsiteY6" fmla="*/ 19149 h 1350489"/>
                  <a:gd name="connsiteX7" fmla="*/ 1365879 w 4670003"/>
                  <a:gd name="connsiteY7" fmla="*/ 177082 h 1350489"/>
                  <a:gd name="connsiteX8" fmla="*/ 1502148 w 4670003"/>
                  <a:gd name="connsiteY8" fmla="*/ 209344 h 1350489"/>
                  <a:gd name="connsiteX9" fmla="*/ 1651452 w 4670003"/>
                  <a:gd name="connsiteY9" fmla="*/ 138630 h 1350489"/>
                  <a:gd name="connsiteX10" fmla="*/ 1780312 w 4670003"/>
                  <a:gd name="connsiteY10" fmla="*/ 769614 h 1350489"/>
                  <a:gd name="connsiteX11" fmla="*/ 1921083 w 4670003"/>
                  <a:gd name="connsiteY11" fmla="*/ 408261 h 1350489"/>
                  <a:gd name="connsiteX12" fmla="*/ 2014868 w 4670003"/>
                  <a:gd name="connsiteY12" fmla="*/ 924077 h 1350489"/>
                  <a:gd name="connsiteX13" fmla="*/ 2130597 w 4670003"/>
                  <a:gd name="connsiteY13" fmla="*/ 1293400 h 1350489"/>
                  <a:gd name="connsiteX14" fmla="*/ 2216129 w 4670003"/>
                  <a:gd name="connsiteY14" fmla="*/ 1103534 h 1350489"/>
                  <a:gd name="connsiteX15" fmla="*/ 2325857 w 4670003"/>
                  <a:gd name="connsiteY15" fmla="*/ 1293730 h 1350489"/>
                  <a:gd name="connsiteX16" fmla="*/ 2460345 w 4670003"/>
                  <a:gd name="connsiteY16" fmla="*/ 1322661 h 1350489"/>
                  <a:gd name="connsiteX17" fmla="*/ 2546814 w 4670003"/>
                  <a:gd name="connsiteY17" fmla="*/ 886375 h 1350489"/>
                  <a:gd name="connsiteX18" fmla="*/ 2760924 w 4670003"/>
                  <a:gd name="connsiteY18" fmla="*/ 911322 h 1350489"/>
                  <a:gd name="connsiteX19" fmla="*/ 2832764 w 4670003"/>
                  <a:gd name="connsiteY19" fmla="*/ 216472 h 1350489"/>
                  <a:gd name="connsiteX20" fmla="*/ 2987883 w 4670003"/>
                  <a:gd name="connsiteY20" fmla="*/ 80015 h 1350489"/>
                  <a:gd name="connsiteX21" fmla="*/ 3062630 w 4670003"/>
                  <a:gd name="connsiteY21" fmla="*/ 870619 h 1350489"/>
                  <a:gd name="connsiteX22" fmla="*/ 3093391 w 4670003"/>
                  <a:gd name="connsiteY22" fmla="*/ 103461 h 1350489"/>
                  <a:gd name="connsiteX23" fmla="*/ 3219343 w 4670003"/>
                  <a:gd name="connsiteY23" fmla="*/ 810597 h 1350489"/>
                  <a:gd name="connsiteX24" fmla="*/ 3449584 w 4670003"/>
                  <a:gd name="connsiteY24" fmla="*/ 62946 h 1350489"/>
                  <a:gd name="connsiteX25" fmla="*/ 3695863 w 4670003"/>
                  <a:gd name="connsiteY25" fmla="*/ 740353 h 1350489"/>
                  <a:gd name="connsiteX26" fmla="*/ 4021295 w 4670003"/>
                  <a:gd name="connsiteY26" fmla="*/ 140506 h 1350489"/>
                  <a:gd name="connsiteX27" fmla="*/ 4270293 w 4670003"/>
                  <a:gd name="connsiteY27" fmla="*/ 735476 h 1350489"/>
                  <a:gd name="connsiteX28" fmla="*/ 4670003 w 4670003"/>
                  <a:gd name="connsiteY28" fmla="*/ 66042 h 1350489"/>
                  <a:gd name="connsiteX0" fmla="*/ 0 w 4670003"/>
                  <a:gd name="connsiteY0" fmla="*/ 215253 h 1350489"/>
                  <a:gd name="connsiteX1" fmla="*/ 171531 w 4670003"/>
                  <a:gd name="connsiteY1" fmla="*/ 896785 h 1350489"/>
                  <a:gd name="connsiteX2" fmla="*/ 315021 w 4670003"/>
                  <a:gd name="connsiteY2" fmla="*/ 232415 h 1350489"/>
                  <a:gd name="connsiteX3" fmla="*/ 397083 w 4670003"/>
                  <a:gd name="connsiteY3" fmla="*/ 575103 h 1350489"/>
                  <a:gd name="connsiteX4" fmla="*/ 672810 w 4670003"/>
                  <a:gd name="connsiteY4" fmla="*/ 231289 h 1350489"/>
                  <a:gd name="connsiteX5" fmla="*/ 921338 w 4670003"/>
                  <a:gd name="connsiteY5" fmla="*/ 671937 h 1350489"/>
                  <a:gd name="connsiteX6" fmla="*/ 1101874 w 4670003"/>
                  <a:gd name="connsiteY6" fmla="*/ 19149 h 1350489"/>
                  <a:gd name="connsiteX7" fmla="*/ 1365879 w 4670003"/>
                  <a:gd name="connsiteY7" fmla="*/ 177082 h 1350489"/>
                  <a:gd name="connsiteX8" fmla="*/ 1502148 w 4670003"/>
                  <a:gd name="connsiteY8" fmla="*/ 209344 h 1350489"/>
                  <a:gd name="connsiteX9" fmla="*/ 1651452 w 4670003"/>
                  <a:gd name="connsiteY9" fmla="*/ 138630 h 1350489"/>
                  <a:gd name="connsiteX10" fmla="*/ 1780312 w 4670003"/>
                  <a:gd name="connsiteY10" fmla="*/ 769614 h 1350489"/>
                  <a:gd name="connsiteX11" fmla="*/ 1921083 w 4670003"/>
                  <a:gd name="connsiteY11" fmla="*/ 408261 h 1350489"/>
                  <a:gd name="connsiteX12" fmla="*/ 2014868 w 4670003"/>
                  <a:gd name="connsiteY12" fmla="*/ 924077 h 1350489"/>
                  <a:gd name="connsiteX13" fmla="*/ 2130597 w 4670003"/>
                  <a:gd name="connsiteY13" fmla="*/ 1293400 h 1350489"/>
                  <a:gd name="connsiteX14" fmla="*/ 2216129 w 4670003"/>
                  <a:gd name="connsiteY14" fmla="*/ 869073 h 1350489"/>
                  <a:gd name="connsiteX15" fmla="*/ 2325857 w 4670003"/>
                  <a:gd name="connsiteY15" fmla="*/ 1293730 h 1350489"/>
                  <a:gd name="connsiteX16" fmla="*/ 2460345 w 4670003"/>
                  <a:gd name="connsiteY16" fmla="*/ 1322661 h 1350489"/>
                  <a:gd name="connsiteX17" fmla="*/ 2546814 w 4670003"/>
                  <a:gd name="connsiteY17" fmla="*/ 886375 h 1350489"/>
                  <a:gd name="connsiteX18" fmla="*/ 2760924 w 4670003"/>
                  <a:gd name="connsiteY18" fmla="*/ 911322 h 1350489"/>
                  <a:gd name="connsiteX19" fmla="*/ 2832764 w 4670003"/>
                  <a:gd name="connsiteY19" fmla="*/ 216472 h 1350489"/>
                  <a:gd name="connsiteX20" fmla="*/ 2987883 w 4670003"/>
                  <a:gd name="connsiteY20" fmla="*/ 80015 h 1350489"/>
                  <a:gd name="connsiteX21" fmla="*/ 3062630 w 4670003"/>
                  <a:gd name="connsiteY21" fmla="*/ 870619 h 1350489"/>
                  <a:gd name="connsiteX22" fmla="*/ 3093391 w 4670003"/>
                  <a:gd name="connsiteY22" fmla="*/ 103461 h 1350489"/>
                  <a:gd name="connsiteX23" fmla="*/ 3219343 w 4670003"/>
                  <a:gd name="connsiteY23" fmla="*/ 810597 h 1350489"/>
                  <a:gd name="connsiteX24" fmla="*/ 3449584 w 4670003"/>
                  <a:gd name="connsiteY24" fmla="*/ 62946 h 1350489"/>
                  <a:gd name="connsiteX25" fmla="*/ 3695863 w 4670003"/>
                  <a:gd name="connsiteY25" fmla="*/ 740353 h 1350489"/>
                  <a:gd name="connsiteX26" fmla="*/ 4021295 w 4670003"/>
                  <a:gd name="connsiteY26" fmla="*/ 140506 h 1350489"/>
                  <a:gd name="connsiteX27" fmla="*/ 4270293 w 4670003"/>
                  <a:gd name="connsiteY27" fmla="*/ 735476 h 1350489"/>
                  <a:gd name="connsiteX28" fmla="*/ 4670003 w 4670003"/>
                  <a:gd name="connsiteY28" fmla="*/ 66042 h 135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670003" h="1350489">
                    <a:moveTo>
                      <a:pt x="0" y="215253"/>
                    </a:moveTo>
                    <a:cubicBezTo>
                      <a:pt x="151423" y="218184"/>
                      <a:pt x="119027" y="893925"/>
                      <a:pt x="171531" y="896785"/>
                    </a:cubicBezTo>
                    <a:cubicBezTo>
                      <a:pt x="224035" y="899645"/>
                      <a:pt x="277429" y="286029"/>
                      <a:pt x="315021" y="232415"/>
                    </a:cubicBezTo>
                    <a:cubicBezTo>
                      <a:pt x="352613" y="178801"/>
                      <a:pt x="337452" y="575291"/>
                      <a:pt x="397083" y="575103"/>
                    </a:cubicBezTo>
                    <a:cubicBezTo>
                      <a:pt x="456715" y="574915"/>
                      <a:pt x="585434" y="215150"/>
                      <a:pt x="672810" y="231289"/>
                    </a:cubicBezTo>
                    <a:cubicBezTo>
                      <a:pt x="760186" y="247428"/>
                      <a:pt x="880307" y="671937"/>
                      <a:pt x="921338" y="671937"/>
                    </a:cubicBezTo>
                    <a:cubicBezTo>
                      <a:pt x="962369" y="671937"/>
                      <a:pt x="1027784" y="101625"/>
                      <a:pt x="1101874" y="19149"/>
                    </a:cubicBezTo>
                    <a:cubicBezTo>
                      <a:pt x="1175964" y="-63327"/>
                      <a:pt x="1299167" y="145383"/>
                      <a:pt x="1365879" y="177082"/>
                    </a:cubicBezTo>
                    <a:cubicBezTo>
                      <a:pt x="1432591" y="208781"/>
                      <a:pt x="1454553" y="215753"/>
                      <a:pt x="1502148" y="209344"/>
                    </a:cubicBezTo>
                    <a:cubicBezTo>
                      <a:pt x="1549743" y="202935"/>
                      <a:pt x="1605091" y="45252"/>
                      <a:pt x="1651452" y="138630"/>
                    </a:cubicBezTo>
                    <a:cubicBezTo>
                      <a:pt x="1697813" y="232008"/>
                      <a:pt x="1735374" y="724676"/>
                      <a:pt x="1780312" y="769614"/>
                    </a:cubicBezTo>
                    <a:cubicBezTo>
                      <a:pt x="1825250" y="814552"/>
                      <a:pt x="1881990" y="382517"/>
                      <a:pt x="1921083" y="408261"/>
                    </a:cubicBezTo>
                    <a:cubicBezTo>
                      <a:pt x="1960176" y="434005"/>
                      <a:pt x="1979949" y="776554"/>
                      <a:pt x="2014868" y="924077"/>
                    </a:cubicBezTo>
                    <a:cubicBezTo>
                      <a:pt x="2049787" y="1071600"/>
                      <a:pt x="2097054" y="1302567"/>
                      <a:pt x="2130597" y="1293400"/>
                    </a:cubicBezTo>
                    <a:cubicBezTo>
                      <a:pt x="2164140" y="1284233"/>
                      <a:pt x="2178709" y="882429"/>
                      <a:pt x="2216129" y="869073"/>
                    </a:cubicBezTo>
                    <a:cubicBezTo>
                      <a:pt x="2253549" y="855717"/>
                      <a:pt x="2270524" y="1308415"/>
                      <a:pt x="2325857" y="1293730"/>
                    </a:cubicBezTo>
                    <a:cubicBezTo>
                      <a:pt x="2366560" y="1315621"/>
                      <a:pt x="2423519" y="1390553"/>
                      <a:pt x="2460345" y="1322661"/>
                    </a:cubicBezTo>
                    <a:cubicBezTo>
                      <a:pt x="2497171" y="1254769"/>
                      <a:pt x="2496718" y="954931"/>
                      <a:pt x="2546814" y="886375"/>
                    </a:cubicBezTo>
                    <a:cubicBezTo>
                      <a:pt x="2596910" y="817819"/>
                      <a:pt x="2713266" y="1022972"/>
                      <a:pt x="2760924" y="911322"/>
                    </a:cubicBezTo>
                    <a:cubicBezTo>
                      <a:pt x="2808582" y="799672"/>
                      <a:pt x="2794938" y="355023"/>
                      <a:pt x="2832764" y="216472"/>
                    </a:cubicBezTo>
                    <a:cubicBezTo>
                      <a:pt x="2870590" y="77921"/>
                      <a:pt x="2949572" y="-29009"/>
                      <a:pt x="2987883" y="80015"/>
                    </a:cubicBezTo>
                    <a:cubicBezTo>
                      <a:pt x="3026194" y="189039"/>
                      <a:pt x="3045045" y="866711"/>
                      <a:pt x="3062630" y="870619"/>
                    </a:cubicBezTo>
                    <a:cubicBezTo>
                      <a:pt x="3080215" y="874527"/>
                      <a:pt x="3067272" y="113465"/>
                      <a:pt x="3093391" y="103461"/>
                    </a:cubicBezTo>
                    <a:cubicBezTo>
                      <a:pt x="3119510" y="93457"/>
                      <a:pt x="3159978" y="817349"/>
                      <a:pt x="3219343" y="810597"/>
                    </a:cubicBezTo>
                    <a:cubicBezTo>
                      <a:pt x="3278708" y="803845"/>
                      <a:pt x="3370164" y="74653"/>
                      <a:pt x="3449584" y="62946"/>
                    </a:cubicBezTo>
                    <a:cubicBezTo>
                      <a:pt x="3529004" y="51239"/>
                      <a:pt x="3600578" y="727426"/>
                      <a:pt x="3695863" y="740353"/>
                    </a:cubicBezTo>
                    <a:cubicBezTo>
                      <a:pt x="3791148" y="753280"/>
                      <a:pt x="3925557" y="141319"/>
                      <a:pt x="4021295" y="140506"/>
                    </a:cubicBezTo>
                    <a:cubicBezTo>
                      <a:pt x="4117033" y="139693"/>
                      <a:pt x="4209724" y="719845"/>
                      <a:pt x="4270293" y="735476"/>
                    </a:cubicBezTo>
                    <a:cubicBezTo>
                      <a:pt x="4330862" y="751107"/>
                      <a:pt x="4611387" y="-154743"/>
                      <a:pt x="4670003" y="66042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139462" y="2895600"/>
                <a:ext cx="0" cy="1905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2139462" y="4777154"/>
                <a:ext cx="4636476" cy="234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2936339" y="6071072"/>
              <a:ext cx="4566138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921229" y="5791200"/>
              <a:ext cx="456613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205064" y="6324600"/>
              <a:ext cx="128936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35741" y="5940623"/>
              <a:ext cx="483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15425" y="5638800"/>
                  <a:ext cx="7039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𝑐</m:t>
                      </m:r>
                      <m:r>
                        <a:rPr lang="en-US" sz="1400" b="0" i="1" smtClean="0">
                          <a:latin typeface="Cambria Math"/>
                        </a:rPr>
                        <m:t>⋅ </m:t>
                      </m:r>
                    </m:oMath>
                  </a14:m>
                  <a:r>
                    <a:rPr lang="en-US" sz="1400" dirty="0" smtClean="0"/>
                    <a:t>OPT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425" y="5638800"/>
                  <a:ext cx="703975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000" r="-1724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4724400" y="6477000"/>
              <a:ext cx="13749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Desired solution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74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Perturbation-Resilience </a:t>
            </a:r>
            <a:r>
              <a:rPr lang="en-US" sz="31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3100" dirty="0" err="1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Bilu-Linial</a:t>
            </a:r>
            <a:r>
              <a:rPr lang="en-US" sz="31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‘10</a:t>
            </a:r>
            <a:r>
              <a:rPr lang="en-US" sz="31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]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676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Choice of 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edge weights, locations </a:t>
            </a: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often 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somewhat heuristic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  <a:sym typeface="Symbol" pitchFamily="18" charset="2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5105400"/>
            <a:ext cx="8077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If small changes to the input affected the optimal solution a lot, then if OPT is </a:t>
            </a:r>
            <a:r>
              <a:rPr lang="en-US" sz="24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good (close to the desired solution) </a:t>
            </a:r>
            <a:r>
              <a:rPr 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it’s just by luck…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05000" y="2362200"/>
            <a:ext cx="5257800" cy="2209800"/>
            <a:chOff x="1371600" y="3352800"/>
            <a:chExt cx="6303385" cy="2596516"/>
          </a:xfrm>
        </p:grpSpPr>
        <p:pic>
          <p:nvPicPr>
            <p:cNvPr id="9" name="Picture 2" descr="Image result for will ferre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352800"/>
              <a:ext cx="1228726" cy="122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787" y="3352802"/>
              <a:ext cx="1179575" cy="1228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824518"/>
              <a:ext cx="1113662" cy="112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8" descr="Image result for dana carvey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704"/>
            <a:stretch/>
          </p:blipFill>
          <p:spPr bwMode="auto">
            <a:xfrm>
              <a:off x="4956031" y="3352800"/>
              <a:ext cx="1257300" cy="122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1" r="11417"/>
            <a:stretch/>
          </p:blipFill>
          <p:spPr bwMode="auto">
            <a:xfrm>
              <a:off x="6446260" y="3352802"/>
              <a:ext cx="1228725" cy="1228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1" descr="Image result for dana carvey church lad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5" r="11369"/>
            <a:stretch/>
          </p:blipFill>
          <p:spPr bwMode="auto">
            <a:xfrm>
              <a:off x="5845227" y="4824517"/>
              <a:ext cx="1190285" cy="1037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6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6764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Choice of 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edge weights, locations </a:t>
            </a: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often 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somewhat heuristic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  <a:sym typeface="Symbol" pitchFamily="18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5000" y="2362200"/>
            <a:ext cx="5257800" cy="2209800"/>
            <a:chOff x="1371600" y="3352800"/>
            <a:chExt cx="6303385" cy="2596516"/>
          </a:xfrm>
        </p:grpSpPr>
        <p:pic>
          <p:nvPicPr>
            <p:cNvPr id="9" name="Picture 2" descr="Image result for will ferre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352800"/>
              <a:ext cx="1228726" cy="122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787" y="3352802"/>
              <a:ext cx="1179575" cy="1228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824518"/>
              <a:ext cx="1113662" cy="112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8" descr="Image result for dana carvey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704"/>
            <a:stretch/>
          </p:blipFill>
          <p:spPr bwMode="auto">
            <a:xfrm>
              <a:off x="4956031" y="3352800"/>
              <a:ext cx="1257300" cy="122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1" r="11417"/>
            <a:stretch/>
          </p:blipFill>
          <p:spPr bwMode="auto">
            <a:xfrm>
              <a:off x="6446260" y="3352802"/>
              <a:ext cx="1228725" cy="1228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1" descr="Image result for dana carvey church lad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5" r="11369"/>
            <a:stretch/>
          </p:blipFill>
          <p:spPr bwMode="auto">
            <a:xfrm>
              <a:off x="5845227" y="4824517"/>
              <a:ext cx="1190285" cy="1037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7200" y="5181600"/>
                <a:ext cx="83058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Input </a:t>
                </a:r>
                <a:r>
                  <a:rPr lang="en-US" sz="2400" dirty="0"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sym typeface="Symbol" pitchFamily="18" charset="2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-perturbation resilient </a:t>
                </a:r>
                <a:r>
                  <a:rPr lang="en-US" sz="2400" dirty="0"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if changing </a:t>
                </a: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input values by </a:t>
                </a:r>
                <a:r>
                  <a:rPr lang="en-US" sz="2400" dirty="0"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a factor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sym typeface="Symbol" pitchFamily="18" charset="2"/>
                      </a:rPr>
                      <m:t>≤</m:t>
                    </m:r>
                    <m:r>
                      <a:rPr lang="en-US" sz="2400" i="1">
                        <a:latin typeface="Cambria Math"/>
                        <a:sym typeface="Symbol" pitchFamily="18" charset="2"/>
                      </a:rPr>
                      <m:t>𝛼</m:t>
                    </m:r>
                  </m:oMath>
                </a14:m>
                <a:r>
                  <a:rPr lang="en-US" sz="2400" dirty="0"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 doesn’t change optimal solution (at all).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81600"/>
                <a:ext cx="8305800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660" t="-5882" r="-161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Perturbation-Resilience </a:t>
            </a:r>
            <a:r>
              <a:rPr lang="en-US" sz="31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3100" dirty="0" err="1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Bilu-Linial</a:t>
            </a:r>
            <a:r>
              <a:rPr lang="en-US" sz="31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‘10</a:t>
            </a:r>
            <a:r>
              <a:rPr lang="en-US" sz="31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]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Perturbation-Resilience </a:t>
            </a:r>
            <a:r>
              <a:rPr lang="en-US" sz="31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3100" dirty="0" err="1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Bilu-Linial</a:t>
            </a:r>
            <a:r>
              <a:rPr lang="en-US" sz="31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‘10</a:t>
            </a:r>
            <a:r>
              <a:rPr lang="en-US" sz="31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]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4800" y="1143000"/>
            <a:ext cx="8458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sz="28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Generally harder than approximation-stability </a:t>
            </a:r>
            <a:r>
              <a:rPr lang="en-US" sz="2800" u="none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 the same level of </a:t>
            </a:r>
            <a:r>
              <a:rPr lang="en-US" sz="28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parameter.</a:t>
            </a:r>
          </a:p>
          <a:p>
            <a:pPr marL="0" indent="0" algn="ctr" eaLnBrk="1" hangingPunct="1">
              <a:buNone/>
            </a:pP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24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While </a:t>
            </a:r>
            <a:r>
              <a:rPr lang="en-US" sz="2400" u="none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</a:t>
            </a:r>
            <a:r>
              <a:rPr lang="en-US" sz="2400" u="none" dirty="0" smtClean="0">
                <a:solidFill>
                  <a:srgbClr val="CC00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optimal</a:t>
            </a:r>
            <a:r>
              <a:rPr lang="en-US" sz="24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solution </a:t>
            </a:r>
            <a:r>
              <a:rPr lang="en-US" sz="2400" u="none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a </a:t>
            </a:r>
            <a:r>
              <a:rPr lang="en-US" sz="2400" u="none" dirty="0" smtClean="0">
                <a:solidFill>
                  <a:srgbClr val="CC00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perturbed</a:t>
            </a:r>
            <a:r>
              <a:rPr lang="en-US" sz="24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u="none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instance is also an </a:t>
            </a:r>
            <a:r>
              <a:rPr lang="en-US" sz="2400" u="none" dirty="0" err="1" smtClean="0">
                <a:solidFill>
                  <a:srgbClr val="CC00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approx</a:t>
            </a:r>
            <a:r>
              <a:rPr lang="en-US" sz="2400" u="none" dirty="0" smtClean="0">
                <a:solidFill>
                  <a:srgbClr val="CC00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-optimal</a:t>
            </a:r>
            <a:r>
              <a:rPr lang="en-US" sz="24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u="none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solution in the </a:t>
            </a:r>
            <a:r>
              <a:rPr lang="en-US" sz="2400" u="none" dirty="0" smtClean="0">
                <a:solidFill>
                  <a:srgbClr val="CC00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original</a:t>
            </a:r>
            <a:r>
              <a:rPr lang="en-US" sz="2400" u="none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the other direction need not be true.</a:t>
            </a:r>
            <a:endParaRPr lang="en-US" sz="2000" u="none" dirty="0" smtClean="0">
              <a:solidFill>
                <a:schemeClr val="accent6">
                  <a:lumMod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  <a:sym typeface="Symbol" pitchFamily="18" charset="2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44196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Many/most results need stability above </a:t>
            </a:r>
            <a:r>
              <a:rPr lang="en-US" sz="24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approx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 bound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  <a:sym typeface="Symbol" pitchFamily="18" charset="2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5257800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In some cases (Nash equilibria) the two notions coincide 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[Balcan-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Braverman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 ‘10]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703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Perturbation-Resilience </a:t>
            </a:r>
            <a:r>
              <a:rPr lang="en-US" sz="31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3100" dirty="0" err="1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Bilu-Linial</a:t>
            </a:r>
            <a:r>
              <a:rPr lang="en-US" sz="31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‘10]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1219200"/>
            <a:ext cx="4648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Lots of results on:</a:t>
            </a:r>
            <a:endParaRPr lang="en-US" sz="2400" dirty="0" smtClean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9050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Max-cut </a:t>
            </a:r>
            <a:r>
              <a:rPr lang="en-US" sz="20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000" dirty="0" err="1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Bilu-Linial</a:t>
            </a:r>
            <a:r>
              <a:rPr lang="en-US" sz="20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‘10</a:t>
            </a:r>
            <a:r>
              <a:rPr lang="en-US" sz="20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] [</a:t>
            </a:r>
            <a:r>
              <a:rPr lang="en-US" sz="20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Bilu</a:t>
            </a:r>
            <a:r>
              <a:rPr lang="en-US" sz="20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0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Daniely</a:t>
            </a:r>
            <a:r>
              <a:rPr lang="en-US" sz="20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0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Linial</a:t>
            </a:r>
            <a:r>
              <a:rPr lang="en-US" sz="20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-Saks ‘13] [</a:t>
            </a:r>
            <a:r>
              <a:rPr lang="en-US" sz="20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Makarychev-Makarychev-Vijayaraghavan</a:t>
            </a:r>
            <a:r>
              <a:rPr lang="en-US" sz="20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‘14]</a:t>
            </a:r>
            <a:endParaRPr lang="en-US" sz="2000" dirty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57200" y="4800600"/>
                <a:ext cx="8305800" cy="5715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Microsoft Sans Serif" panose="020B0604020202020204" pitchFamily="34" charset="0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sz="20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-center (</a:t>
                </a:r>
                <a:r>
                  <a:rPr lang="en-US" sz="2000" dirty="0" err="1" smtClean="0"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incl</a:t>
                </a:r>
                <a:r>
                  <a:rPr lang="en-US" sz="20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 asymmetric) </a:t>
                </a:r>
                <a:r>
                  <a:rPr lang="en-US" sz="20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[Balcan-</a:t>
                </a:r>
                <a:r>
                  <a:rPr lang="en-US" sz="2000" dirty="0" err="1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Haghtalab</a:t>
                </a:r>
                <a:r>
                  <a:rPr lang="en-US" sz="20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-White ‘16]</a:t>
                </a:r>
                <a:endParaRPr lang="en-US" sz="2000" dirty="0">
                  <a:latin typeface="Microsoft Sans Serif" panose="020B0604020202020204" pitchFamily="34" charset="0"/>
                  <a:cs typeface="Microsoft Sans Serif" panose="020B060402020202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00600"/>
                <a:ext cx="8305800" cy="571500"/>
              </a:xfrm>
              <a:prstGeom prst="rect">
                <a:avLst/>
              </a:prstGeom>
              <a:blipFill rotWithShape="1">
                <a:blip r:embed="rId3"/>
                <a:stretch>
                  <a:fillRect l="-587" t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200" y="3962400"/>
                <a:ext cx="8686800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Microsoft Sans Serif" panose="020B0604020202020204" pitchFamily="34" charset="0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sz="20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-median/means </a:t>
                </a:r>
                <a:r>
                  <a:rPr lang="en-US" sz="20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[</a:t>
                </a:r>
                <a:r>
                  <a:rPr lang="en-US" sz="2000" dirty="0" err="1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Awasthi</a:t>
                </a:r>
                <a:r>
                  <a:rPr lang="en-US" sz="20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-B-</a:t>
                </a:r>
                <a:r>
                  <a:rPr lang="en-US" sz="2000" dirty="0" err="1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Sheffet</a:t>
                </a:r>
                <a:r>
                  <a:rPr lang="en-US" sz="20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 ‘12] [Balcan-Liang ’12] [</a:t>
                </a:r>
                <a:r>
                  <a:rPr lang="en-US" sz="2000" dirty="0" err="1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Makarychev-Makarychev</a:t>
                </a:r>
                <a:r>
                  <a:rPr lang="en-US" sz="2000" dirty="0" smtClean="0">
                    <a:solidFill>
                      <a:srgbClr val="008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 ‘16]</a:t>
                </a:r>
                <a:r>
                  <a:rPr lang="en-US" sz="20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  <a:sym typeface="Symbol" pitchFamily="18" charset="2"/>
                  </a:rPr>
                  <a:t> </a:t>
                </a:r>
                <a:endParaRPr lang="en-US" sz="2000" dirty="0">
                  <a:latin typeface="Microsoft Sans Serif" panose="020B0604020202020204" pitchFamily="34" charset="0"/>
                  <a:cs typeface="Microsoft Sans Serif" panose="020B060402020202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62400"/>
                <a:ext cx="8686800" cy="990600"/>
              </a:xfrm>
              <a:prstGeom prst="rect">
                <a:avLst/>
              </a:prstGeom>
              <a:blipFill rotWithShape="1">
                <a:blip r:embed="rId4"/>
                <a:stretch>
                  <a:fillRect l="-561" t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533400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Minimum </a:t>
            </a:r>
            <a:r>
              <a:rPr lang="en-US" sz="20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multiway</a:t>
            </a:r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 cut </a:t>
            </a:r>
            <a:r>
              <a:rPr lang="en-US" sz="20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000" dirty="0" err="1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Makarychev-Makarychev-Vijayaraghavan</a:t>
            </a:r>
            <a:r>
              <a:rPr lang="en-US" sz="20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‘14]</a:t>
            </a:r>
          </a:p>
          <a:p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  <a:sym typeface="Symbol" pitchFamily="18" charset="2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74320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Nash equilibria </a:t>
            </a:r>
            <a:r>
              <a:rPr lang="en-US" sz="20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[Balcan-</a:t>
            </a:r>
            <a:r>
              <a:rPr lang="en-US" sz="20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Braverman</a:t>
            </a:r>
            <a:r>
              <a:rPr lang="en-US" sz="20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‘10]</a:t>
            </a:r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  <a:sym typeface="Symbol" pitchFamily="18" charset="2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3528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  <a:sym typeface="Symbol" pitchFamily="18" charset="2"/>
              </a:rPr>
              <a:t>TSP </a:t>
            </a:r>
            <a:r>
              <a:rPr lang="en-US" sz="2000" dirty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0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Mihalak-Schongens-Sramek-Widmayer</a:t>
            </a:r>
            <a:r>
              <a:rPr lang="en-US" sz="20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‘11]</a:t>
            </a:r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  <a:sym typeface="Symbol" pitchFamily="18" charset="2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387988" y="4838700"/>
            <a:ext cx="13716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Talk today</a:t>
            </a:r>
            <a:endParaRPr lang="en-US" sz="2000" i="1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9436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Related: </a:t>
            </a:r>
            <a:r>
              <a:rPr lang="en-US" sz="21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1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Kushagra-Samadi-BenDavid</a:t>
            </a:r>
            <a:r>
              <a:rPr lang="en-US" sz="21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‘16] [</a:t>
            </a:r>
            <a:r>
              <a:rPr lang="en-US" sz="21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Ashtiani-Kushagra-BenDavid</a:t>
            </a:r>
            <a:r>
              <a:rPr lang="en-US" sz="21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‘16]</a:t>
            </a:r>
            <a:r>
              <a:rPr lang="en-US" sz="2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2100" dirty="0" smtClean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458200" cy="5105399"/>
          </a:xfrm>
        </p:spPr>
        <p:txBody>
          <a:bodyPr>
            <a:normAutofit lnSpcReduction="10000"/>
          </a:bodyPr>
          <a:lstStyle/>
          <a:p>
            <a:pPr marL="571500" indent="-571500"/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food/drinks in auditorium (sorry)</a:t>
            </a:r>
          </a:p>
          <a:p>
            <a:pPr marL="571500" indent="-571500"/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Wireless: </a:t>
            </a:r>
            <a:r>
              <a:rPr lang="en-US" sz="2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CalVisitor</a:t>
            </a:r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or </a:t>
            </a:r>
            <a:r>
              <a:rPr lang="en-US" sz="2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eduroam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71500" indent="-571500"/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Time for short impromptu talks (email/talk to me) </a:t>
            </a:r>
          </a:p>
          <a:p>
            <a:pPr marL="571500" indent="-571500"/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Reception </a:t>
            </a:r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after the talks </a:t>
            </a:r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today</a:t>
            </a:r>
          </a:p>
          <a:p>
            <a:pPr marL="571500" indent="-571500"/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Optional </a:t>
            </a:r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social events each evenings</a:t>
            </a:r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pPr marL="971550" lvl="1" indent="-571500"/>
            <a:r>
              <a:rPr lang="en-US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Mon: microbrew pub</a:t>
            </a:r>
          </a:p>
          <a:p>
            <a:pPr marL="971550" lvl="1" indent="-571500"/>
            <a:r>
              <a:rPr lang="en-US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Tue: game night</a:t>
            </a:r>
          </a:p>
          <a:p>
            <a:pPr marL="971550" lvl="1" indent="-571500"/>
            <a:r>
              <a:rPr lang="en-US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Wed: trip to SF</a:t>
            </a:r>
          </a:p>
          <a:p>
            <a:pPr marL="971550" lvl="1" indent="-571500"/>
            <a:r>
              <a:rPr lang="en-US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Thu: microbrew pub</a:t>
            </a:r>
          </a:p>
          <a:p>
            <a:pPr marL="971550" lvl="1" indent="-571500"/>
            <a:r>
              <a:rPr lang="en-US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Fri: </a:t>
            </a:r>
            <a:r>
              <a:rPr lang="en-US" dirty="0" err="1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Vik’s</a:t>
            </a:r>
            <a:r>
              <a:rPr lang="en-US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Chaat</a:t>
            </a:r>
            <a:r>
              <a:rPr lang="en-US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House</a:t>
            </a:r>
            <a:endParaRPr lang="en-US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81001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Some notes:</a:t>
            </a:r>
            <a:endParaRPr lang="en-US" sz="3200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Average-case for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nknown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istribution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81000" y="1219200"/>
                <a:ext cx="8763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</a:pP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Concern with usual average-case analysis: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random</a:t>
                </a: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≠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typical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8763000" cy="609600"/>
              </a:xfrm>
              <a:prstGeom prst="rect">
                <a:avLst/>
              </a:prstGeom>
              <a:blipFill rotWithShape="1">
                <a:blip r:embed="rId3"/>
                <a:stretch>
                  <a:fillRect l="-487"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209800" y="1939007"/>
            <a:ext cx="3733800" cy="1181100"/>
            <a:chOff x="1752600" y="2400300"/>
            <a:chExt cx="4953000" cy="1600200"/>
          </a:xfrm>
        </p:grpSpPr>
        <p:pic>
          <p:nvPicPr>
            <p:cNvPr id="15" name="Picture 10" descr="http://annaeolson.files.wordpress.com/2012/10/static-tv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438400"/>
              <a:ext cx="20828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008315" y="2907268"/>
              <a:ext cx="512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vs</a:t>
              </a:r>
              <a:endParaRPr lang="en-US" dirty="0"/>
            </a:p>
          </p:txBody>
        </p:sp>
        <p:pic>
          <p:nvPicPr>
            <p:cNvPr id="18" name="Picture 2" descr="Image result for ca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00300"/>
              <a:ext cx="21336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381000" y="3505200"/>
            <a:ext cx="8763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 about average-case </a:t>
            </a:r>
            <a:r>
              <a:rPr lang="en-US" sz="2400" i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over the distribution of typical instances for your given application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81000" y="4419600"/>
            <a:ext cx="8763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is a collection of random samples of instances from your application</a:t>
            </a:r>
            <a:endParaRPr lang="en-US" sz="2000" i="1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81000" y="5181600"/>
            <a:ext cx="8763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Then try to use them to </a:t>
            </a:r>
            <a:r>
              <a:rPr lang="en-US" sz="2000" i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</a:t>
            </a:r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the best algorithm (from some given family) for your application’s distribution</a:t>
            </a:r>
            <a:endParaRPr lang="en-US" sz="2000" i="1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Average-case for Typical Examples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12192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Sorting and problems in computational geometry 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Ailon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Chazelle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-Clarkson-Liu-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Mulzer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Seshadhri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‘11]</a:t>
            </a:r>
            <a:endParaRPr lang="en-US" sz="2400" i="1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2057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Assume product distribution on items within input, compete with information-theoretic optimum</a:t>
            </a:r>
            <a:endParaRPr lang="en-US" sz="2000" i="1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29718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Revenue-maximizing auctions </a:t>
            </a:r>
            <a:r>
              <a:rPr lang="en-US" sz="22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2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Elkind</a:t>
            </a:r>
            <a:r>
              <a:rPr lang="en-US" sz="22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‘07] [Cole-</a:t>
            </a:r>
            <a:r>
              <a:rPr lang="en-US" sz="22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Roughgarden</a:t>
            </a:r>
            <a:r>
              <a:rPr lang="en-US" sz="22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‘14] [Morgenstern-</a:t>
            </a:r>
            <a:r>
              <a:rPr lang="en-US" sz="22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Roughgarden</a:t>
            </a:r>
            <a:r>
              <a:rPr lang="en-US" sz="22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‘15] [</a:t>
            </a:r>
            <a:r>
              <a:rPr lang="en-US" sz="22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Devanur</a:t>
            </a:r>
            <a:r>
              <a:rPr lang="en-US" sz="22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-Huang-</a:t>
            </a:r>
            <a:r>
              <a:rPr lang="en-US" sz="22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Psamos</a:t>
            </a:r>
            <a:r>
              <a:rPr lang="en-US" sz="22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‘16],…</a:t>
            </a:r>
            <a:endParaRPr lang="en-US" sz="2200" i="1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1910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General algorithmic problems 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[Gupta-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Roughgarden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‘16] [Balcan-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Nagarajan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Vitercik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-White ‘16]</a:t>
            </a:r>
            <a:endParaRPr lang="en-US" sz="2400" i="1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81000" y="5029200"/>
            <a:ext cx="8001000" cy="41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prior assumption on distribution of instances</a:t>
            </a:r>
            <a:endParaRPr lang="en-US" sz="2000" i="1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81000" y="5486400"/>
            <a:ext cx="8001000" cy="41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Compete with best algorithm from a given natural family </a:t>
            </a:r>
            <a:r>
              <a:rPr lang="en-US" sz="2000" dirty="0" smtClean="0">
                <a:latin typeface="Harlow Solid Italic" panose="04030604020F02020D02" pitchFamily="82" charset="0"/>
                <a:cs typeface="Microsoft Sans Serif" panose="020B0604020202020204" pitchFamily="34" charset="0"/>
              </a:rPr>
              <a:t>A</a:t>
            </a:r>
            <a:endParaRPr lang="en-US" sz="2000" i="1" dirty="0" smtClean="0">
              <a:solidFill>
                <a:srgbClr val="FF0000"/>
              </a:solidFill>
              <a:latin typeface="Harlow Solid Italic" panose="04030604020F02020D02" pitchFamily="82" charset="0"/>
              <a:cs typeface="Microsoft Sans Serif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752600" y="6096000"/>
            <a:ext cx="5257800" cy="609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Will see talks on these this week</a:t>
            </a:r>
            <a:endParaRPr lang="en-US" sz="2400" i="1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6" grpId="0"/>
      <p:bldP spid="21" grpId="0"/>
      <p:bldP spid="23" grpId="0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Coming Up</a:t>
            </a:r>
            <a:endParaRPr 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8695592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Theoretical talks on algorithms and models</a:t>
            </a:r>
            <a:endParaRPr lang="en-US" sz="2400" dirty="0" smtClean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133600"/>
            <a:ext cx="8695592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Empirical talks on approaches in practice/experiments</a:t>
            </a:r>
            <a:endParaRPr lang="en-US" sz="2400" dirty="0" smtClean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048000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Application talks on properties of real-world inputs in various domains</a:t>
            </a:r>
            <a:endParaRPr lang="en-US" sz="2400" dirty="0" smtClean="0">
              <a:solidFill>
                <a:srgbClr val="008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495800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Enjoy!</a:t>
            </a:r>
          </a:p>
        </p:txBody>
      </p:sp>
    </p:spTree>
    <p:extLst>
      <p:ext uri="{BB962C8B-B14F-4D97-AF65-F5344CB8AC3E}">
        <p14:creationId xmlns:p14="http://schemas.microsoft.com/office/powerpoint/2010/main" val="362952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3621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Brief Tour of Algorithm Analysis Beyond the Worst Case</a:t>
            </a:r>
            <a:endParaRPr lang="en-US" sz="4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Avrim Blum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Carnegie Mellon University</a:t>
            </a:r>
            <a:endParaRPr lang="en-US" sz="2400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What’s the issue?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89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problem (like network flow, TSP, graph coloring, SAT, clustering,…) consists of a </a:t>
            </a:r>
            <a:r>
              <a:rPr lang="en-US" sz="2600" i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family</a:t>
            </a:r>
            <a:r>
              <a:rPr lang="en-US" sz="2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of instances</a:t>
            </a:r>
            <a:endParaRPr lang="en-US" sz="2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0" y="2590800"/>
            <a:ext cx="6834554" cy="1586405"/>
            <a:chOff x="1143000" y="2829787"/>
            <a:chExt cx="6834554" cy="1586405"/>
          </a:xfrm>
        </p:grpSpPr>
        <p:pic>
          <p:nvPicPr>
            <p:cNvPr id="1030" name="Picture 6" descr="Image result for ts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933098"/>
              <a:ext cx="1828800" cy="1374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ts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848575"/>
              <a:ext cx="1576754" cy="1446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2848">
              <a:off x="5208163" y="3190010"/>
              <a:ext cx="626307" cy="39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tsp graph instan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829787"/>
              <a:ext cx="2401190" cy="1586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525963"/>
            <a:ext cx="8382000" cy="1189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goal in TCS: algorithm that performs well on all instances in the family, i.e., Worst-Case </a:t>
            </a:r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nalysis</a:t>
            </a:r>
            <a:endParaRPr lang="en-US" sz="2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867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Great if we can do it</a:t>
            </a:r>
            <a:endParaRPr lang="en-US" sz="24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Worst-Case Analysis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9906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sz="2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 </a:t>
            </a:r>
            <a:r>
              <a:rPr lang="en-US" sz="2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feel we have “cracked” the problem if we have an </a:t>
            </a:r>
            <a:r>
              <a:rPr lang="en-US" sz="2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</a:t>
            </a:r>
            <a:r>
              <a:rPr lang="en-US" sz="2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that does well on all </a:t>
            </a:r>
            <a:r>
              <a:rPr lang="en-US" sz="2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instances in the family.</a:t>
            </a:r>
            <a:endParaRPr lang="en-US" sz="2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2590800"/>
            <a:ext cx="6834554" cy="1586405"/>
            <a:chOff x="1143000" y="2829787"/>
            <a:chExt cx="6834554" cy="1586405"/>
          </a:xfrm>
        </p:grpSpPr>
        <p:pic>
          <p:nvPicPr>
            <p:cNvPr id="12" name="Picture 6" descr="Image result for ts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933098"/>
              <a:ext cx="1828800" cy="1374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mage result for ts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848575"/>
              <a:ext cx="1576754" cy="1446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2848">
              <a:off x="5208163" y="3190010"/>
              <a:ext cx="626307" cy="39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Image result for tsp graph instan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829787"/>
              <a:ext cx="2401190" cy="1586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2192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Don’t need to worry about instance structure, can use for reductions (e.g., network flow, LP), etc.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5867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Great if we can do it</a:t>
            </a:r>
            <a:endParaRPr lang="en-US" sz="24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Worst-Case Analysis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9906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sz="2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 </a:t>
            </a:r>
            <a:r>
              <a:rPr lang="en-US" sz="2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feel we have “cracked” the problem if we have an </a:t>
            </a:r>
            <a:r>
              <a:rPr lang="en-US" sz="2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</a:t>
            </a:r>
            <a:r>
              <a:rPr lang="en-US" sz="2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that does well on all </a:t>
            </a:r>
            <a:r>
              <a:rPr lang="en-US" sz="2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instances in the family.</a:t>
            </a:r>
            <a:endParaRPr lang="en-US" sz="2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2590800"/>
            <a:ext cx="6834554" cy="1586405"/>
            <a:chOff x="1143000" y="2829787"/>
            <a:chExt cx="6834554" cy="1586405"/>
          </a:xfrm>
        </p:grpSpPr>
        <p:pic>
          <p:nvPicPr>
            <p:cNvPr id="12" name="Picture 6" descr="Image result for ts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933098"/>
              <a:ext cx="1828800" cy="1374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mage result for ts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848575"/>
              <a:ext cx="1576754" cy="1446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2848">
              <a:off x="5208163" y="3190010"/>
              <a:ext cx="626307" cy="39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Image result for tsp graph instan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829787"/>
              <a:ext cx="2401190" cy="1586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2192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Don’t need to worry about instance structure, can use for reductions (e.g., network flow, LP), etc.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5867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But what if we can’t?</a:t>
            </a:r>
            <a:endParaRPr lang="en-US" sz="2400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Average-Case Analysis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762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Look at </a:t>
            </a:r>
            <a:r>
              <a:rPr lang="en-US" sz="2600" i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random</a:t>
            </a:r>
            <a:r>
              <a:rPr lang="en-US" sz="2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instances</a:t>
            </a:r>
            <a:endParaRPr lang="en-US" sz="2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676400"/>
            <a:ext cx="8305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Less pessimistic</a:t>
            </a:r>
          </a:p>
          <a:p>
            <a:pPr lvl="1"/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often give some insight into the problem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7200" y="495300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400" dirty="0" err="1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Beardwood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et al 1959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]: tight analysis of length of optimal TSP tour for random points in unit square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57200" y="5791200"/>
            <a:ext cx="8305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en-US" sz="2400" dirty="0" smtClean="0">
                <a:solidFill>
                  <a:srgbClr val="008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Karp 1977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]: asymptotically optimal heuristic for </a:t>
            </a:r>
            <a:r>
              <a:rPr lang="en-US" sz="2400" dirty="0" err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avg</a:t>
            </a:r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case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09800" y="2743200"/>
            <a:ext cx="6280646" cy="1699846"/>
            <a:chOff x="2209800" y="2743200"/>
            <a:chExt cx="6280646" cy="1699846"/>
          </a:xfrm>
        </p:grpSpPr>
        <p:grpSp>
          <p:nvGrpSpPr>
            <p:cNvPr id="30" name="Group 29"/>
            <p:cNvGrpSpPr/>
            <p:nvPr/>
          </p:nvGrpSpPr>
          <p:grpSpPr>
            <a:xfrm>
              <a:off x="2209800" y="2743200"/>
              <a:ext cx="4572000" cy="1699846"/>
              <a:chOff x="2209800" y="2895600"/>
              <a:chExt cx="4572000" cy="169984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209800" y="2895600"/>
                <a:ext cx="4572000" cy="16764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2215663" y="3200169"/>
                <a:ext cx="4560276" cy="1354195"/>
              </a:xfrm>
              <a:custGeom>
                <a:avLst/>
                <a:gdLst>
                  <a:gd name="connsiteX0" fmla="*/ 0 w 4548553"/>
                  <a:gd name="connsiteY0" fmla="*/ 1313215 h 1407132"/>
                  <a:gd name="connsiteX1" fmla="*/ 211015 w 4548553"/>
                  <a:gd name="connsiteY1" fmla="*/ 1289768 h 1407132"/>
                  <a:gd name="connsiteX2" fmla="*/ 293076 w 4548553"/>
                  <a:gd name="connsiteY2" fmla="*/ 152630 h 1407132"/>
                  <a:gd name="connsiteX3" fmla="*/ 375138 w 4548553"/>
                  <a:gd name="connsiteY3" fmla="*/ 1301492 h 1407132"/>
                  <a:gd name="connsiteX4" fmla="*/ 797169 w 4548553"/>
                  <a:gd name="connsiteY4" fmla="*/ 1278045 h 1407132"/>
                  <a:gd name="connsiteX5" fmla="*/ 1043353 w 4548553"/>
                  <a:gd name="connsiteY5" fmla="*/ 1278045 h 1407132"/>
                  <a:gd name="connsiteX6" fmla="*/ 1453661 w 4548553"/>
                  <a:gd name="connsiteY6" fmla="*/ 1231153 h 1407132"/>
                  <a:gd name="connsiteX7" fmla="*/ 1582615 w 4548553"/>
                  <a:gd name="connsiteY7" fmla="*/ 1278045 h 1407132"/>
                  <a:gd name="connsiteX8" fmla="*/ 1629507 w 4548553"/>
                  <a:gd name="connsiteY8" fmla="*/ 58845 h 1407132"/>
                  <a:gd name="connsiteX9" fmla="*/ 1711569 w 4548553"/>
                  <a:gd name="connsiteY9" fmla="*/ 1313215 h 1407132"/>
                  <a:gd name="connsiteX10" fmla="*/ 1899138 w 4548553"/>
                  <a:gd name="connsiteY10" fmla="*/ 1242876 h 1407132"/>
                  <a:gd name="connsiteX11" fmla="*/ 1992923 w 4548553"/>
                  <a:gd name="connsiteY11" fmla="*/ 844292 h 1407132"/>
                  <a:gd name="connsiteX12" fmla="*/ 2086707 w 4548553"/>
                  <a:gd name="connsiteY12" fmla="*/ 1242876 h 1407132"/>
                  <a:gd name="connsiteX13" fmla="*/ 2438400 w 4548553"/>
                  <a:gd name="connsiteY13" fmla="*/ 1242876 h 1407132"/>
                  <a:gd name="connsiteX14" fmla="*/ 2532184 w 4548553"/>
                  <a:gd name="connsiteY14" fmla="*/ 1055307 h 1407132"/>
                  <a:gd name="connsiteX15" fmla="*/ 2848707 w 4548553"/>
                  <a:gd name="connsiteY15" fmla="*/ 1102199 h 1407132"/>
                  <a:gd name="connsiteX16" fmla="*/ 2942492 w 4548553"/>
                  <a:gd name="connsiteY16" fmla="*/ 1160815 h 1407132"/>
                  <a:gd name="connsiteX17" fmla="*/ 2965938 w 4548553"/>
                  <a:gd name="connsiteY17" fmla="*/ 230 h 1407132"/>
                  <a:gd name="connsiteX18" fmla="*/ 3048000 w 4548553"/>
                  <a:gd name="connsiteY18" fmla="*/ 1266322 h 1407132"/>
                  <a:gd name="connsiteX19" fmla="*/ 3071446 w 4548553"/>
                  <a:gd name="connsiteY19" fmla="*/ 23676 h 1407132"/>
                  <a:gd name="connsiteX20" fmla="*/ 3153507 w 4548553"/>
                  <a:gd name="connsiteY20" fmla="*/ 1242876 h 1407132"/>
                  <a:gd name="connsiteX21" fmla="*/ 3493476 w 4548553"/>
                  <a:gd name="connsiteY21" fmla="*/ 1219430 h 1407132"/>
                  <a:gd name="connsiteX22" fmla="*/ 3798276 w 4548553"/>
                  <a:gd name="connsiteY22" fmla="*/ 1231153 h 1407132"/>
                  <a:gd name="connsiteX23" fmla="*/ 4196861 w 4548553"/>
                  <a:gd name="connsiteY23" fmla="*/ 1231153 h 1407132"/>
                  <a:gd name="connsiteX24" fmla="*/ 4372707 w 4548553"/>
                  <a:gd name="connsiteY24" fmla="*/ 926353 h 1407132"/>
                  <a:gd name="connsiteX25" fmla="*/ 4548553 w 4548553"/>
                  <a:gd name="connsiteY25" fmla="*/ 1395276 h 1407132"/>
                  <a:gd name="connsiteX0" fmla="*/ 0 w 4548553"/>
                  <a:gd name="connsiteY0" fmla="*/ 1313215 h 1407132"/>
                  <a:gd name="connsiteX1" fmla="*/ 211015 w 4548553"/>
                  <a:gd name="connsiteY1" fmla="*/ 1289768 h 1407132"/>
                  <a:gd name="connsiteX2" fmla="*/ 293076 w 4548553"/>
                  <a:gd name="connsiteY2" fmla="*/ 152630 h 1407132"/>
                  <a:gd name="connsiteX3" fmla="*/ 375138 w 4548553"/>
                  <a:gd name="connsiteY3" fmla="*/ 1278045 h 1407132"/>
                  <a:gd name="connsiteX4" fmla="*/ 797169 w 4548553"/>
                  <a:gd name="connsiteY4" fmla="*/ 1278045 h 1407132"/>
                  <a:gd name="connsiteX5" fmla="*/ 1043353 w 4548553"/>
                  <a:gd name="connsiteY5" fmla="*/ 1278045 h 1407132"/>
                  <a:gd name="connsiteX6" fmla="*/ 1453661 w 4548553"/>
                  <a:gd name="connsiteY6" fmla="*/ 1231153 h 1407132"/>
                  <a:gd name="connsiteX7" fmla="*/ 1582615 w 4548553"/>
                  <a:gd name="connsiteY7" fmla="*/ 1278045 h 1407132"/>
                  <a:gd name="connsiteX8" fmla="*/ 1629507 w 4548553"/>
                  <a:gd name="connsiteY8" fmla="*/ 58845 h 1407132"/>
                  <a:gd name="connsiteX9" fmla="*/ 1711569 w 4548553"/>
                  <a:gd name="connsiteY9" fmla="*/ 1313215 h 1407132"/>
                  <a:gd name="connsiteX10" fmla="*/ 1899138 w 4548553"/>
                  <a:gd name="connsiteY10" fmla="*/ 1242876 h 1407132"/>
                  <a:gd name="connsiteX11" fmla="*/ 1992923 w 4548553"/>
                  <a:gd name="connsiteY11" fmla="*/ 844292 h 1407132"/>
                  <a:gd name="connsiteX12" fmla="*/ 2086707 w 4548553"/>
                  <a:gd name="connsiteY12" fmla="*/ 1242876 h 1407132"/>
                  <a:gd name="connsiteX13" fmla="*/ 2438400 w 4548553"/>
                  <a:gd name="connsiteY13" fmla="*/ 1242876 h 1407132"/>
                  <a:gd name="connsiteX14" fmla="*/ 2532184 w 4548553"/>
                  <a:gd name="connsiteY14" fmla="*/ 1055307 h 1407132"/>
                  <a:gd name="connsiteX15" fmla="*/ 2848707 w 4548553"/>
                  <a:gd name="connsiteY15" fmla="*/ 1102199 h 1407132"/>
                  <a:gd name="connsiteX16" fmla="*/ 2942492 w 4548553"/>
                  <a:gd name="connsiteY16" fmla="*/ 1160815 h 1407132"/>
                  <a:gd name="connsiteX17" fmla="*/ 2965938 w 4548553"/>
                  <a:gd name="connsiteY17" fmla="*/ 230 h 1407132"/>
                  <a:gd name="connsiteX18" fmla="*/ 3048000 w 4548553"/>
                  <a:gd name="connsiteY18" fmla="*/ 1266322 h 1407132"/>
                  <a:gd name="connsiteX19" fmla="*/ 3071446 w 4548553"/>
                  <a:gd name="connsiteY19" fmla="*/ 23676 h 1407132"/>
                  <a:gd name="connsiteX20" fmla="*/ 3153507 w 4548553"/>
                  <a:gd name="connsiteY20" fmla="*/ 1242876 h 1407132"/>
                  <a:gd name="connsiteX21" fmla="*/ 3493476 w 4548553"/>
                  <a:gd name="connsiteY21" fmla="*/ 1219430 h 1407132"/>
                  <a:gd name="connsiteX22" fmla="*/ 3798276 w 4548553"/>
                  <a:gd name="connsiteY22" fmla="*/ 1231153 h 1407132"/>
                  <a:gd name="connsiteX23" fmla="*/ 4196861 w 4548553"/>
                  <a:gd name="connsiteY23" fmla="*/ 1231153 h 1407132"/>
                  <a:gd name="connsiteX24" fmla="*/ 4372707 w 4548553"/>
                  <a:gd name="connsiteY24" fmla="*/ 926353 h 1407132"/>
                  <a:gd name="connsiteX25" fmla="*/ 4548553 w 4548553"/>
                  <a:gd name="connsiteY25" fmla="*/ 1395276 h 1407132"/>
                  <a:gd name="connsiteX0" fmla="*/ 0 w 4548553"/>
                  <a:gd name="connsiteY0" fmla="*/ 1313215 h 1407132"/>
                  <a:gd name="connsiteX1" fmla="*/ 211015 w 4548553"/>
                  <a:gd name="connsiteY1" fmla="*/ 1289768 h 1407132"/>
                  <a:gd name="connsiteX2" fmla="*/ 293076 w 4548553"/>
                  <a:gd name="connsiteY2" fmla="*/ 152630 h 1407132"/>
                  <a:gd name="connsiteX3" fmla="*/ 375138 w 4548553"/>
                  <a:gd name="connsiteY3" fmla="*/ 1278045 h 1407132"/>
                  <a:gd name="connsiteX4" fmla="*/ 797169 w 4548553"/>
                  <a:gd name="connsiteY4" fmla="*/ 1278045 h 1407132"/>
                  <a:gd name="connsiteX5" fmla="*/ 1043353 w 4548553"/>
                  <a:gd name="connsiteY5" fmla="*/ 1278045 h 1407132"/>
                  <a:gd name="connsiteX6" fmla="*/ 1453661 w 4548553"/>
                  <a:gd name="connsiteY6" fmla="*/ 1231153 h 1407132"/>
                  <a:gd name="connsiteX7" fmla="*/ 1582615 w 4548553"/>
                  <a:gd name="connsiteY7" fmla="*/ 1278045 h 1407132"/>
                  <a:gd name="connsiteX8" fmla="*/ 1629507 w 4548553"/>
                  <a:gd name="connsiteY8" fmla="*/ 58845 h 1407132"/>
                  <a:gd name="connsiteX9" fmla="*/ 1711569 w 4548553"/>
                  <a:gd name="connsiteY9" fmla="*/ 1313215 h 1407132"/>
                  <a:gd name="connsiteX10" fmla="*/ 1899138 w 4548553"/>
                  <a:gd name="connsiteY10" fmla="*/ 1242876 h 1407132"/>
                  <a:gd name="connsiteX11" fmla="*/ 1992923 w 4548553"/>
                  <a:gd name="connsiteY11" fmla="*/ 844292 h 1407132"/>
                  <a:gd name="connsiteX12" fmla="*/ 2086707 w 4548553"/>
                  <a:gd name="connsiteY12" fmla="*/ 1242876 h 1407132"/>
                  <a:gd name="connsiteX13" fmla="*/ 2438400 w 4548553"/>
                  <a:gd name="connsiteY13" fmla="*/ 1242876 h 1407132"/>
                  <a:gd name="connsiteX14" fmla="*/ 2532184 w 4548553"/>
                  <a:gd name="connsiteY14" fmla="*/ 1055307 h 1407132"/>
                  <a:gd name="connsiteX15" fmla="*/ 2848707 w 4548553"/>
                  <a:gd name="connsiteY15" fmla="*/ 1102199 h 1407132"/>
                  <a:gd name="connsiteX16" fmla="*/ 2942492 w 4548553"/>
                  <a:gd name="connsiteY16" fmla="*/ 1160815 h 1407132"/>
                  <a:gd name="connsiteX17" fmla="*/ 2965938 w 4548553"/>
                  <a:gd name="connsiteY17" fmla="*/ 230 h 1407132"/>
                  <a:gd name="connsiteX18" fmla="*/ 3048000 w 4548553"/>
                  <a:gd name="connsiteY18" fmla="*/ 1266322 h 1407132"/>
                  <a:gd name="connsiteX19" fmla="*/ 3071446 w 4548553"/>
                  <a:gd name="connsiteY19" fmla="*/ 23676 h 1407132"/>
                  <a:gd name="connsiteX20" fmla="*/ 3153507 w 4548553"/>
                  <a:gd name="connsiteY20" fmla="*/ 1242876 h 1407132"/>
                  <a:gd name="connsiteX21" fmla="*/ 3493476 w 4548553"/>
                  <a:gd name="connsiteY21" fmla="*/ 1219430 h 1407132"/>
                  <a:gd name="connsiteX22" fmla="*/ 3798276 w 4548553"/>
                  <a:gd name="connsiteY22" fmla="*/ 1231153 h 1407132"/>
                  <a:gd name="connsiteX23" fmla="*/ 4196861 w 4548553"/>
                  <a:gd name="connsiteY23" fmla="*/ 1231153 h 1407132"/>
                  <a:gd name="connsiteX24" fmla="*/ 4372707 w 4548553"/>
                  <a:gd name="connsiteY24" fmla="*/ 926353 h 1407132"/>
                  <a:gd name="connsiteX25" fmla="*/ 4548553 w 4548553"/>
                  <a:gd name="connsiteY25" fmla="*/ 1395276 h 1407132"/>
                  <a:gd name="connsiteX0" fmla="*/ 0 w 4548553"/>
                  <a:gd name="connsiteY0" fmla="*/ 1313215 h 1416826"/>
                  <a:gd name="connsiteX1" fmla="*/ 211015 w 4548553"/>
                  <a:gd name="connsiteY1" fmla="*/ 1289768 h 1416826"/>
                  <a:gd name="connsiteX2" fmla="*/ 293076 w 4548553"/>
                  <a:gd name="connsiteY2" fmla="*/ 152630 h 1416826"/>
                  <a:gd name="connsiteX3" fmla="*/ 375138 w 4548553"/>
                  <a:gd name="connsiteY3" fmla="*/ 1278045 h 1416826"/>
                  <a:gd name="connsiteX4" fmla="*/ 797169 w 4548553"/>
                  <a:gd name="connsiteY4" fmla="*/ 1278045 h 1416826"/>
                  <a:gd name="connsiteX5" fmla="*/ 1043353 w 4548553"/>
                  <a:gd name="connsiteY5" fmla="*/ 1278045 h 1416826"/>
                  <a:gd name="connsiteX6" fmla="*/ 1453661 w 4548553"/>
                  <a:gd name="connsiteY6" fmla="*/ 1231153 h 1416826"/>
                  <a:gd name="connsiteX7" fmla="*/ 1582615 w 4548553"/>
                  <a:gd name="connsiteY7" fmla="*/ 1278045 h 1416826"/>
                  <a:gd name="connsiteX8" fmla="*/ 1629507 w 4548553"/>
                  <a:gd name="connsiteY8" fmla="*/ 58845 h 1416826"/>
                  <a:gd name="connsiteX9" fmla="*/ 1711569 w 4548553"/>
                  <a:gd name="connsiteY9" fmla="*/ 1313215 h 1416826"/>
                  <a:gd name="connsiteX10" fmla="*/ 1899138 w 4548553"/>
                  <a:gd name="connsiteY10" fmla="*/ 1242876 h 1416826"/>
                  <a:gd name="connsiteX11" fmla="*/ 1992923 w 4548553"/>
                  <a:gd name="connsiteY11" fmla="*/ 844292 h 1416826"/>
                  <a:gd name="connsiteX12" fmla="*/ 2086707 w 4548553"/>
                  <a:gd name="connsiteY12" fmla="*/ 1242876 h 1416826"/>
                  <a:gd name="connsiteX13" fmla="*/ 2438400 w 4548553"/>
                  <a:gd name="connsiteY13" fmla="*/ 1242876 h 1416826"/>
                  <a:gd name="connsiteX14" fmla="*/ 2532184 w 4548553"/>
                  <a:gd name="connsiteY14" fmla="*/ 1055307 h 1416826"/>
                  <a:gd name="connsiteX15" fmla="*/ 2848707 w 4548553"/>
                  <a:gd name="connsiteY15" fmla="*/ 1102199 h 1416826"/>
                  <a:gd name="connsiteX16" fmla="*/ 2942492 w 4548553"/>
                  <a:gd name="connsiteY16" fmla="*/ 1160815 h 1416826"/>
                  <a:gd name="connsiteX17" fmla="*/ 2965938 w 4548553"/>
                  <a:gd name="connsiteY17" fmla="*/ 230 h 1416826"/>
                  <a:gd name="connsiteX18" fmla="*/ 3048000 w 4548553"/>
                  <a:gd name="connsiteY18" fmla="*/ 1266322 h 1416826"/>
                  <a:gd name="connsiteX19" fmla="*/ 3071446 w 4548553"/>
                  <a:gd name="connsiteY19" fmla="*/ 23676 h 1416826"/>
                  <a:gd name="connsiteX20" fmla="*/ 3153507 w 4548553"/>
                  <a:gd name="connsiteY20" fmla="*/ 1242876 h 1416826"/>
                  <a:gd name="connsiteX21" fmla="*/ 3493476 w 4548553"/>
                  <a:gd name="connsiteY21" fmla="*/ 1219430 h 1416826"/>
                  <a:gd name="connsiteX22" fmla="*/ 3798276 w 4548553"/>
                  <a:gd name="connsiteY22" fmla="*/ 1231153 h 1416826"/>
                  <a:gd name="connsiteX23" fmla="*/ 4196861 w 4548553"/>
                  <a:gd name="connsiteY23" fmla="*/ 1231153 h 1416826"/>
                  <a:gd name="connsiteX24" fmla="*/ 4372707 w 4548553"/>
                  <a:gd name="connsiteY24" fmla="*/ 926353 h 1416826"/>
                  <a:gd name="connsiteX25" fmla="*/ 4548553 w 4548553"/>
                  <a:gd name="connsiteY25" fmla="*/ 1395276 h 1416826"/>
                  <a:gd name="connsiteX0" fmla="*/ 0 w 4548553"/>
                  <a:gd name="connsiteY0" fmla="*/ 1313215 h 1400144"/>
                  <a:gd name="connsiteX1" fmla="*/ 222738 w 4548553"/>
                  <a:gd name="connsiteY1" fmla="*/ 1160815 h 1400144"/>
                  <a:gd name="connsiteX2" fmla="*/ 293076 w 4548553"/>
                  <a:gd name="connsiteY2" fmla="*/ 152630 h 1400144"/>
                  <a:gd name="connsiteX3" fmla="*/ 375138 w 4548553"/>
                  <a:gd name="connsiteY3" fmla="*/ 1278045 h 1400144"/>
                  <a:gd name="connsiteX4" fmla="*/ 797169 w 4548553"/>
                  <a:gd name="connsiteY4" fmla="*/ 1278045 h 1400144"/>
                  <a:gd name="connsiteX5" fmla="*/ 1043353 w 4548553"/>
                  <a:gd name="connsiteY5" fmla="*/ 1278045 h 1400144"/>
                  <a:gd name="connsiteX6" fmla="*/ 1453661 w 4548553"/>
                  <a:gd name="connsiteY6" fmla="*/ 1231153 h 1400144"/>
                  <a:gd name="connsiteX7" fmla="*/ 1582615 w 4548553"/>
                  <a:gd name="connsiteY7" fmla="*/ 1278045 h 1400144"/>
                  <a:gd name="connsiteX8" fmla="*/ 1629507 w 4548553"/>
                  <a:gd name="connsiteY8" fmla="*/ 58845 h 1400144"/>
                  <a:gd name="connsiteX9" fmla="*/ 1711569 w 4548553"/>
                  <a:gd name="connsiteY9" fmla="*/ 1313215 h 1400144"/>
                  <a:gd name="connsiteX10" fmla="*/ 1899138 w 4548553"/>
                  <a:gd name="connsiteY10" fmla="*/ 1242876 h 1400144"/>
                  <a:gd name="connsiteX11" fmla="*/ 1992923 w 4548553"/>
                  <a:gd name="connsiteY11" fmla="*/ 844292 h 1400144"/>
                  <a:gd name="connsiteX12" fmla="*/ 2086707 w 4548553"/>
                  <a:gd name="connsiteY12" fmla="*/ 1242876 h 1400144"/>
                  <a:gd name="connsiteX13" fmla="*/ 2438400 w 4548553"/>
                  <a:gd name="connsiteY13" fmla="*/ 1242876 h 1400144"/>
                  <a:gd name="connsiteX14" fmla="*/ 2532184 w 4548553"/>
                  <a:gd name="connsiteY14" fmla="*/ 1055307 h 1400144"/>
                  <a:gd name="connsiteX15" fmla="*/ 2848707 w 4548553"/>
                  <a:gd name="connsiteY15" fmla="*/ 1102199 h 1400144"/>
                  <a:gd name="connsiteX16" fmla="*/ 2942492 w 4548553"/>
                  <a:gd name="connsiteY16" fmla="*/ 1160815 h 1400144"/>
                  <a:gd name="connsiteX17" fmla="*/ 2965938 w 4548553"/>
                  <a:gd name="connsiteY17" fmla="*/ 230 h 1400144"/>
                  <a:gd name="connsiteX18" fmla="*/ 3048000 w 4548553"/>
                  <a:gd name="connsiteY18" fmla="*/ 1266322 h 1400144"/>
                  <a:gd name="connsiteX19" fmla="*/ 3071446 w 4548553"/>
                  <a:gd name="connsiteY19" fmla="*/ 23676 h 1400144"/>
                  <a:gd name="connsiteX20" fmla="*/ 3153507 w 4548553"/>
                  <a:gd name="connsiteY20" fmla="*/ 1242876 h 1400144"/>
                  <a:gd name="connsiteX21" fmla="*/ 3493476 w 4548553"/>
                  <a:gd name="connsiteY21" fmla="*/ 1219430 h 1400144"/>
                  <a:gd name="connsiteX22" fmla="*/ 3798276 w 4548553"/>
                  <a:gd name="connsiteY22" fmla="*/ 1231153 h 1400144"/>
                  <a:gd name="connsiteX23" fmla="*/ 4196861 w 4548553"/>
                  <a:gd name="connsiteY23" fmla="*/ 1231153 h 1400144"/>
                  <a:gd name="connsiteX24" fmla="*/ 4372707 w 4548553"/>
                  <a:gd name="connsiteY24" fmla="*/ 926353 h 1400144"/>
                  <a:gd name="connsiteX25" fmla="*/ 4548553 w 4548553"/>
                  <a:gd name="connsiteY25" fmla="*/ 1395276 h 1400144"/>
                  <a:gd name="connsiteX0" fmla="*/ 0 w 4548553"/>
                  <a:gd name="connsiteY0" fmla="*/ 1313215 h 1400144"/>
                  <a:gd name="connsiteX1" fmla="*/ 222738 w 4548553"/>
                  <a:gd name="connsiteY1" fmla="*/ 1160815 h 1400144"/>
                  <a:gd name="connsiteX2" fmla="*/ 293076 w 4548553"/>
                  <a:gd name="connsiteY2" fmla="*/ 152630 h 1400144"/>
                  <a:gd name="connsiteX3" fmla="*/ 375138 w 4548553"/>
                  <a:gd name="connsiteY3" fmla="*/ 1278045 h 1400144"/>
                  <a:gd name="connsiteX4" fmla="*/ 797169 w 4548553"/>
                  <a:gd name="connsiteY4" fmla="*/ 1278045 h 1400144"/>
                  <a:gd name="connsiteX5" fmla="*/ 1043353 w 4548553"/>
                  <a:gd name="connsiteY5" fmla="*/ 1278045 h 1400144"/>
                  <a:gd name="connsiteX6" fmla="*/ 1453661 w 4548553"/>
                  <a:gd name="connsiteY6" fmla="*/ 1231153 h 1400144"/>
                  <a:gd name="connsiteX7" fmla="*/ 1582615 w 4548553"/>
                  <a:gd name="connsiteY7" fmla="*/ 1278045 h 1400144"/>
                  <a:gd name="connsiteX8" fmla="*/ 1629507 w 4548553"/>
                  <a:gd name="connsiteY8" fmla="*/ 58845 h 1400144"/>
                  <a:gd name="connsiteX9" fmla="*/ 1711569 w 4548553"/>
                  <a:gd name="connsiteY9" fmla="*/ 1313215 h 1400144"/>
                  <a:gd name="connsiteX10" fmla="*/ 1899138 w 4548553"/>
                  <a:gd name="connsiteY10" fmla="*/ 1242876 h 1400144"/>
                  <a:gd name="connsiteX11" fmla="*/ 1992923 w 4548553"/>
                  <a:gd name="connsiteY11" fmla="*/ 844292 h 1400144"/>
                  <a:gd name="connsiteX12" fmla="*/ 2086707 w 4548553"/>
                  <a:gd name="connsiteY12" fmla="*/ 1242876 h 1400144"/>
                  <a:gd name="connsiteX13" fmla="*/ 2438400 w 4548553"/>
                  <a:gd name="connsiteY13" fmla="*/ 1242876 h 1400144"/>
                  <a:gd name="connsiteX14" fmla="*/ 2532184 w 4548553"/>
                  <a:gd name="connsiteY14" fmla="*/ 1055307 h 1400144"/>
                  <a:gd name="connsiteX15" fmla="*/ 2848707 w 4548553"/>
                  <a:gd name="connsiteY15" fmla="*/ 1102199 h 1400144"/>
                  <a:gd name="connsiteX16" fmla="*/ 2942492 w 4548553"/>
                  <a:gd name="connsiteY16" fmla="*/ 1160815 h 1400144"/>
                  <a:gd name="connsiteX17" fmla="*/ 2965938 w 4548553"/>
                  <a:gd name="connsiteY17" fmla="*/ 230 h 1400144"/>
                  <a:gd name="connsiteX18" fmla="*/ 3048000 w 4548553"/>
                  <a:gd name="connsiteY18" fmla="*/ 1266322 h 1400144"/>
                  <a:gd name="connsiteX19" fmla="*/ 3071446 w 4548553"/>
                  <a:gd name="connsiteY19" fmla="*/ 23676 h 1400144"/>
                  <a:gd name="connsiteX20" fmla="*/ 3153507 w 4548553"/>
                  <a:gd name="connsiteY20" fmla="*/ 1242876 h 1400144"/>
                  <a:gd name="connsiteX21" fmla="*/ 3493476 w 4548553"/>
                  <a:gd name="connsiteY21" fmla="*/ 1219430 h 1400144"/>
                  <a:gd name="connsiteX22" fmla="*/ 3798276 w 4548553"/>
                  <a:gd name="connsiteY22" fmla="*/ 1231153 h 1400144"/>
                  <a:gd name="connsiteX23" fmla="*/ 4196861 w 4548553"/>
                  <a:gd name="connsiteY23" fmla="*/ 1231153 h 1400144"/>
                  <a:gd name="connsiteX24" fmla="*/ 4372707 w 4548553"/>
                  <a:gd name="connsiteY24" fmla="*/ 926353 h 1400144"/>
                  <a:gd name="connsiteX25" fmla="*/ 4548553 w 4548553"/>
                  <a:gd name="connsiteY25" fmla="*/ 1395276 h 1400144"/>
                  <a:gd name="connsiteX0" fmla="*/ 0 w 4548553"/>
                  <a:gd name="connsiteY0" fmla="*/ 1313215 h 1400144"/>
                  <a:gd name="connsiteX1" fmla="*/ 222738 w 4548553"/>
                  <a:gd name="connsiteY1" fmla="*/ 1160815 h 1400144"/>
                  <a:gd name="connsiteX2" fmla="*/ 293076 w 4548553"/>
                  <a:gd name="connsiteY2" fmla="*/ 152630 h 1400144"/>
                  <a:gd name="connsiteX3" fmla="*/ 375138 w 4548553"/>
                  <a:gd name="connsiteY3" fmla="*/ 1278045 h 1400144"/>
                  <a:gd name="connsiteX4" fmla="*/ 797169 w 4548553"/>
                  <a:gd name="connsiteY4" fmla="*/ 1278045 h 1400144"/>
                  <a:gd name="connsiteX5" fmla="*/ 1043353 w 4548553"/>
                  <a:gd name="connsiteY5" fmla="*/ 1278045 h 1400144"/>
                  <a:gd name="connsiteX6" fmla="*/ 1453661 w 4548553"/>
                  <a:gd name="connsiteY6" fmla="*/ 1231153 h 1400144"/>
                  <a:gd name="connsiteX7" fmla="*/ 1582615 w 4548553"/>
                  <a:gd name="connsiteY7" fmla="*/ 1278045 h 1400144"/>
                  <a:gd name="connsiteX8" fmla="*/ 1629507 w 4548553"/>
                  <a:gd name="connsiteY8" fmla="*/ 58845 h 1400144"/>
                  <a:gd name="connsiteX9" fmla="*/ 1711569 w 4548553"/>
                  <a:gd name="connsiteY9" fmla="*/ 1313215 h 1400144"/>
                  <a:gd name="connsiteX10" fmla="*/ 1899138 w 4548553"/>
                  <a:gd name="connsiteY10" fmla="*/ 1242876 h 1400144"/>
                  <a:gd name="connsiteX11" fmla="*/ 1992923 w 4548553"/>
                  <a:gd name="connsiteY11" fmla="*/ 844292 h 1400144"/>
                  <a:gd name="connsiteX12" fmla="*/ 2086707 w 4548553"/>
                  <a:gd name="connsiteY12" fmla="*/ 1242876 h 1400144"/>
                  <a:gd name="connsiteX13" fmla="*/ 2438400 w 4548553"/>
                  <a:gd name="connsiteY13" fmla="*/ 1242876 h 1400144"/>
                  <a:gd name="connsiteX14" fmla="*/ 2532184 w 4548553"/>
                  <a:gd name="connsiteY14" fmla="*/ 1055307 h 1400144"/>
                  <a:gd name="connsiteX15" fmla="*/ 2848707 w 4548553"/>
                  <a:gd name="connsiteY15" fmla="*/ 1102199 h 1400144"/>
                  <a:gd name="connsiteX16" fmla="*/ 2942492 w 4548553"/>
                  <a:gd name="connsiteY16" fmla="*/ 1160815 h 1400144"/>
                  <a:gd name="connsiteX17" fmla="*/ 2965938 w 4548553"/>
                  <a:gd name="connsiteY17" fmla="*/ 230 h 1400144"/>
                  <a:gd name="connsiteX18" fmla="*/ 3048000 w 4548553"/>
                  <a:gd name="connsiteY18" fmla="*/ 1266322 h 1400144"/>
                  <a:gd name="connsiteX19" fmla="*/ 3071446 w 4548553"/>
                  <a:gd name="connsiteY19" fmla="*/ 23676 h 1400144"/>
                  <a:gd name="connsiteX20" fmla="*/ 3153507 w 4548553"/>
                  <a:gd name="connsiteY20" fmla="*/ 1242876 h 1400144"/>
                  <a:gd name="connsiteX21" fmla="*/ 3493476 w 4548553"/>
                  <a:gd name="connsiteY21" fmla="*/ 1219430 h 1400144"/>
                  <a:gd name="connsiteX22" fmla="*/ 3798276 w 4548553"/>
                  <a:gd name="connsiteY22" fmla="*/ 1231153 h 1400144"/>
                  <a:gd name="connsiteX23" fmla="*/ 4196861 w 4548553"/>
                  <a:gd name="connsiteY23" fmla="*/ 1231153 h 1400144"/>
                  <a:gd name="connsiteX24" fmla="*/ 4372707 w 4548553"/>
                  <a:gd name="connsiteY24" fmla="*/ 926353 h 1400144"/>
                  <a:gd name="connsiteX25" fmla="*/ 4548553 w 4548553"/>
                  <a:gd name="connsiteY25" fmla="*/ 1395276 h 1400144"/>
                  <a:gd name="connsiteX0" fmla="*/ 0 w 4548553"/>
                  <a:gd name="connsiteY0" fmla="*/ 1313215 h 1395276"/>
                  <a:gd name="connsiteX1" fmla="*/ 222738 w 4548553"/>
                  <a:gd name="connsiteY1" fmla="*/ 1160815 h 1395276"/>
                  <a:gd name="connsiteX2" fmla="*/ 293076 w 4548553"/>
                  <a:gd name="connsiteY2" fmla="*/ 152630 h 1395276"/>
                  <a:gd name="connsiteX3" fmla="*/ 375138 w 4548553"/>
                  <a:gd name="connsiteY3" fmla="*/ 1278045 h 1395276"/>
                  <a:gd name="connsiteX4" fmla="*/ 797169 w 4548553"/>
                  <a:gd name="connsiteY4" fmla="*/ 1278045 h 1395276"/>
                  <a:gd name="connsiteX5" fmla="*/ 1043353 w 4548553"/>
                  <a:gd name="connsiteY5" fmla="*/ 1278045 h 1395276"/>
                  <a:gd name="connsiteX6" fmla="*/ 1453661 w 4548553"/>
                  <a:gd name="connsiteY6" fmla="*/ 1231153 h 1395276"/>
                  <a:gd name="connsiteX7" fmla="*/ 1582615 w 4548553"/>
                  <a:gd name="connsiteY7" fmla="*/ 1278045 h 1395276"/>
                  <a:gd name="connsiteX8" fmla="*/ 1629507 w 4548553"/>
                  <a:gd name="connsiteY8" fmla="*/ 58845 h 1395276"/>
                  <a:gd name="connsiteX9" fmla="*/ 1711569 w 4548553"/>
                  <a:gd name="connsiteY9" fmla="*/ 1313215 h 1395276"/>
                  <a:gd name="connsiteX10" fmla="*/ 1899138 w 4548553"/>
                  <a:gd name="connsiteY10" fmla="*/ 1242876 h 1395276"/>
                  <a:gd name="connsiteX11" fmla="*/ 1992923 w 4548553"/>
                  <a:gd name="connsiteY11" fmla="*/ 844292 h 1395276"/>
                  <a:gd name="connsiteX12" fmla="*/ 2086707 w 4548553"/>
                  <a:gd name="connsiteY12" fmla="*/ 1242876 h 1395276"/>
                  <a:gd name="connsiteX13" fmla="*/ 2438400 w 4548553"/>
                  <a:gd name="connsiteY13" fmla="*/ 1242876 h 1395276"/>
                  <a:gd name="connsiteX14" fmla="*/ 2532184 w 4548553"/>
                  <a:gd name="connsiteY14" fmla="*/ 1055307 h 1395276"/>
                  <a:gd name="connsiteX15" fmla="*/ 2848707 w 4548553"/>
                  <a:gd name="connsiteY15" fmla="*/ 1102199 h 1395276"/>
                  <a:gd name="connsiteX16" fmla="*/ 2942492 w 4548553"/>
                  <a:gd name="connsiteY16" fmla="*/ 1160815 h 1395276"/>
                  <a:gd name="connsiteX17" fmla="*/ 2965938 w 4548553"/>
                  <a:gd name="connsiteY17" fmla="*/ 230 h 1395276"/>
                  <a:gd name="connsiteX18" fmla="*/ 3048000 w 4548553"/>
                  <a:gd name="connsiteY18" fmla="*/ 1266322 h 1395276"/>
                  <a:gd name="connsiteX19" fmla="*/ 3071446 w 4548553"/>
                  <a:gd name="connsiteY19" fmla="*/ 23676 h 1395276"/>
                  <a:gd name="connsiteX20" fmla="*/ 3153507 w 4548553"/>
                  <a:gd name="connsiteY20" fmla="*/ 1242876 h 1395276"/>
                  <a:gd name="connsiteX21" fmla="*/ 3493476 w 4548553"/>
                  <a:gd name="connsiteY21" fmla="*/ 1219430 h 1395276"/>
                  <a:gd name="connsiteX22" fmla="*/ 3798276 w 4548553"/>
                  <a:gd name="connsiteY22" fmla="*/ 1231153 h 1395276"/>
                  <a:gd name="connsiteX23" fmla="*/ 4196861 w 4548553"/>
                  <a:gd name="connsiteY23" fmla="*/ 1231153 h 1395276"/>
                  <a:gd name="connsiteX24" fmla="*/ 4372707 w 4548553"/>
                  <a:gd name="connsiteY24" fmla="*/ 926353 h 1395276"/>
                  <a:gd name="connsiteX25" fmla="*/ 4548553 w 4548553"/>
                  <a:gd name="connsiteY25" fmla="*/ 1395276 h 1395276"/>
                  <a:gd name="connsiteX0" fmla="*/ 0 w 4548553"/>
                  <a:gd name="connsiteY0" fmla="*/ 1313215 h 1395276"/>
                  <a:gd name="connsiteX1" fmla="*/ 222738 w 4548553"/>
                  <a:gd name="connsiteY1" fmla="*/ 1160815 h 1395276"/>
                  <a:gd name="connsiteX2" fmla="*/ 293076 w 4548553"/>
                  <a:gd name="connsiteY2" fmla="*/ 152630 h 1395276"/>
                  <a:gd name="connsiteX3" fmla="*/ 375138 w 4548553"/>
                  <a:gd name="connsiteY3" fmla="*/ 1278045 h 1395276"/>
                  <a:gd name="connsiteX4" fmla="*/ 797169 w 4548553"/>
                  <a:gd name="connsiteY4" fmla="*/ 1278045 h 1395276"/>
                  <a:gd name="connsiteX5" fmla="*/ 1043353 w 4548553"/>
                  <a:gd name="connsiteY5" fmla="*/ 1278045 h 1395276"/>
                  <a:gd name="connsiteX6" fmla="*/ 1453661 w 4548553"/>
                  <a:gd name="connsiteY6" fmla="*/ 1231153 h 1395276"/>
                  <a:gd name="connsiteX7" fmla="*/ 1582615 w 4548553"/>
                  <a:gd name="connsiteY7" fmla="*/ 1278045 h 1395276"/>
                  <a:gd name="connsiteX8" fmla="*/ 1629507 w 4548553"/>
                  <a:gd name="connsiteY8" fmla="*/ 58845 h 1395276"/>
                  <a:gd name="connsiteX9" fmla="*/ 1711569 w 4548553"/>
                  <a:gd name="connsiteY9" fmla="*/ 1313215 h 1395276"/>
                  <a:gd name="connsiteX10" fmla="*/ 1899138 w 4548553"/>
                  <a:gd name="connsiteY10" fmla="*/ 1242876 h 1395276"/>
                  <a:gd name="connsiteX11" fmla="*/ 1992923 w 4548553"/>
                  <a:gd name="connsiteY11" fmla="*/ 844292 h 1395276"/>
                  <a:gd name="connsiteX12" fmla="*/ 2086707 w 4548553"/>
                  <a:gd name="connsiteY12" fmla="*/ 1242876 h 1395276"/>
                  <a:gd name="connsiteX13" fmla="*/ 2438400 w 4548553"/>
                  <a:gd name="connsiteY13" fmla="*/ 1242876 h 1395276"/>
                  <a:gd name="connsiteX14" fmla="*/ 2532184 w 4548553"/>
                  <a:gd name="connsiteY14" fmla="*/ 1055307 h 1395276"/>
                  <a:gd name="connsiteX15" fmla="*/ 2848707 w 4548553"/>
                  <a:gd name="connsiteY15" fmla="*/ 1102199 h 1395276"/>
                  <a:gd name="connsiteX16" fmla="*/ 2942492 w 4548553"/>
                  <a:gd name="connsiteY16" fmla="*/ 1160815 h 1395276"/>
                  <a:gd name="connsiteX17" fmla="*/ 2965938 w 4548553"/>
                  <a:gd name="connsiteY17" fmla="*/ 230 h 1395276"/>
                  <a:gd name="connsiteX18" fmla="*/ 3048000 w 4548553"/>
                  <a:gd name="connsiteY18" fmla="*/ 1266322 h 1395276"/>
                  <a:gd name="connsiteX19" fmla="*/ 3071446 w 4548553"/>
                  <a:gd name="connsiteY19" fmla="*/ 23676 h 1395276"/>
                  <a:gd name="connsiteX20" fmla="*/ 3153507 w 4548553"/>
                  <a:gd name="connsiteY20" fmla="*/ 1242876 h 1395276"/>
                  <a:gd name="connsiteX21" fmla="*/ 3493476 w 4548553"/>
                  <a:gd name="connsiteY21" fmla="*/ 1219430 h 1395276"/>
                  <a:gd name="connsiteX22" fmla="*/ 3798276 w 4548553"/>
                  <a:gd name="connsiteY22" fmla="*/ 1231153 h 1395276"/>
                  <a:gd name="connsiteX23" fmla="*/ 4196861 w 4548553"/>
                  <a:gd name="connsiteY23" fmla="*/ 1231153 h 1395276"/>
                  <a:gd name="connsiteX24" fmla="*/ 4372707 w 4548553"/>
                  <a:gd name="connsiteY24" fmla="*/ 926353 h 1395276"/>
                  <a:gd name="connsiteX25" fmla="*/ 4548553 w 4548553"/>
                  <a:gd name="connsiteY25" fmla="*/ 1395276 h 1395276"/>
                  <a:gd name="connsiteX0" fmla="*/ 0 w 4548553"/>
                  <a:gd name="connsiteY0" fmla="*/ 1313215 h 1395276"/>
                  <a:gd name="connsiteX1" fmla="*/ 222738 w 4548553"/>
                  <a:gd name="connsiteY1" fmla="*/ 1160815 h 1395276"/>
                  <a:gd name="connsiteX2" fmla="*/ 293076 w 4548553"/>
                  <a:gd name="connsiteY2" fmla="*/ 152630 h 1395276"/>
                  <a:gd name="connsiteX3" fmla="*/ 375138 w 4548553"/>
                  <a:gd name="connsiteY3" fmla="*/ 1278045 h 1395276"/>
                  <a:gd name="connsiteX4" fmla="*/ 797169 w 4548553"/>
                  <a:gd name="connsiteY4" fmla="*/ 1278045 h 1395276"/>
                  <a:gd name="connsiteX5" fmla="*/ 1043353 w 4548553"/>
                  <a:gd name="connsiteY5" fmla="*/ 1278045 h 1395276"/>
                  <a:gd name="connsiteX6" fmla="*/ 1453661 w 4548553"/>
                  <a:gd name="connsiteY6" fmla="*/ 1231153 h 1395276"/>
                  <a:gd name="connsiteX7" fmla="*/ 1582615 w 4548553"/>
                  <a:gd name="connsiteY7" fmla="*/ 1278045 h 1395276"/>
                  <a:gd name="connsiteX8" fmla="*/ 1629507 w 4548553"/>
                  <a:gd name="connsiteY8" fmla="*/ 58845 h 1395276"/>
                  <a:gd name="connsiteX9" fmla="*/ 1699846 w 4548553"/>
                  <a:gd name="connsiteY9" fmla="*/ 1231153 h 1395276"/>
                  <a:gd name="connsiteX10" fmla="*/ 1899138 w 4548553"/>
                  <a:gd name="connsiteY10" fmla="*/ 1242876 h 1395276"/>
                  <a:gd name="connsiteX11" fmla="*/ 1992923 w 4548553"/>
                  <a:gd name="connsiteY11" fmla="*/ 844292 h 1395276"/>
                  <a:gd name="connsiteX12" fmla="*/ 2086707 w 4548553"/>
                  <a:gd name="connsiteY12" fmla="*/ 1242876 h 1395276"/>
                  <a:gd name="connsiteX13" fmla="*/ 2438400 w 4548553"/>
                  <a:gd name="connsiteY13" fmla="*/ 1242876 h 1395276"/>
                  <a:gd name="connsiteX14" fmla="*/ 2532184 w 4548553"/>
                  <a:gd name="connsiteY14" fmla="*/ 1055307 h 1395276"/>
                  <a:gd name="connsiteX15" fmla="*/ 2848707 w 4548553"/>
                  <a:gd name="connsiteY15" fmla="*/ 1102199 h 1395276"/>
                  <a:gd name="connsiteX16" fmla="*/ 2942492 w 4548553"/>
                  <a:gd name="connsiteY16" fmla="*/ 1160815 h 1395276"/>
                  <a:gd name="connsiteX17" fmla="*/ 2965938 w 4548553"/>
                  <a:gd name="connsiteY17" fmla="*/ 230 h 1395276"/>
                  <a:gd name="connsiteX18" fmla="*/ 3048000 w 4548553"/>
                  <a:gd name="connsiteY18" fmla="*/ 1266322 h 1395276"/>
                  <a:gd name="connsiteX19" fmla="*/ 3071446 w 4548553"/>
                  <a:gd name="connsiteY19" fmla="*/ 23676 h 1395276"/>
                  <a:gd name="connsiteX20" fmla="*/ 3153507 w 4548553"/>
                  <a:gd name="connsiteY20" fmla="*/ 1242876 h 1395276"/>
                  <a:gd name="connsiteX21" fmla="*/ 3493476 w 4548553"/>
                  <a:gd name="connsiteY21" fmla="*/ 1219430 h 1395276"/>
                  <a:gd name="connsiteX22" fmla="*/ 3798276 w 4548553"/>
                  <a:gd name="connsiteY22" fmla="*/ 1231153 h 1395276"/>
                  <a:gd name="connsiteX23" fmla="*/ 4196861 w 4548553"/>
                  <a:gd name="connsiteY23" fmla="*/ 1231153 h 1395276"/>
                  <a:gd name="connsiteX24" fmla="*/ 4372707 w 4548553"/>
                  <a:gd name="connsiteY24" fmla="*/ 926353 h 1395276"/>
                  <a:gd name="connsiteX25" fmla="*/ 4548553 w 4548553"/>
                  <a:gd name="connsiteY25" fmla="*/ 1395276 h 1395276"/>
                  <a:gd name="connsiteX0" fmla="*/ 0 w 4560276"/>
                  <a:gd name="connsiteY0" fmla="*/ 1313215 h 1354195"/>
                  <a:gd name="connsiteX1" fmla="*/ 222738 w 4560276"/>
                  <a:gd name="connsiteY1" fmla="*/ 1160815 h 1354195"/>
                  <a:gd name="connsiteX2" fmla="*/ 293076 w 4560276"/>
                  <a:gd name="connsiteY2" fmla="*/ 152630 h 1354195"/>
                  <a:gd name="connsiteX3" fmla="*/ 375138 w 4560276"/>
                  <a:gd name="connsiteY3" fmla="*/ 1278045 h 1354195"/>
                  <a:gd name="connsiteX4" fmla="*/ 797169 w 4560276"/>
                  <a:gd name="connsiteY4" fmla="*/ 1278045 h 1354195"/>
                  <a:gd name="connsiteX5" fmla="*/ 1043353 w 4560276"/>
                  <a:gd name="connsiteY5" fmla="*/ 1278045 h 1354195"/>
                  <a:gd name="connsiteX6" fmla="*/ 1453661 w 4560276"/>
                  <a:gd name="connsiteY6" fmla="*/ 1231153 h 1354195"/>
                  <a:gd name="connsiteX7" fmla="*/ 1582615 w 4560276"/>
                  <a:gd name="connsiteY7" fmla="*/ 1278045 h 1354195"/>
                  <a:gd name="connsiteX8" fmla="*/ 1629507 w 4560276"/>
                  <a:gd name="connsiteY8" fmla="*/ 58845 h 1354195"/>
                  <a:gd name="connsiteX9" fmla="*/ 1699846 w 4560276"/>
                  <a:gd name="connsiteY9" fmla="*/ 1231153 h 1354195"/>
                  <a:gd name="connsiteX10" fmla="*/ 1899138 w 4560276"/>
                  <a:gd name="connsiteY10" fmla="*/ 1242876 h 1354195"/>
                  <a:gd name="connsiteX11" fmla="*/ 1992923 w 4560276"/>
                  <a:gd name="connsiteY11" fmla="*/ 844292 h 1354195"/>
                  <a:gd name="connsiteX12" fmla="*/ 2086707 w 4560276"/>
                  <a:gd name="connsiteY12" fmla="*/ 1242876 h 1354195"/>
                  <a:gd name="connsiteX13" fmla="*/ 2438400 w 4560276"/>
                  <a:gd name="connsiteY13" fmla="*/ 1242876 h 1354195"/>
                  <a:gd name="connsiteX14" fmla="*/ 2532184 w 4560276"/>
                  <a:gd name="connsiteY14" fmla="*/ 1055307 h 1354195"/>
                  <a:gd name="connsiteX15" fmla="*/ 2848707 w 4560276"/>
                  <a:gd name="connsiteY15" fmla="*/ 1102199 h 1354195"/>
                  <a:gd name="connsiteX16" fmla="*/ 2942492 w 4560276"/>
                  <a:gd name="connsiteY16" fmla="*/ 1160815 h 1354195"/>
                  <a:gd name="connsiteX17" fmla="*/ 2965938 w 4560276"/>
                  <a:gd name="connsiteY17" fmla="*/ 230 h 1354195"/>
                  <a:gd name="connsiteX18" fmla="*/ 3048000 w 4560276"/>
                  <a:gd name="connsiteY18" fmla="*/ 1266322 h 1354195"/>
                  <a:gd name="connsiteX19" fmla="*/ 3071446 w 4560276"/>
                  <a:gd name="connsiteY19" fmla="*/ 23676 h 1354195"/>
                  <a:gd name="connsiteX20" fmla="*/ 3153507 w 4560276"/>
                  <a:gd name="connsiteY20" fmla="*/ 1242876 h 1354195"/>
                  <a:gd name="connsiteX21" fmla="*/ 3493476 w 4560276"/>
                  <a:gd name="connsiteY21" fmla="*/ 1219430 h 1354195"/>
                  <a:gd name="connsiteX22" fmla="*/ 3798276 w 4560276"/>
                  <a:gd name="connsiteY22" fmla="*/ 1231153 h 1354195"/>
                  <a:gd name="connsiteX23" fmla="*/ 4196861 w 4560276"/>
                  <a:gd name="connsiteY23" fmla="*/ 1231153 h 1354195"/>
                  <a:gd name="connsiteX24" fmla="*/ 4372707 w 4560276"/>
                  <a:gd name="connsiteY24" fmla="*/ 926353 h 1354195"/>
                  <a:gd name="connsiteX25" fmla="*/ 4560276 w 4560276"/>
                  <a:gd name="connsiteY25" fmla="*/ 1324938 h 135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560276" h="1354195">
                    <a:moveTo>
                      <a:pt x="0" y="1313215"/>
                    </a:moveTo>
                    <a:cubicBezTo>
                      <a:pt x="151423" y="1316146"/>
                      <a:pt x="173892" y="1377692"/>
                      <a:pt x="222738" y="1160815"/>
                    </a:cubicBezTo>
                    <a:cubicBezTo>
                      <a:pt x="271584" y="943938"/>
                      <a:pt x="267676" y="133092"/>
                      <a:pt x="293076" y="152630"/>
                    </a:cubicBezTo>
                    <a:cubicBezTo>
                      <a:pt x="318476" y="172168"/>
                      <a:pt x="279399" y="1172538"/>
                      <a:pt x="375138" y="1278045"/>
                    </a:cubicBezTo>
                    <a:cubicBezTo>
                      <a:pt x="470877" y="1383552"/>
                      <a:pt x="685800" y="1278045"/>
                      <a:pt x="797169" y="1278045"/>
                    </a:cubicBezTo>
                    <a:cubicBezTo>
                      <a:pt x="908538" y="1278045"/>
                      <a:pt x="933938" y="1285860"/>
                      <a:pt x="1043353" y="1278045"/>
                    </a:cubicBezTo>
                    <a:cubicBezTo>
                      <a:pt x="1152768" y="1270230"/>
                      <a:pt x="1363784" y="1231153"/>
                      <a:pt x="1453661" y="1231153"/>
                    </a:cubicBezTo>
                    <a:cubicBezTo>
                      <a:pt x="1543538" y="1231153"/>
                      <a:pt x="1553307" y="1473430"/>
                      <a:pt x="1582615" y="1278045"/>
                    </a:cubicBezTo>
                    <a:cubicBezTo>
                      <a:pt x="1611923" y="1082660"/>
                      <a:pt x="1609969" y="66660"/>
                      <a:pt x="1629507" y="58845"/>
                    </a:cubicBezTo>
                    <a:cubicBezTo>
                      <a:pt x="1649045" y="51030"/>
                      <a:pt x="1643184" y="1045537"/>
                      <a:pt x="1699846" y="1231153"/>
                    </a:cubicBezTo>
                    <a:cubicBezTo>
                      <a:pt x="1756508" y="1416769"/>
                      <a:pt x="1850292" y="1307353"/>
                      <a:pt x="1899138" y="1242876"/>
                    </a:cubicBezTo>
                    <a:cubicBezTo>
                      <a:pt x="1947984" y="1178399"/>
                      <a:pt x="1961662" y="844292"/>
                      <a:pt x="1992923" y="844292"/>
                    </a:cubicBezTo>
                    <a:cubicBezTo>
                      <a:pt x="2024184" y="844292"/>
                      <a:pt x="2012461" y="1176445"/>
                      <a:pt x="2086707" y="1242876"/>
                    </a:cubicBezTo>
                    <a:cubicBezTo>
                      <a:pt x="2160953" y="1309307"/>
                      <a:pt x="2364154" y="1274137"/>
                      <a:pt x="2438400" y="1242876"/>
                    </a:cubicBezTo>
                    <a:cubicBezTo>
                      <a:pt x="2512646" y="1211614"/>
                      <a:pt x="2463800" y="1078753"/>
                      <a:pt x="2532184" y="1055307"/>
                    </a:cubicBezTo>
                    <a:cubicBezTo>
                      <a:pt x="2600569" y="1031861"/>
                      <a:pt x="2780322" y="1084614"/>
                      <a:pt x="2848707" y="1102199"/>
                    </a:cubicBezTo>
                    <a:cubicBezTo>
                      <a:pt x="2917092" y="1119784"/>
                      <a:pt x="2922954" y="1344476"/>
                      <a:pt x="2942492" y="1160815"/>
                    </a:cubicBezTo>
                    <a:cubicBezTo>
                      <a:pt x="2962030" y="977154"/>
                      <a:pt x="2948353" y="-17354"/>
                      <a:pt x="2965938" y="230"/>
                    </a:cubicBezTo>
                    <a:cubicBezTo>
                      <a:pt x="2983523" y="17814"/>
                      <a:pt x="3030415" y="1262414"/>
                      <a:pt x="3048000" y="1266322"/>
                    </a:cubicBezTo>
                    <a:cubicBezTo>
                      <a:pt x="3065585" y="1270230"/>
                      <a:pt x="3053862" y="27584"/>
                      <a:pt x="3071446" y="23676"/>
                    </a:cubicBezTo>
                    <a:cubicBezTo>
                      <a:pt x="3089030" y="19768"/>
                      <a:pt x="3083169" y="1043584"/>
                      <a:pt x="3153507" y="1242876"/>
                    </a:cubicBezTo>
                    <a:cubicBezTo>
                      <a:pt x="3223845" y="1442168"/>
                      <a:pt x="3386015" y="1221384"/>
                      <a:pt x="3493476" y="1219430"/>
                    </a:cubicBezTo>
                    <a:cubicBezTo>
                      <a:pt x="3600937" y="1217476"/>
                      <a:pt x="3681045" y="1229199"/>
                      <a:pt x="3798276" y="1231153"/>
                    </a:cubicBezTo>
                    <a:cubicBezTo>
                      <a:pt x="3915507" y="1233107"/>
                      <a:pt x="4101123" y="1281953"/>
                      <a:pt x="4196861" y="1231153"/>
                    </a:cubicBezTo>
                    <a:cubicBezTo>
                      <a:pt x="4292599" y="1180353"/>
                      <a:pt x="4312138" y="910722"/>
                      <a:pt x="4372707" y="926353"/>
                    </a:cubicBezTo>
                    <a:cubicBezTo>
                      <a:pt x="4433276" y="941984"/>
                      <a:pt x="4501660" y="1104153"/>
                      <a:pt x="4560276" y="1324938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215662" y="4343400"/>
                <a:ext cx="456613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209800" y="3200400"/>
                <a:ext cx="45661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215662" y="2895600"/>
                <a:ext cx="0" cy="1676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2215662" y="4572000"/>
                <a:ext cx="4560276" cy="234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7086600" y="2863103"/>
              <a:ext cx="1206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Worst case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6600" y="3974068"/>
              <a:ext cx="1403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Average case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7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Average-Case Analysis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7620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</a:t>
            </a:r>
            <a:r>
              <a:rPr lang="en-US" sz="2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ook at </a:t>
            </a:r>
            <a:r>
              <a:rPr lang="en-US" sz="2600" i="1" dirty="0" smtClean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random</a:t>
            </a:r>
            <a:r>
              <a:rPr lang="en-US" sz="2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instances</a:t>
            </a:r>
            <a:endParaRPr lang="en-US" sz="2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381000" y="1676400"/>
                <a:ext cx="83058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On the other hand,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random</a:t>
                </a:r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Microsoft Sans Serif" panose="020B0604020202020204" pitchFamily="34" charset="0"/>
                      </a:rPr>
                      <m:t>≠</m:t>
                    </m:r>
                  </m:oMath>
                </a14:m>
                <a:r>
                  <a:rPr lang="en-US" sz="24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typical</a:t>
                </a: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8305800" cy="762000"/>
              </a:xfrm>
              <a:prstGeom prst="rect">
                <a:avLst/>
              </a:prstGeom>
              <a:blipFill rotWithShape="1">
                <a:blip r:embed="rId3"/>
                <a:stretch>
                  <a:fillRect t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752600" y="2400300"/>
            <a:ext cx="6553200" cy="1600200"/>
            <a:chOff x="1752600" y="2400300"/>
            <a:chExt cx="6553200" cy="1600200"/>
          </a:xfrm>
        </p:grpSpPr>
        <p:pic>
          <p:nvPicPr>
            <p:cNvPr id="14" name="Picture 10" descr="http://annaeolson.files.wordpress.com/2012/10/static-tv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438400"/>
              <a:ext cx="2082800" cy="15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086600" y="2768768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(e.g., images)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8315" y="2907268"/>
              <a:ext cx="512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vs</a:t>
              </a:r>
              <a:endParaRPr lang="en-US" dirty="0"/>
            </a:p>
          </p:txBody>
        </p:sp>
        <p:pic>
          <p:nvPicPr>
            <p:cNvPr id="4098" name="Picture 2" descr="Image result for ca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00300"/>
              <a:ext cx="21336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381000" y="41910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Also random instances often very specific</a:t>
            </a:r>
            <a:endParaRPr lang="en-US" sz="2400" i="1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81000" y="4724400"/>
            <a:ext cx="5791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random 3-colorable graph</a:t>
            </a:r>
            <a:endParaRPr lang="en-US" sz="2400" i="1" dirty="0" smtClean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381000" y="5181600"/>
                <a:ext cx="5562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/>
                <a:r>
                  <a:rPr lang="en-US" sz="18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Two nodes of same color share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Microsoft Sans Serif" panose="020B0604020202020204" pitchFamily="34" charset="0"/>
                      </a:rPr>
                      <m:t>≈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1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neighbors in common</a:t>
                </a:r>
                <a:endParaRPr lang="en-US" sz="1800" i="1" dirty="0" smtClean="0">
                  <a:solidFill>
                    <a:srgbClr val="FF0000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81600"/>
                <a:ext cx="5562600" cy="762000"/>
              </a:xfrm>
              <a:prstGeom prst="rect">
                <a:avLst/>
              </a:prstGeom>
              <a:blipFill rotWithShape="1">
                <a:blip r:embed="rId6"/>
                <a:stretch>
                  <a:fillRect b="-1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381000" y="5943600"/>
                <a:ext cx="55626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/>
                <a:r>
                  <a:rPr lang="en-US" sz="18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Two nodes of different color share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Microsoft Sans Serif" panose="020B0604020202020204" pitchFamily="34" charset="0"/>
                      </a:rPr>
                      <m:t>≈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1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  <a:cs typeface="Microsoft Sans Serif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neighbors in common</a:t>
                </a:r>
                <a:endParaRPr lang="en-US" sz="1800" i="1" dirty="0" smtClean="0">
                  <a:solidFill>
                    <a:srgbClr val="FF0000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943600"/>
                <a:ext cx="5562600" cy="762000"/>
              </a:xfrm>
              <a:prstGeom prst="rect">
                <a:avLst/>
              </a:prstGeom>
              <a:blipFill rotWithShape="1">
                <a:blip r:embed="rId7"/>
                <a:stretch>
                  <a:fillRect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7017231" y="4800600"/>
            <a:ext cx="1640638" cy="1828800"/>
            <a:chOff x="7020979" y="4724400"/>
            <a:chExt cx="1640638" cy="1828800"/>
          </a:xfrm>
        </p:grpSpPr>
        <p:grpSp>
          <p:nvGrpSpPr>
            <p:cNvPr id="49" name="Group 48"/>
            <p:cNvGrpSpPr/>
            <p:nvPr/>
          </p:nvGrpSpPr>
          <p:grpSpPr>
            <a:xfrm>
              <a:off x="7505700" y="4953000"/>
              <a:ext cx="1028700" cy="1143000"/>
              <a:chOff x="7505700" y="4953000"/>
              <a:chExt cx="1028700" cy="1143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8153400" y="4953000"/>
                <a:ext cx="381000" cy="76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848600" y="5029200"/>
                <a:ext cx="685800" cy="68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848600" y="5029200"/>
                <a:ext cx="495300" cy="8478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505700" y="5023338"/>
                <a:ext cx="685800" cy="10726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505700" y="5029200"/>
                <a:ext cx="838200" cy="8478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8153400" y="4953000"/>
                <a:ext cx="38100" cy="1143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 rot="7194810">
              <a:off x="7268183" y="5253596"/>
              <a:ext cx="1028700" cy="1143000"/>
              <a:chOff x="7505700" y="4953000"/>
              <a:chExt cx="1028700" cy="11430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8153400" y="4953000"/>
                <a:ext cx="381000" cy="76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848600" y="5029200"/>
                <a:ext cx="685800" cy="68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848600" y="5029200"/>
                <a:ext cx="495300" cy="8478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505700" y="5023338"/>
                <a:ext cx="685800" cy="10726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505700" y="5029200"/>
                <a:ext cx="838200" cy="8478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153400" y="4953000"/>
                <a:ext cx="38100" cy="1143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 rot="14218767">
              <a:off x="7159190" y="4898921"/>
              <a:ext cx="1028700" cy="1143000"/>
              <a:chOff x="7505700" y="4953000"/>
              <a:chExt cx="1028700" cy="11430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8153400" y="4953000"/>
                <a:ext cx="381000" cy="76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7848600" y="5029200"/>
                <a:ext cx="685800" cy="68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7848600" y="5029200"/>
                <a:ext cx="495300" cy="8478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505700" y="5023338"/>
                <a:ext cx="685800" cy="10726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7505700" y="5029200"/>
                <a:ext cx="838200" cy="8478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153400" y="4953000"/>
                <a:ext cx="38100" cy="1143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/>
            <p:cNvSpPr/>
            <p:nvPr/>
          </p:nvSpPr>
          <p:spPr>
            <a:xfrm>
              <a:off x="7162800" y="4724400"/>
              <a:ext cx="1219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18093123">
              <a:off x="7823417" y="5648469"/>
              <a:ext cx="1219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2996395">
              <a:off x="6639979" y="5715000"/>
              <a:ext cx="1219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901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17575</TotalTime>
  <Words>2215</Words>
  <Application>Microsoft Office PowerPoint</Application>
  <PresentationFormat>On-screen Show (4:3)</PresentationFormat>
  <Paragraphs>241</Paragraphs>
  <Slides>32</Slides>
  <Notes>26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Welcome to the Simons Workshop on   Learning, Algorithm Design and Beyond Worst-Case Analysis</vt:lpstr>
      <vt:lpstr>This workshop on</vt:lpstr>
      <vt:lpstr>PowerPoint Presentation</vt:lpstr>
      <vt:lpstr>A Brief Tour of Algorithm Analysis Beyond the Worst Case</vt:lpstr>
      <vt:lpstr>What’s the issue?</vt:lpstr>
      <vt:lpstr>Worst-Case Analysis</vt:lpstr>
      <vt:lpstr>Worst-Case Analysis</vt:lpstr>
      <vt:lpstr>Average-Case Analysis</vt:lpstr>
      <vt:lpstr>Average-Case Analysis</vt:lpstr>
      <vt:lpstr>1990s: Intermediate models</vt:lpstr>
      <vt:lpstr>Semi-random input model</vt:lpstr>
      <vt:lpstr>Semi-random input model</vt:lpstr>
      <vt:lpstr>On-line algorithms</vt:lpstr>
      <vt:lpstr>On-line algorithms</vt:lpstr>
      <vt:lpstr>On-line algorithms</vt:lpstr>
      <vt:lpstr>1990s Learning theory</vt:lpstr>
      <vt:lpstr>2000s: Understand observed success</vt:lpstr>
      <vt:lpstr>2000s: Understand observed success</vt:lpstr>
      <vt:lpstr>Late 2000s+: models of “nice” inputs</vt:lpstr>
      <vt:lpstr>Late 2000s+: models of “nice” inputs</vt:lpstr>
      <vt:lpstr>Late 2000s+: models of “nice” inputs</vt:lpstr>
      <vt:lpstr>Late 2000s+: models of “nice” inputs</vt:lpstr>
      <vt:lpstr>Late 2000s+: models of “nice” inputs</vt:lpstr>
      <vt:lpstr>Approximation-Stability</vt:lpstr>
      <vt:lpstr>Approximation-Stability</vt:lpstr>
      <vt:lpstr>Perturbation-Resilience [Bilu-Linial ‘10]</vt:lpstr>
      <vt:lpstr>Perturbation-Resilience [Bilu-Linial ‘10]</vt:lpstr>
      <vt:lpstr>Perturbation-Resilience [Bilu-Linial ‘10]</vt:lpstr>
      <vt:lpstr>Perturbation-Resilience [Bilu-Linial ‘10]</vt:lpstr>
      <vt:lpstr>Average-case for Unknown Distribution</vt:lpstr>
      <vt:lpstr>Average-case for Typical Examples</vt:lpstr>
      <vt:lpstr>Coming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Simons Workshop on   Learning, Algorithm Design and Beyond Worst-Case Analysis</dc:title>
  <dc:creator>Administrator</dc:creator>
  <cp:lastModifiedBy>Blum</cp:lastModifiedBy>
  <cp:revision>149</cp:revision>
  <dcterms:created xsi:type="dcterms:W3CDTF">2006-08-16T00:00:00Z</dcterms:created>
  <dcterms:modified xsi:type="dcterms:W3CDTF">2016-11-16T14:46:34Z</dcterms:modified>
</cp:coreProperties>
</file>