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481" r:id="rId3"/>
    <p:sldId id="561" r:id="rId4"/>
    <p:sldId id="560" r:id="rId5"/>
    <p:sldId id="521" r:id="rId6"/>
    <p:sldId id="522" r:id="rId7"/>
    <p:sldId id="467" r:id="rId8"/>
    <p:sldId id="486" r:id="rId9"/>
    <p:sldId id="507" r:id="rId10"/>
    <p:sldId id="488" r:id="rId11"/>
    <p:sldId id="489" r:id="rId12"/>
    <p:sldId id="508" r:id="rId13"/>
    <p:sldId id="514" r:id="rId14"/>
    <p:sldId id="473" r:id="rId15"/>
    <p:sldId id="520" r:id="rId16"/>
    <p:sldId id="491" r:id="rId17"/>
    <p:sldId id="492" r:id="rId18"/>
    <p:sldId id="493" r:id="rId19"/>
    <p:sldId id="494" r:id="rId20"/>
    <p:sldId id="495" r:id="rId21"/>
    <p:sldId id="496" r:id="rId22"/>
    <p:sldId id="497" r:id="rId23"/>
    <p:sldId id="498" r:id="rId24"/>
    <p:sldId id="499" r:id="rId25"/>
    <p:sldId id="500" r:id="rId26"/>
    <p:sldId id="501" r:id="rId27"/>
    <p:sldId id="475" r:id="rId28"/>
    <p:sldId id="478" r:id="rId29"/>
    <p:sldId id="480" r:id="rId30"/>
    <p:sldId id="479" r:id="rId31"/>
    <p:sldId id="523" r:id="rId32"/>
    <p:sldId id="524" r:id="rId33"/>
    <p:sldId id="525" r:id="rId34"/>
    <p:sldId id="519" r:id="rId35"/>
    <p:sldId id="503" r:id="rId36"/>
    <p:sldId id="510" r:id="rId37"/>
    <p:sldId id="511" r:id="rId38"/>
    <p:sldId id="512" r:id="rId39"/>
    <p:sldId id="529" r:id="rId40"/>
    <p:sldId id="472" r:id="rId41"/>
    <p:sldId id="513" r:id="rId42"/>
    <p:sldId id="526" r:id="rId43"/>
    <p:sldId id="527" r:id="rId44"/>
    <p:sldId id="528" r:id="rId45"/>
    <p:sldId id="530" r:id="rId46"/>
    <p:sldId id="539" r:id="rId47"/>
    <p:sldId id="540" r:id="rId48"/>
    <p:sldId id="554" r:id="rId49"/>
    <p:sldId id="562" r:id="rId50"/>
    <p:sldId id="564" r:id="rId51"/>
    <p:sldId id="565" r:id="rId52"/>
    <p:sldId id="556" r:id="rId53"/>
    <p:sldId id="557" r:id="rId54"/>
    <p:sldId id="532" r:id="rId55"/>
    <p:sldId id="550" r:id="rId56"/>
    <p:sldId id="531" r:id="rId57"/>
    <p:sldId id="542" r:id="rId58"/>
    <p:sldId id="552" r:id="rId59"/>
    <p:sldId id="558" r:id="rId60"/>
    <p:sldId id="545" r:id="rId61"/>
    <p:sldId id="546" r:id="rId62"/>
    <p:sldId id="547" r:id="rId63"/>
    <p:sldId id="548" r:id="rId64"/>
    <p:sldId id="549" r:id="rId65"/>
    <p:sldId id="509" r:id="rId66"/>
  </p:sldIdLst>
  <p:sldSz cx="9144000" cy="6858000" type="screen4x3"/>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97" autoAdjust="0"/>
    <p:restoredTop sz="95865" autoAdjust="0"/>
  </p:normalViewPr>
  <p:slideViewPr>
    <p:cSldViewPr>
      <p:cViewPr varScale="1">
        <p:scale>
          <a:sx n="99" d="100"/>
          <a:sy n="99" d="100"/>
        </p:scale>
        <p:origin x="1166" y="82"/>
      </p:cViewPr>
      <p:guideLst>
        <p:guide orient="horz" pos="2160"/>
        <p:guide pos="2880"/>
      </p:guideLst>
    </p:cSldViewPr>
  </p:slideViewPr>
  <p:outlineViewPr>
    <p:cViewPr>
      <p:scale>
        <a:sx n="33" d="100"/>
        <a:sy n="33" d="100"/>
      </p:scale>
      <p:origin x="0" y="2314"/>
    </p:cViewPr>
  </p:outlineViewPr>
  <p:notesTextViewPr>
    <p:cViewPr>
      <p:scale>
        <a:sx n="100" d="100"/>
        <a:sy n="100" d="100"/>
      </p:scale>
      <p:origin x="0" y="0"/>
    </p:cViewPr>
  </p:notesTextViewPr>
  <p:sorterViewPr>
    <p:cViewPr>
      <p:scale>
        <a:sx n="120" d="100"/>
        <a:sy n="120" d="100"/>
      </p:scale>
      <p:origin x="0" y="5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DD875E-87C3-4294-883F-BAEAC69A9AC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CA"/>
        </a:p>
      </dgm:t>
    </dgm:pt>
    <dgm:pt modelId="{B000069F-0588-4B97-AAE1-372AEB9E04D3}">
      <dgm:prSet/>
      <dgm:spPr/>
      <dgm:t>
        <a:bodyPr/>
        <a:lstStyle/>
        <a:p>
          <a:pPr rtl="0"/>
          <a:r>
            <a:rPr lang="en-CA" dirty="0" smtClean="0"/>
            <a:t>Probability of solvability </a:t>
          </a:r>
          <a:r>
            <a:rPr lang="en-CA" b="1" dirty="0" smtClean="0"/>
            <a:t>correlates strongly</a:t>
          </a:r>
          <a:r>
            <a:rPr lang="en-CA" dirty="0" smtClean="0"/>
            <a:t> </a:t>
          </a:r>
          <a:br>
            <a:rPr lang="en-CA" dirty="0" smtClean="0"/>
          </a:br>
          <a:r>
            <a:rPr lang="en-CA" dirty="0" smtClean="0"/>
            <a:t>with instance hardness </a:t>
          </a:r>
          <a:br>
            <a:rPr lang="en-CA" dirty="0" smtClean="0"/>
          </a:br>
          <a:r>
            <a:rPr lang="en-CA" dirty="0" smtClean="0"/>
            <a:t>in practice</a:t>
          </a:r>
          <a:endParaRPr lang="en-CA" dirty="0"/>
        </a:p>
      </dgm:t>
    </dgm:pt>
    <dgm:pt modelId="{E785FC2D-08D7-4E57-B180-09FF2B97A63A}" type="parTrans" cxnId="{45981A4B-E4E0-4AFD-ACC9-ECF7AA4EC3AD}">
      <dgm:prSet/>
      <dgm:spPr/>
      <dgm:t>
        <a:bodyPr/>
        <a:lstStyle/>
        <a:p>
          <a:endParaRPr lang="en-CA"/>
        </a:p>
      </dgm:t>
    </dgm:pt>
    <dgm:pt modelId="{35506E8C-A565-415E-909E-070D5F1FFFC1}" type="sibTrans" cxnId="{45981A4B-E4E0-4AFD-ACC9-ECF7AA4EC3AD}">
      <dgm:prSet/>
      <dgm:spPr/>
      <dgm:t>
        <a:bodyPr/>
        <a:lstStyle/>
        <a:p>
          <a:endParaRPr lang="en-CA"/>
        </a:p>
      </dgm:t>
    </dgm:pt>
    <dgm:pt modelId="{EE2F2FF3-1C16-4E2E-B0B0-5541D07ED045}">
      <dgm:prSet/>
      <dgm:spPr/>
      <dgm:t>
        <a:bodyPr/>
        <a:lstStyle/>
        <a:p>
          <a:pPr rtl="0"/>
          <a:r>
            <a:rPr lang="en-CA" dirty="0" smtClean="0"/>
            <a:t>However, lots of residual variance</a:t>
          </a:r>
          <a:endParaRPr lang="en-CA" dirty="0"/>
        </a:p>
      </dgm:t>
    </dgm:pt>
    <dgm:pt modelId="{453FE841-D18B-497C-8156-90465F21347A}" type="parTrans" cxnId="{DC7A55DD-C697-457C-ACB6-6A56F9A438C3}">
      <dgm:prSet/>
      <dgm:spPr/>
      <dgm:t>
        <a:bodyPr/>
        <a:lstStyle/>
        <a:p>
          <a:endParaRPr lang="en-CA"/>
        </a:p>
      </dgm:t>
    </dgm:pt>
    <dgm:pt modelId="{78F24A7A-038B-46CA-A05A-8C56E3E522D1}" type="sibTrans" cxnId="{DC7A55DD-C697-457C-ACB6-6A56F9A438C3}">
      <dgm:prSet/>
      <dgm:spPr/>
      <dgm:t>
        <a:bodyPr/>
        <a:lstStyle/>
        <a:p>
          <a:endParaRPr lang="en-CA"/>
        </a:p>
      </dgm:t>
    </dgm:pt>
    <dgm:pt modelId="{534ED812-44BA-4A4A-82E3-B09E92603BC1}">
      <dgm:prSet/>
      <dgm:spPr/>
      <dgm:t>
        <a:bodyPr/>
        <a:lstStyle/>
        <a:p>
          <a:pPr rtl="0"/>
          <a:r>
            <a:rPr lang="en-CA" dirty="0" smtClean="0"/>
            <a:t>Is it possible to make </a:t>
          </a:r>
          <a:r>
            <a:rPr lang="en-CA" b="1" dirty="0" smtClean="0"/>
            <a:t>more accurate predictions</a:t>
          </a:r>
          <a:r>
            <a:rPr lang="en-CA" dirty="0" smtClean="0"/>
            <a:t>?</a:t>
          </a:r>
          <a:endParaRPr lang="en-CA" dirty="0"/>
        </a:p>
      </dgm:t>
    </dgm:pt>
    <dgm:pt modelId="{A689866A-23E0-4036-BEF1-D551151ACFC9}" type="parTrans" cxnId="{B30F17AB-7C87-48AF-BB1D-0377C937BB6E}">
      <dgm:prSet/>
      <dgm:spPr/>
      <dgm:t>
        <a:bodyPr/>
        <a:lstStyle/>
        <a:p>
          <a:endParaRPr lang="en-CA"/>
        </a:p>
      </dgm:t>
    </dgm:pt>
    <dgm:pt modelId="{928526B1-560E-4BAA-80BA-C5683C1647BA}" type="sibTrans" cxnId="{B30F17AB-7C87-48AF-BB1D-0377C937BB6E}">
      <dgm:prSet/>
      <dgm:spPr/>
      <dgm:t>
        <a:bodyPr/>
        <a:lstStyle/>
        <a:p>
          <a:endParaRPr lang="en-CA"/>
        </a:p>
      </dgm:t>
    </dgm:pt>
    <dgm:pt modelId="{8B28ADE8-A312-4FD4-86C1-E583DC4E4E4D}">
      <dgm:prSet/>
      <dgm:spPr/>
      <dgm:t>
        <a:bodyPr/>
        <a:lstStyle/>
        <a:p>
          <a:pPr rtl="0"/>
          <a:r>
            <a:rPr lang="en-CA" dirty="0" smtClean="0"/>
            <a:t>Idea: use machine learning methods to look for patterns</a:t>
          </a:r>
          <a:endParaRPr lang="en-CA" dirty="0"/>
        </a:p>
      </dgm:t>
    </dgm:pt>
    <dgm:pt modelId="{CDB95F84-8BB9-49C5-8E89-99D83D27045E}" type="parTrans" cxnId="{4768FAD7-7A5B-437F-8639-AF40C83E63AB}">
      <dgm:prSet/>
      <dgm:spPr/>
      <dgm:t>
        <a:bodyPr/>
        <a:lstStyle/>
        <a:p>
          <a:endParaRPr lang="en-CA"/>
        </a:p>
      </dgm:t>
    </dgm:pt>
    <dgm:pt modelId="{BA2B38FB-D92A-4B3D-B856-940E9831FBCB}" type="sibTrans" cxnId="{4768FAD7-7A5B-437F-8639-AF40C83E63AB}">
      <dgm:prSet/>
      <dgm:spPr/>
      <dgm:t>
        <a:bodyPr/>
        <a:lstStyle/>
        <a:p>
          <a:endParaRPr lang="en-CA"/>
        </a:p>
      </dgm:t>
    </dgm:pt>
    <dgm:pt modelId="{68786755-6F70-4E40-8C72-E2319F2D4B0A}">
      <dgm:prSet/>
      <dgm:spPr>
        <a:noFill/>
        <a:ln>
          <a:noFill/>
        </a:ln>
      </dgm:spPr>
      <dgm:t>
        <a:bodyPr/>
        <a:lstStyle/>
        <a:p>
          <a:endParaRPr lang="en-CA" dirty="0"/>
        </a:p>
      </dgm:t>
    </dgm:pt>
    <dgm:pt modelId="{16BB5539-E717-4B5F-9534-75243256FF77}" type="parTrans" cxnId="{F7A5E440-4C47-474F-BCD4-4E1F822A0429}">
      <dgm:prSet/>
      <dgm:spPr/>
      <dgm:t>
        <a:bodyPr/>
        <a:lstStyle/>
        <a:p>
          <a:endParaRPr lang="en-CA"/>
        </a:p>
      </dgm:t>
    </dgm:pt>
    <dgm:pt modelId="{8DFFBE5A-6D79-475A-A904-B60E49FDF957}" type="sibTrans" cxnId="{F7A5E440-4C47-474F-BCD4-4E1F822A0429}">
      <dgm:prSet/>
      <dgm:spPr/>
      <dgm:t>
        <a:bodyPr/>
        <a:lstStyle/>
        <a:p>
          <a:endParaRPr lang="en-CA"/>
        </a:p>
      </dgm:t>
    </dgm:pt>
    <dgm:pt modelId="{735D2BBC-7378-47A8-8169-EF7BDCEE12CA}">
      <dgm:prSet/>
      <dgm:spPr/>
      <dgm:t>
        <a:bodyPr/>
        <a:lstStyle/>
        <a:p>
          <a:pPr rtl="0"/>
          <a:r>
            <a:rPr lang="en-CA" dirty="0" smtClean="0"/>
            <a:t>There’s much more going on here</a:t>
          </a:r>
          <a:endParaRPr lang="en-CA" dirty="0"/>
        </a:p>
      </dgm:t>
    </dgm:pt>
    <dgm:pt modelId="{111FE48E-9F4B-402C-B351-2CA951AF34CC}" type="parTrans" cxnId="{F27D3167-D481-4F84-B0B7-717B8175A99D}">
      <dgm:prSet/>
      <dgm:spPr/>
    </dgm:pt>
    <dgm:pt modelId="{495DE4EE-1C4A-47B4-854E-6690676FBA65}" type="sibTrans" cxnId="{F27D3167-D481-4F84-B0B7-717B8175A99D}">
      <dgm:prSet/>
      <dgm:spPr/>
    </dgm:pt>
    <dgm:pt modelId="{54D9F95B-1AFB-4DE6-992B-5DB1C64F9D86}" type="pres">
      <dgm:prSet presAssocID="{11DD875E-87C3-4294-883F-BAEAC69A9AC6}" presName="Name0" presStyleCnt="0">
        <dgm:presLayoutVars>
          <dgm:dir/>
          <dgm:animLvl val="lvl"/>
          <dgm:resizeHandles val="exact"/>
        </dgm:presLayoutVars>
      </dgm:prSet>
      <dgm:spPr/>
      <dgm:t>
        <a:bodyPr/>
        <a:lstStyle/>
        <a:p>
          <a:endParaRPr lang="en-CA"/>
        </a:p>
      </dgm:t>
    </dgm:pt>
    <dgm:pt modelId="{0A38A76F-1C63-4232-8B2A-F36DEB738256}" type="pres">
      <dgm:prSet presAssocID="{B000069F-0588-4B97-AAE1-372AEB9E04D3}" presName="linNode" presStyleCnt="0"/>
      <dgm:spPr/>
    </dgm:pt>
    <dgm:pt modelId="{8240BF67-4A22-414A-A037-0B8063567DF9}" type="pres">
      <dgm:prSet presAssocID="{B000069F-0588-4B97-AAE1-372AEB9E04D3}" presName="parentText" presStyleLbl="node1" presStyleIdx="0" presStyleCnt="3" custScaleX="257147" custScaleY="48123">
        <dgm:presLayoutVars>
          <dgm:chMax val="1"/>
          <dgm:bulletEnabled val="1"/>
        </dgm:presLayoutVars>
      </dgm:prSet>
      <dgm:spPr/>
      <dgm:t>
        <a:bodyPr/>
        <a:lstStyle/>
        <a:p>
          <a:endParaRPr lang="en-CA"/>
        </a:p>
      </dgm:t>
    </dgm:pt>
    <dgm:pt modelId="{4D85D92D-D626-4F9D-A833-2DED06D7F922}" type="pres">
      <dgm:prSet presAssocID="{B000069F-0588-4B97-AAE1-372AEB9E04D3}" presName="descendantText" presStyleLbl="alignAccFollowNode1" presStyleIdx="0" presStyleCnt="2" custScaleX="95202" custScaleY="47963" custLinFactNeighborY="-377">
        <dgm:presLayoutVars>
          <dgm:bulletEnabled val="1"/>
        </dgm:presLayoutVars>
      </dgm:prSet>
      <dgm:spPr/>
      <dgm:t>
        <a:bodyPr/>
        <a:lstStyle/>
        <a:p>
          <a:endParaRPr lang="en-CA"/>
        </a:p>
      </dgm:t>
    </dgm:pt>
    <dgm:pt modelId="{2BEB3C20-E1C7-44F9-9FD1-47A51C23F9A3}" type="pres">
      <dgm:prSet presAssocID="{35506E8C-A565-415E-909E-070D5F1FFFC1}" presName="sp" presStyleCnt="0"/>
      <dgm:spPr/>
    </dgm:pt>
    <dgm:pt modelId="{43330A78-9D5C-4260-A5E5-4FA201D23EC0}" type="pres">
      <dgm:prSet presAssocID="{68786755-6F70-4E40-8C72-E2319F2D4B0A}" presName="linNode" presStyleCnt="0"/>
      <dgm:spPr/>
    </dgm:pt>
    <dgm:pt modelId="{F8239D9E-60BB-4D68-8613-30B6A14B7258}" type="pres">
      <dgm:prSet presAssocID="{68786755-6F70-4E40-8C72-E2319F2D4B0A}" presName="parentText" presStyleLbl="node1" presStyleIdx="1" presStyleCnt="3" custFlipVert="0" custScaleY="966">
        <dgm:presLayoutVars>
          <dgm:chMax val="1"/>
          <dgm:bulletEnabled val="1"/>
        </dgm:presLayoutVars>
      </dgm:prSet>
      <dgm:spPr/>
      <dgm:t>
        <a:bodyPr/>
        <a:lstStyle/>
        <a:p>
          <a:endParaRPr lang="en-CA"/>
        </a:p>
      </dgm:t>
    </dgm:pt>
    <dgm:pt modelId="{6AA3F269-6662-44DE-AA4C-95D223017553}" type="pres">
      <dgm:prSet presAssocID="{8DFFBE5A-6D79-475A-A904-B60E49FDF957}" presName="sp" presStyleCnt="0"/>
      <dgm:spPr/>
    </dgm:pt>
    <dgm:pt modelId="{18768E2B-8AB5-4801-A01B-65CEF5050DFF}" type="pres">
      <dgm:prSet presAssocID="{534ED812-44BA-4A4A-82E3-B09E92603BC1}" presName="linNode" presStyleCnt="0"/>
      <dgm:spPr/>
    </dgm:pt>
    <dgm:pt modelId="{F1EF1637-4C49-47B7-8F54-0654A04DDF31}" type="pres">
      <dgm:prSet presAssocID="{534ED812-44BA-4A4A-82E3-B09E92603BC1}" presName="parentText" presStyleLbl="node1" presStyleIdx="2" presStyleCnt="3" custScaleX="274366" custScaleY="47263">
        <dgm:presLayoutVars>
          <dgm:chMax val="1"/>
          <dgm:bulletEnabled val="1"/>
        </dgm:presLayoutVars>
      </dgm:prSet>
      <dgm:spPr/>
      <dgm:t>
        <a:bodyPr/>
        <a:lstStyle/>
        <a:p>
          <a:endParaRPr lang="en-CA"/>
        </a:p>
      </dgm:t>
    </dgm:pt>
    <dgm:pt modelId="{1C50316B-F42D-48EA-8BDF-050EF4E037A0}" type="pres">
      <dgm:prSet presAssocID="{534ED812-44BA-4A4A-82E3-B09E92603BC1}" presName="descendantText" presStyleLbl="alignAccFollowNode1" presStyleIdx="1" presStyleCnt="2" custScaleY="47823">
        <dgm:presLayoutVars>
          <dgm:bulletEnabled val="1"/>
        </dgm:presLayoutVars>
      </dgm:prSet>
      <dgm:spPr/>
      <dgm:t>
        <a:bodyPr/>
        <a:lstStyle/>
        <a:p>
          <a:endParaRPr lang="en-CA"/>
        </a:p>
      </dgm:t>
    </dgm:pt>
  </dgm:ptLst>
  <dgm:cxnLst>
    <dgm:cxn modelId="{B30F17AB-7C87-48AF-BB1D-0377C937BB6E}" srcId="{11DD875E-87C3-4294-883F-BAEAC69A9AC6}" destId="{534ED812-44BA-4A4A-82E3-B09E92603BC1}" srcOrd="2" destOrd="0" parTransId="{A689866A-23E0-4036-BEF1-D551151ACFC9}" sibTransId="{928526B1-560E-4BAA-80BA-C5683C1647BA}"/>
    <dgm:cxn modelId="{F7A5E440-4C47-474F-BCD4-4E1F822A0429}" srcId="{11DD875E-87C3-4294-883F-BAEAC69A9AC6}" destId="{68786755-6F70-4E40-8C72-E2319F2D4B0A}" srcOrd="1" destOrd="0" parTransId="{16BB5539-E717-4B5F-9534-75243256FF77}" sibTransId="{8DFFBE5A-6D79-475A-A904-B60E49FDF957}"/>
    <dgm:cxn modelId="{DC7A55DD-C697-457C-ACB6-6A56F9A438C3}" srcId="{B000069F-0588-4B97-AAE1-372AEB9E04D3}" destId="{EE2F2FF3-1C16-4E2E-B0B0-5541D07ED045}" srcOrd="0" destOrd="0" parTransId="{453FE841-D18B-497C-8156-90465F21347A}" sibTransId="{78F24A7A-038B-46CA-A05A-8C56E3E522D1}"/>
    <dgm:cxn modelId="{BA23A26C-5920-4B50-9031-411CDC91FEA7}" type="presOf" srcId="{EE2F2FF3-1C16-4E2E-B0B0-5541D07ED045}" destId="{4D85D92D-D626-4F9D-A833-2DED06D7F922}" srcOrd="0" destOrd="0" presId="urn:microsoft.com/office/officeart/2005/8/layout/vList5"/>
    <dgm:cxn modelId="{ED81F459-6B1C-4A58-BE6A-61B356FF1905}" type="presOf" srcId="{534ED812-44BA-4A4A-82E3-B09E92603BC1}" destId="{F1EF1637-4C49-47B7-8F54-0654A04DDF31}" srcOrd="0" destOrd="0" presId="urn:microsoft.com/office/officeart/2005/8/layout/vList5"/>
    <dgm:cxn modelId="{D9309EA7-EB5B-4556-8F41-64C2D6F6ABCA}" type="presOf" srcId="{68786755-6F70-4E40-8C72-E2319F2D4B0A}" destId="{F8239D9E-60BB-4D68-8613-30B6A14B7258}" srcOrd="0" destOrd="0" presId="urn:microsoft.com/office/officeart/2005/8/layout/vList5"/>
    <dgm:cxn modelId="{F27D3167-D481-4F84-B0B7-717B8175A99D}" srcId="{B000069F-0588-4B97-AAE1-372AEB9E04D3}" destId="{735D2BBC-7378-47A8-8169-EF7BDCEE12CA}" srcOrd="1" destOrd="0" parTransId="{111FE48E-9F4B-402C-B351-2CA951AF34CC}" sibTransId="{495DE4EE-1C4A-47B4-854E-6690676FBA65}"/>
    <dgm:cxn modelId="{F4EADC6F-C6C7-4D56-8209-D3662506D0E2}" type="presOf" srcId="{735D2BBC-7378-47A8-8169-EF7BDCEE12CA}" destId="{4D85D92D-D626-4F9D-A833-2DED06D7F922}" srcOrd="0" destOrd="1" presId="urn:microsoft.com/office/officeart/2005/8/layout/vList5"/>
    <dgm:cxn modelId="{45981A4B-E4E0-4AFD-ACC9-ECF7AA4EC3AD}" srcId="{11DD875E-87C3-4294-883F-BAEAC69A9AC6}" destId="{B000069F-0588-4B97-AAE1-372AEB9E04D3}" srcOrd="0" destOrd="0" parTransId="{E785FC2D-08D7-4E57-B180-09FF2B97A63A}" sibTransId="{35506E8C-A565-415E-909E-070D5F1FFFC1}"/>
    <dgm:cxn modelId="{4768FAD7-7A5B-437F-8639-AF40C83E63AB}" srcId="{534ED812-44BA-4A4A-82E3-B09E92603BC1}" destId="{8B28ADE8-A312-4FD4-86C1-E583DC4E4E4D}" srcOrd="0" destOrd="0" parTransId="{CDB95F84-8BB9-49C5-8E89-99D83D27045E}" sibTransId="{BA2B38FB-D92A-4B3D-B856-940E9831FBCB}"/>
    <dgm:cxn modelId="{72A1E449-34A0-4F34-84D4-EC60D44AD654}" type="presOf" srcId="{8B28ADE8-A312-4FD4-86C1-E583DC4E4E4D}" destId="{1C50316B-F42D-48EA-8BDF-050EF4E037A0}" srcOrd="0" destOrd="0" presId="urn:microsoft.com/office/officeart/2005/8/layout/vList5"/>
    <dgm:cxn modelId="{E7E3A3E5-EAA1-417B-A436-DE6C52BEF04D}" type="presOf" srcId="{B000069F-0588-4B97-AAE1-372AEB9E04D3}" destId="{8240BF67-4A22-414A-A037-0B8063567DF9}" srcOrd="0" destOrd="0" presId="urn:microsoft.com/office/officeart/2005/8/layout/vList5"/>
    <dgm:cxn modelId="{0E41DC4B-6916-40A5-8470-588F2C26A053}" type="presOf" srcId="{11DD875E-87C3-4294-883F-BAEAC69A9AC6}" destId="{54D9F95B-1AFB-4DE6-992B-5DB1C64F9D86}" srcOrd="0" destOrd="0" presId="urn:microsoft.com/office/officeart/2005/8/layout/vList5"/>
    <dgm:cxn modelId="{04A1EC59-B7B0-456E-A79A-83F99AB098DC}" type="presParOf" srcId="{54D9F95B-1AFB-4DE6-992B-5DB1C64F9D86}" destId="{0A38A76F-1C63-4232-8B2A-F36DEB738256}" srcOrd="0" destOrd="0" presId="urn:microsoft.com/office/officeart/2005/8/layout/vList5"/>
    <dgm:cxn modelId="{F34EA9BF-BB6D-471A-A484-F29BA496CFE9}" type="presParOf" srcId="{0A38A76F-1C63-4232-8B2A-F36DEB738256}" destId="{8240BF67-4A22-414A-A037-0B8063567DF9}" srcOrd="0" destOrd="0" presId="urn:microsoft.com/office/officeart/2005/8/layout/vList5"/>
    <dgm:cxn modelId="{FF91853F-2391-4200-956E-FFB862E35C47}" type="presParOf" srcId="{0A38A76F-1C63-4232-8B2A-F36DEB738256}" destId="{4D85D92D-D626-4F9D-A833-2DED06D7F922}" srcOrd="1" destOrd="0" presId="urn:microsoft.com/office/officeart/2005/8/layout/vList5"/>
    <dgm:cxn modelId="{BFA995FB-6A85-42EC-85A0-463C1FB87B8E}" type="presParOf" srcId="{54D9F95B-1AFB-4DE6-992B-5DB1C64F9D86}" destId="{2BEB3C20-E1C7-44F9-9FD1-47A51C23F9A3}" srcOrd="1" destOrd="0" presId="urn:microsoft.com/office/officeart/2005/8/layout/vList5"/>
    <dgm:cxn modelId="{AC78DF45-5FFE-4D17-B217-38ED18BA4D19}" type="presParOf" srcId="{54D9F95B-1AFB-4DE6-992B-5DB1C64F9D86}" destId="{43330A78-9D5C-4260-A5E5-4FA201D23EC0}" srcOrd="2" destOrd="0" presId="urn:microsoft.com/office/officeart/2005/8/layout/vList5"/>
    <dgm:cxn modelId="{DE581EF9-8D6B-46DF-8172-28BF717FC597}" type="presParOf" srcId="{43330A78-9D5C-4260-A5E5-4FA201D23EC0}" destId="{F8239D9E-60BB-4D68-8613-30B6A14B7258}" srcOrd="0" destOrd="0" presId="urn:microsoft.com/office/officeart/2005/8/layout/vList5"/>
    <dgm:cxn modelId="{22AD64CC-F0F7-43F9-A7BD-4F7A5DCBE766}" type="presParOf" srcId="{54D9F95B-1AFB-4DE6-992B-5DB1C64F9D86}" destId="{6AA3F269-6662-44DE-AA4C-95D223017553}" srcOrd="3" destOrd="0" presId="urn:microsoft.com/office/officeart/2005/8/layout/vList5"/>
    <dgm:cxn modelId="{F946982A-ADC6-40DB-ACC1-19549241D950}" type="presParOf" srcId="{54D9F95B-1AFB-4DE6-992B-5DB1C64F9D86}" destId="{18768E2B-8AB5-4801-A01B-65CEF5050DFF}" srcOrd="4" destOrd="0" presId="urn:microsoft.com/office/officeart/2005/8/layout/vList5"/>
    <dgm:cxn modelId="{26DA07D3-6E22-4B80-8152-25A2B3EE777C}" type="presParOf" srcId="{18768E2B-8AB5-4801-A01B-65CEF5050DFF}" destId="{F1EF1637-4C49-47B7-8F54-0654A04DDF31}" srcOrd="0" destOrd="0" presId="urn:microsoft.com/office/officeart/2005/8/layout/vList5"/>
    <dgm:cxn modelId="{08C4CABF-7A1B-4153-A51A-2DAFDB3CB9CC}" type="presParOf" srcId="{18768E2B-8AB5-4801-A01B-65CEF5050DFF}" destId="{1C50316B-F42D-48EA-8BDF-050EF4E037A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5D92D-D626-4F9D-A833-2DED06D7F922}">
      <dsp:nvSpPr>
        <dsp:cNvPr id="0" name=""/>
        <dsp:cNvSpPr/>
      </dsp:nvSpPr>
      <dsp:spPr>
        <a:xfrm rot="5400000">
          <a:off x="6104754" y="-609042"/>
          <a:ext cx="1816980" cy="347272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rtl="0">
            <a:lnSpc>
              <a:spcPct val="90000"/>
            </a:lnSpc>
            <a:spcBef>
              <a:spcPct val="0"/>
            </a:spcBef>
            <a:spcAft>
              <a:spcPct val="15000"/>
            </a:spcAft>
            <a:buChar char="••"/>
          </a:pPr>
          <a:r>
            <a:rPr lang="en-CA" sz="2600" kern="1200" dirty="0" smtClean="0"/>
            <a:t>However, lots of residual variance</a:t>
          </a:r>
          <a:endParaRPr lang="en-CA" sz="2600" kern="1200" dirty="0"/>
        </a:p>
        <a:p>
          <a:pPr marL="228600" lvl="1" indent="-228600" algn="l" defTabSz="1155700" rtl="0">
            <a:lnSpc>
              <a:spcPct val="90000"/>
            </a:lnSpc>
            <a:spcBef>
              <a:spcPct val="0"/>
            </a:spcBef>
            <a:spcAft>
              <a:spcPct val="15000"/>
            </a:spcAft>
            <a:buChar char="••"/>
          </a:pPr>
          <a:r>
            <a:rPr lang="en-CA" sz="2600" kern="1200" dirty="0" smtClean="0"/>
            <a:t>There’s much more going on here</a:t>
          </a:r>
          <a:endParaRPr lang="en-CA" sz="2600" kern="1200" dirty="0"/>
        </a:p>
      </dsp:txBody>
      <dsp:txXfrm rot="-5400000">
        <a:off x="5276883" y="307527"/>
        <a:ext cx="3384025" cy="1639584"/>
      </dsp:txXfrm>
    </dsp:sp>
    <dsp:sp modelId="{8240BF67-4A22-414A-A037-0B8063567DF9}">
      <dsp:nvSpPr>
        <dsp:cNvPr id="0" name=""/>
        <dsp:cNvSpPr/>
      </dsp:nvSpPr>
      <dsp:spPr>
        <a:xfrm>
          <a:off x="599" y="2199"/>
          <a:ext cx="5276283" cy="22788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CA" sz="3400" kern="1200" dirty="0" smtClean="0"/>
            <a:t>Probability of solvability </a:t>
          </a:r>
          <a:r>
            <a:rPr lang="en-CA" sz="3400" b="1" kern="1200" dirty="0" smtClean="0"/>
            <a:t>correlates strongly</a:t>
          </a:r>
          <a:r>
            <a:rPr lang="en-CA" sz="3400" kern="1200" dirty="0" smtClean="0"/>
            <a:t> </a:t>
          </a:r>
          <a:br>
            <a:rPr lang="en-CA" sz="3400" kern="1200" dirty="0" smtClean="0"/>
          </a:br>
          <a:r>
            <a:rPr lang="en-CA" sz="3400" kern="1200" dirty="0" smtClean="0"/>
            <a:t>with instance hardness </a:t>
          </a:r>
          <a:br>
            <a:rPr lang="en-CA" sz="3400" kern="1200" dirty="0" smtClean="0"/>
          </a:br>
          <a:r>
            <a:rPr lang="en-CA" sz="3400" kern="1200" dirty="0" smtClean="0"/>
            <a:t>in practice</a:t>
          </a:r>
          <a:endParaRPr lang="en-CA" sz="3400" kern="1200" dirty="0"/>
        </a:p>
      </dsp:txBody>
      <dsp:txXfrm>
        <a:off x="111841" y="113441"/>
        <a:ext cx="5053799" cy="2056318"/>
      </dsp:txXfrm>
    </dsp:sp>
    <dsp:sp modelId="{F8239D9E-60BB-4D68-8613-30B6A14B7258}">
      <dsp:nvSpPr>
        <dsp:cNvPr id="0" name=""/>
        <dsp:cNvSpPr/>
      </dsp:nvSpPr>
      <dsp:spPr>
        <a:xfrm>
          <a:off x="599" y="2517770"/>
          <a:ext cx="3150074" cy="45743"/>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19050" bIns="9525" numCol="1" spcCol="1270" anchor="ctr" anchorCtr="0">
          <a:noAutofit/>
        </a:bodyPr>
        <a:lstStyle/>
        <a:p>
          <a:pPr lvl="0" algn="ctr" defTabSz="222250">
            <a:lnSpc>
              <a:spcPct val="90000"/>
            </a:lnSpc>
            <a:spcBef>
              <a:spcPct val="0"/>
            </a:spcBef>
            <a:spcAft>
              <a:spcPct val="35000"/>
            </a:spcAft>
          </a:pPr>
          <a:endParaRPr lang="en-CA" sz="500" kern="1200" dirty="0"/>
        </a:p>
      </dsp:txBody>
      <dsp:txXfrm>
        <a:off x="2832" y="2520003"/>
        <a:ext cx="3145608" cy="41277"/>
      </dsp:txXfrm>
    </dsp:sp>
    <dsp:sp modelId="{1C50316B-F42D-48EA-8BDF-050EF4E037A0}">
      <dsp:nvSpPr>
        <dsp:cNvPr id="0" name=""/>
        <dsp:cNvSpPr/>
      </dsp:nvSpPr>
      <dsp:spPr>
        <a:xfrm rot="5400000">
          <a:off x="6123589" y="2199358"/>
          <a:ext cx="1811676" cy="343992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rtl="0">
            <a:lnSpc>
              <a:spcPct val="90000"/>
            </a:lnSpc>
            <a:spcBef>
              <a:spcPct val="0"/>
            </a:spcBef>
            <a:spcAft>
              <a:spcPct val="15000"/>
            </a:spcAft>
            <a:buChar char="••"/>
          </a:pPr>
          <a:r>
            <a:rPr lang="en-CA" sz="2600" kern="1200" dirty="0" smtClean="0"/>
            <a:t>Idea: use machine learning methods to look for patterns</a:t>
          </a:r>
          <a:endParaRPr lang="en-CA" sz="2600" kern="1200" dirty="0"/>
        </a:p>
      </dsp:txBody>
      <dsp:txXfrm rot="-5400000">
        <a:off x="5309466" y="3101921"/>
        <a:ext cx="3351485" cy="1634798"/>
      </dsp:txXfrm>
    </dsp:sp>
    <dsp:sp modelId="{F1EF1637-4C49-47B7-8F54-0654A04DDF31}">
      <dsp:nvSpPr>
        <dsp:cNvPr id="0" name=""/>
        <dsp:cNvSpPr/>
      </dsp:nvSpPr>
      <dsp:spPr>
        <a:xfrm>
          <a:off x="599" y="2800282"/>
          <a:ext cx="5308865" cy="22380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CA" sz="3400" kern="1200" dirty="0" smtClean="0"/>
            <a:t>Is it possible to make </a:t>
          </a:r>
          <a:r>
            <a:rPr lang="en-CA" sz="3400" b="1" kern="1200" dirty="0" smtClean="0"/>
            <a:t>more accurate predictions</a:t>
          </a:r>
          <a:r>
            <a:rPr lang="en-CA" sz="3400" kern="1200" dirty="0" smtClean="0"/>
            <a:t>?</a:t>
          </a:r>
          <a:endParaRPr lang="en-CA" sz="3400" kern="1200" dirty="0"/>
        </a:p>
      </dsp:txBody>
      <dsp:txXfrm>
        <a:off x="109853" y="2909536"/>
        <a:ext cx="5090357" cy="201956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 Id="rId4"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 Id="rId4"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emf"/><Relationship Id="rId4"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4"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F35338-3371-40ED-8821-14CA87CB2A25}" type="datetimeFigureOut">
              <a:rPr lang="en-US" smtClean="0"/>
              <a:pPr/>
              <a:t>8/25/2016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D0AC9B-4D0D-4BE6-982F-6AE6CA2E2A47}" type="slidenum">
              <a:rPr lang="en-CA" smtClean="0"/>
              <a:pPr/>
              <a:t>‹#›</a:t>
            </a:fld>
            <a:endParaRPr lang="en-CA"/>
          </a:p>
        </p:txBody>
      </p:sp>
    </p:spTree>
    <p:extLst>
      <p:ext uri="{BB962C8B-B14F-4D97-AF65-F5344CB8AC3E}">
        <p14:creationId xmlns:p14="http://schemas.microsoft.com/office/powerpoint/2010/main" val="43131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CA" dirty="0" smtClean="0">
                <a:effectLst/>
              </a:rPr>
              <a:t>Problems are intractable when they “can be solved, but not fast enough for the solution to be usable” [</a:t>
            </a:r>
            <a:r>
              <a:rPr lang="en-CA" dirty="0" smtClean="0"/>
              <a:t>Hopcroft</a:t>
            </a:r>
            <a:r>
              <a:rPr lang="en-CA" dirty="0" smtClean="0">
                <a:effectLst/>
              </a:rPr>
              <a:t>, </a:t>
            </a:r>
            <a:r>
              <a:rPr lang="en-CA" dirty="0" err="1" smtClean="0"/>
              <a:t>Motwani</a:t>
            </a:r>
            <a:r>
              <a:rPr lang="en-CA" dirty="0" smtClean="0">
                <a:effectLst/>
              </a:rPr>
              <a:t> &amp; Ullman, 2007]. NP-complete problems are commonly said to be intractable; however, the reality is more complex. All known algorithms for solving NP-complete prob­lems require exponential time in the worst case; however, these algorithms nevertheless solve many problems of practical impor­tance astoundingly quickly, and are hence relied upon in a broad range of applications. The propositional satisfiability problem (SAT) serves as a good example. The FCC's multi-billion dollar spectrum auctions operate by solving hundreds of thousands of SAT-encoded graph coloring problems, typically each involving tens of thousands of variables and millions of constraints. These instances can often be solved in seconds, even though the same solvers can be stymied by hand-crafted instances involving only hundreds of variables. Clearly, we could benefit from a more nuanced understanding of algorithm behaviour than is offered by asymptotic, worst-case analy­sis.</a:t>
            </a:r>
            <a:r>
              <a:rPr lang="en-CA" dirty="0" smtClean="0"/>
              <a:t/>
            </a:r>
            <a:br>
              <a:rPr lang="en-CA" dirty="0" smtClean="0"/>
            </a:br>
            <a:r>
              <a:rPr lang="en-CA" dirty="0" smtClean="0"/>
              <a:t/>
            </a:r>
            <a:br>
              <a:rPr lang="en-CA" dirty="0" smtClean="0"/>
            </a:br>
            <a:r>
              <a:rPr lang="en-CA" dirty="0" smtClean="0">
                <a:effectLst/>
              </a:rPr>
              <a:t>This tutorial is focused on the question most relevant to an end user: “How hard is it to solve a given family of problem instances, using the best available methods?” Formal, complexity-theoretic analysis of this question seems hopeless: the best available algorithms are highly complex (and, in some cases, only available in compiled form), and instance distributions representative of practical applications are heterogeneous and richly structured. For this reason, we turn to statistical, rather than combinatorial, analysis. The main claim of this tutorial is that rigorous statistical methods can characterize algorithm runtime with high levels of confidence. More specifically, this article surveys over a decade of research showing how to build empirical hardness models (</a:t>
            </a:r>
            <a:r>
              <a:rPr lang="en-CA" dirty="0" smtClean="0"/>
              <a:t>EHMs</a:t>
            </a:r>
            <a:r>
              <a:rPr lang="en-CA" dirty="0" smtClean="0">
                <a:effectLst/>
              </a:rPr>
              <a:t>) that, given a new problem instance, estimate the runtime of an algorithm in low-order polynomial time. We have shown that it is possible to build quite accurate models for different NP-complete problems (we have studied SAT, combinatorial auction winner determination, mixed integer </a:t>
            </a:r>
            <a:r>
              <a:rPr lang="en-CA" dirty="0" smtClean="0"/>
              <a:t>program­ming</a:t>
            </a:r>
            <a:r>
              <a:rPr lang="en-CA" dirty="0" smtClean="0">
                <a:effectLst/>
              </a:rPr>
              <a:t>, and the traveling salesman problem), distributions of problem instances (we have considered dozens), solvers (again, dozens). We have robustly found that even very succinct </a:t>
            </a:r>
            <a:r>
              <a:rPr lang="en-CA" dirty="0" smtClean="0"/>
              <a:t>EHMs</a:t>
            </a:r>
            <a:r>
              <a:rPr lang="en-CA" dirty="0" smtClean="0">
                <a:effectLst/>
              </a:rPr>
              <a:t> can achieve high </a:t>
            </a:r>
            <a:r>
              <a:rPr lang="en-CA" dirty="0" smtClean="0"/>
              <a:t>accuracies</a:t>
            </a:r>
            <a:r>
              <a:rPr lang="en-CA" dirty="0" smtClean="0">
                <a:effectLst/>
              </a:rPr>
              <a:t>, meaning that they describe simple relationships between instance characteristics and algorithm runtime. This makes our approach important even for theoretically inclined computer scientists who prefer proofs to experimental findings: </a:t>
            </a:r>
            <a:r>
              <a:rPr lang="en-CA" dirty="0" smtClean="0"/>
              <a:t>EHMs</a:t>
            </a:r>
            <a:r>
              <a:rPr lang="en-CA" dirty="0" smtClean="0">
                <a:effectLst/>
              </a:rPr>
              <a:t> can uncover new, simple relationships between instance characteristics and runtime, and thereby catalyze new theoretical work.</a:t>
            </a:r>
            <a:r>
              <a:rPr lang="en-CA" dirty="0" smtClean="0"/>
              <a:t/>
            </a:r>
            <a:br>
              <a:rPr lang="en-CA" dirty="0" smtClean="0"/>
            </a:br>
            <a:r>
              <a:rPr lang="en-CA" dirty="0" smtClean="0"/>
              <a:t/>
            </a:r>
            <a:br>
              <a:rPr lang="en-CA" dirty="0" smtClean="0"/>
            </a:br>
            <a:r>
              <a:rPr lang="en-CA" dirty="0" smtClean="0">
                <a:effectLst/>
              </a:rPr>
              <a:t>The tutorial will emphasize ways that </a:t>
            </a:r>
            <a:r>
              <a:rPr lang="en-CA" dirty="0" smtClean="0"/>
              <a:t>EHMs</a:t>
            </a:r>
            <a:r>
              <a:rPr lang="en-CA" dirty="0" smtClean="0">
                <a:effectLst/>
              </a:rPr>
              <a:t> contribute to our understanding of NP-complete problems; however, they are also useful </a:t>
            </a:r>
            <a:r>
              <a:rPr lang="en-CA" dirty="0" smtClean="0"/>
              <a:t>in a</a:t>
            </a:r>
            <a:r>
              <a:rPr lang="en-CA" dirty="0" smtClean="0">
                <a:effectLst/>
              </a:rPr>
              <a:t> variety of practical applications. Most straightforwardly, they can aid the distribution of problem instances across a cluster, or predict how long a run will take to complete. More interestingly, they can (1) be leveraged to automatically make benchmark distributions more challenging; (2) be used to combine a set of high-variance algorithms into an “algorithm portfolio” that outperforms its constituents; and (3) aid in the configuration (or “tuning”) of highly </a:t>
            </a:r>
            <a:r>
              <a:rPr lang="en-CA" dirty="0" smtClean="0"/>
              <a:t>parameterized</a:t>
            </a:r>
            <a:r>
              <a:rPr lang="en-CA" dirty="0" smtClean="0">
                <a:effectLst/>
              </a:rPr>
              <a:t> algorithms for good performance on given instance distributions. If time permits, I'll briefly discuss each of these applications. In particular, I'll explain how we leveraged ideas (2) and (3) to build the SAT solver portfolios that clear the FCC auctions.</a:t>
            </a:r>
            <a:endParaRPr lang="en-CA" dirty="0"/>
          </a:p>
        </p:txBody>
      </p:sp>
      <p:sp>
        <p:nvSpPr>
          <p:cNvPr id="4" name="Slide Number Placeholder 3"/>
          <p:cNvSpPr>
            <a:spLocks noGrp="1"/>
          </p:cNvSpPr>
          <p:nvPr>
            <p:ph type="sldNum" sz="quarter" idx="10"/>
          </p:nvPr>
        </p:nvSpPr>
        <p:spPr/>
        <p:txBody>
          <a:bodyPr/>
          <a:lstStyle/>
          <a:p>
            <a:fld id="{C8D0AC9B-4D0D-4BE6-982F-6AE6CA2E2A47}" type="slidenum">
              <a:rPr lang="en-CA" smtClean="0"/>
              <a:pPr/>
              <a:t>1</a:t>
            </a:fld>
            <a:endParaRPr lang="en-CA"/>
          </a:p>
        </p:txBody>
      </p:sp>
    </p:spTree>
    <p:extLst>
      <p:ext uri="{BB962C8B-B14F-4D97-AF65-F5344CB8AC3E}">
        <p14:creationId xmlns:p14="http://schemas.microsoft.com/office/powerpoint/2010/main" val="3363361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AAB157-0532-41E1-B42C-8341A93BC967}" type="slidenum">
              <a:rPr lang="en-US"/>
              <a:pPr/>
              <a:t>20</a:t>
            </a:fld>
            <a:endParaRPr lang="en-US"/>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2245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152078-2818-40FC-A3BE-53895DDC9B72}" type="slidenum">
              <a:rPr lang="en-US"/>
              <a:pPr/>
              <a:t>21</a:t>
            </a:fld>
            <a:endParaRPr lang="en-US"/>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4180272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95D55D-C9E3-4313-8721-23DA77F9B26F}" type="slidenum">
              <a:rPr lang="en-US"/>
              <a:pPr/>
              <a:t>22</a:t>
            </a:fld>
            <a:endParaRPr lang="en-US"/>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986747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726299-A54C-4207-8C47-4E254EC144F4}" type="slidenum">
              <a:rPr lang="en-US"/>
              <a:pPr/>
              <a:t>23</a:t>
            </a:fld>
            <a:endParaRPr lang="en-US"/>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493603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67CB0-EA13-40B2-A3DF-2BC2A584644B}" type="slidenum">
              <a:rPr lang="en-US"/>
              <a:pPr/>
              <a:t>24</a:t>
            </a:fld>
            <a:endParaRPr lang="en-US"/>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50866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979591-9243-49D9-A4FC-1A9D796B310B}" type="slidenum">
              <a:rPr lang="en-US"/>
              <a:pPr/>
              <a:t>25</a:t>
            </a:fld>
            <a:endParaRPr lang="en-US"/>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466072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8CCDE0-2B3E-4ECA-A6E5-DE50A1D2BAF6}" type="slidenum">
              <a:rPr lang="en-US"/>
              <a:pPr/>
              <a:t>26</a:t>
            </a:fld>
            <a:endParaRPr lang="en-US"/>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776779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8D0AC9B-4D0D-4BE6-982F-6AE6CA2E2A47}" type="slidenum">
              <a:rPr lang="en-CA" smtClean="0"/>
              <a:pPr/>
              <a:t>52</a:t>
            </a:fld>
            <a:endParaRPr lang="en-CA" dirty="0"/>
          </a:p>
        </p:txBody>
      </p:sp>
    </p:spTree>
    <p:extLst>
      <p:ext uri="{BB962C8B-B14F-4D97-AF65-F5344CB8AC3E}">
        <p14:creationId xmlns:p14="http://schemas.microsoft.com/office/powerpoint/2010/main" val="1591722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Hundreds academic applications</a:t>
            </a:r>
            <a:endParaRPr lang="en-CA" dirty="0"/>
          </a:p>
        </p:txBody>
      </p:sp>
      <p:sp>
        <p:nvSpPr>
          <p:cNvPr id="4" name="Slide Number Placeholder 3"/>
          <p:cNvSpPr>
            <a:spLocks noGrp="1"/>
          </p:cNvSpPr>
          <p:nvPr>
            <p:ph type="sldNum" sz="quarter" idx="10"/>
          </p:nvPr>
        </p:nvSpPr>
        <p:spPr/>
        <p:txBody>
          <a:bodyPr/>
          <a:lstStyle/>
          <a:p>
            <a:fld id="{C8D0AC9B-4D0D-4BE6-982F-6AE6CA2E2A47}" type="slidenum">
              <a:rPr lang="en-CA" smtClean="0"/>
              <a:pPr/>
              <a:t>53</a:t>
            </a:fld>
            <a:endParaRPr lang="en-CA" dirty="0"/>
          </a:p>
        </p:txBody>
      </p:sp>
    </p:spTree>
    <p:extLst>
      <p:ext uri="{BB962C8B-B14F-4D97-AF65-F5344CB8AC3E}">
        <p14:creationId xmlns:p14="http://schemas.microsoft.com/office/powerpoint/2010/main" val="1748005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D53CD-D8CF-46F9-BC16-B1772E8D3CC3}" type="slidenum">
              <a:rPr lang="en-CA" smtClean="0">
                <a:solidFill>
                  <a:prstClr val="black"/>
                </a:solidFill>
              </a:rPr>
              <a:pPr/>
              <a:t>57</a:t>
            </a:fld>
            <a:endParaRPr lang="en-CA">
              <a:solidFill>
                <a:prstClr val="black"/>
              </a:solidFill>
            </a:endParaRPr>
          </a:p>
        </p:txBody>
      </p:sp>
    </p:spTree>
    <p:extLst>
      <p:ext uri="{BB962C8B-B14F-4D97-AF65-F5344CB8AC3E}">
        <p14:creationId xmlns:p14="http://schemas.microsoft.com/office/powerpoint/2010/main" val="112613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909EA-9B95-44E3-8D79-286DC4B37C8E}" type="slidenum">
              <a:rPr lang="en-US"/>
              <a:pPr/>
              <a:t>8</a:t>
            </a:fld>
            <a:endParaRPr lang="en-US"/>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428865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19CC73-482A-4B2A-8597-A6129DC91C98}" type="slidenum">
              <a:rPr lang="en-US"/>
              <a:pPr/>
              <a:t>9</a:t>
            </a:fld>
            <a:endParaRPr lang="en-US"/>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62591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E957-8C1D-489E-B9C4-B368B5E7D41B}" type="slidenum">
              <a:rPr lang="en-US"/>
              <a:pPr/>
              <a:t>10</a:t>
            </a:fld>
            <a:endParaRPr lang="en-US"/>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691033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214811-186F-414F-8757-1BF515FB91A5}" type="slidenum">
              <a:rPr lang="en-US"/>
              <a:pPr/>
              <a:t>11</a:t>
            </a:fld>
            <a:endParaRPr lang="en-US"/>
          </a:p>
        </p:txBody>
      </p:sp>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4165298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F5AA1-E896-4B5E-808E-FC442CD9868E}" type="slidenum">
              <a:rPr lang="en-US"/>
              <a:pPr/>
              <a:t>16</a:t>
            </a:fld>
            <a:endParaRPr lang="en-US"/>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104576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DF3B73-6088-47F9-A824-3308A760DEE1}" type="slidenum">
              <a:rPr lang="en-US"/>
              <a:pPr/>
              <a:t>17</a:t>
            </a:fld>
            <a:endParaRPr lang="en-US"/>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75899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859E8-F291-4FA3-A90B-BA269621C967}" type="slidenum">
              <a:rPr lang="en-US"/>
              <a:pPr/>
              <a:t>18</a:t>
            </a:fld>
            <a:endParaRPr lang="en-US"/>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65778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93BACF-750C-4937-BFC0-1C14BC151955}" type="slidenum">
              <a:rPr lang="en-US"/>
              <a:pPr/>
              <a:t>19</a:t>
            </a:fld>
            <a:endParaRPr lang="en-US"/>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43832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4422"/>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97AC8463-E534-4F89-B572-3909E797EBCF}" type="datetimeFigureOut">
              <a:rPr lang="en-US" smtClean="0"/>
              <a:pPr/>
              <a:t>8/25/2016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6F903E-079B-433B-A61E-33672A71622A}"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7AC8463-E534-4F89-B572-3909E797EBCF}" type="datetimeFigureOut">
              <a:rPr lang="en-US" smtClean="0"/>
              <a:pPr/>
              <a:t>8/25/2016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6F903E-079B-433B-A61E-33672A71622A}"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7AC8463-E534-4F89-B572-3909E797EBCF}" type="datetimeFigureOut">
              <a:rPr lang="en-US" smtClean="0"/>
              <a:pPr/>
              <a:t>8/25/2016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6F903E-079B-433B-A61E-33672A71622A}"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858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81000" y="990600"/>
            <a:ext cx="85344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1000" y="3733800"/>
            <a:ext cx="85344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228600" y="6381750"/>
            <a:ext cx="23622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381750"/>
            <a:ext cx="2895600" cy="476250"/>
          </a:xfrm>
        </p:spPr>
        <p:txBody>
          <a:bodyPr/>
          <a:lstStyle>
            <a:lvl1pPr>
              <a:defRPr/>
            </a:lvl1pPr>
          </a:lstStyle>
          <a:p>
            <a:r>
              <a:rPr lang="en-US"/>
              <a:t>INFORMS 2005</a:t>
            </a:r>
          </a:p>
        </p:txBody>
      </p:sp>
      <p:sp>
        <p:nvSpPr>
          <p:cNvPr id="7" name="Slide Number Placeholder 6"/>
          <p:cNvSpPr>
            <a:spLocks noGrp="1"/>
          </p:cNvSpPr>
          <p:nvPr>
            <p:ph type="sldNum" sz="quarter" idx="12"/>
          </p:nvPr>
        </p:nvSpPr>
        <p:spPr>
          <a:xfrm>
            <a:off x="6553200" y="6381750"/>
            <a:ext cx="2362200" cy="476250"/>
          </a:xfrm>
        </p:spPr>
        <p:txBody>
          <a:bodyPr/>
          <a:lstStyle>
            <a:lvl1pPr>
              <a:defRPr/>
            </a:lvl1pPr>
          </a:lstStyle>
          <a:p>
            <a:fld id="{C2B58A30-DEF8-478D-B826-22E6DFED98AA}" type="slidenum">
              <a:rPr lang="en-US"/>
              <a:pPr/>
              <a:t>‹#›</a:t>
            </a:fld>
            <a:endParaRPr lang="en-US"/>
          </a:p>
        </p:txBody>
      </p:sp>
    </p:spTree>
    <p:extLst>
      <p:ext uri="{BB962C8B-B14F-4D97-AF65-F5344CB8AC3E}">
        <p14:creationId xmlns:p14="http://schemas.microsoft.com/office/powerpoint/2010/main" val="487284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642942"/>
          </a:xfrm>
          <a:solidFill>
            <a:schemeClr val="accent1">
              <a:lumMod val="40000"/>
              <a:lumOff val="60000"/>
            </a:schemeClr>
          </a:solidFill>
        </p:spPr>
        <p:txBody>
          <a:bodyPr/>
          <a:lstStyle>
            <a:lvl1pPr>
              <a:defRPr b="1"/>
            </a:lvl1pPr>
          </a:lstStyle>
          <a:p>
            <a:r>
              <a:rPr lang="en-US" dirty="0" smtClean="0"/>
              <a:t>Click to edit Master title style</a:t>
            </a:r>
            <a:endParaRPr lang="en-CA" dirty="0"/>
          </a:p>
        </p:txBody>
      </p:sp>
      <p:sp>
        <p:nvSpPr>
          <p:cNvPr id="3" name="Content Placeholder 2"/>
          <p:cNvSpPr>
            <a:spLocks noGrp="1"/>
          </p:cNvSpPr>
          <p:nvPr>
            <p:ph idx="1"/>
          </p:nvPr>
        </p:nvSpPr>
        <p:spPr>
          <a:xfrm>
            <a:off x="214282" y="1071546"/>
            <a:ext cx="8715436" cy="5715040"/>
          </a:xfrm>
        </p:spPr>
        <p:txBody>
          <a:bodyPr>
            <a:normAutofit/>
          </a:bodyPr>
          <a:lstStyle>
            <a:lvl1pPr>
              <a:buClr>
                <a:schemeClr val="tx1"/>
              </a:buClr>
              <a:defRPr sz="2800"/>
            </a:lvl1pPr>
            <a:lvl2pPr>
              <a:buClr>
                <a:schemeClr val="tx1"/>
              </a:buClr>
              <a:defRPr sz="2400"/>
            </a:lvl2pPr>
            <a:lvl3pPr>
              <a:buClr>
                <a:schemeClr val="tx1"/>
              </a:buClr>
              <a:defRPr sz="2000"/>
            </a:lvl3pPr>
            <a:lvl4pPr>
              <a:buClr>
                <a:schemeClr val="tx1"/>
              </a:buClr>
              <a:defRPr sz="1800"/>
            </a:lvl4pPr>
            <a:lvl5pPr>
              <a:buClr>
                <a:schemeClr val="tx1"/>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4348" y="2285992"/>
            <a:ext cx="7772400" cy="1362075"/>
          </a:xfrm>
        </p:spPr>
        <p:txBody>
          <a:bodyPr anchor="t"/>
          <a:lstStyle>
            <a:lvl1pPr algn="ctr">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14348" y="378619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AC8463-E534-4F89-B572-3909E797EBCF}" type="datetimeFigureOut">
              <a:rPr lang="en-US" smtClean="0"/>
              <a:pPr/>
              <a:t>8/25/2016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6F903E-079B-433B-A61E-33672A71622A}"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97AC8463-E534-4F89-B572-3909E797EBCF}" type="datetimeFigureOut">
              <a:rPr lang="en-US" smtClean="0"/>
              <a:pPr/>
              <a:t>8/25/2016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46F903E-079B-433B-A61E-33672A71622A}"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97AC8463-E534-4F89-B572-3909E797EBCF}" type="datetimeFigureOut">
              <a:rPr lang="en-US" smtClean="0"/>
              <a:pPr/>
              <a:t>8/25/2016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46F903E-079B-433B-A61E-33672A71622A}"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97AC8463-E534-4F89-B572-3909E797EBCF}" type="datetimeFigureOut">
              <a:rPr lang="en-US" smtClean="0"/>
              <a:pPr/>
              <a:t>8/25/2016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46F903E-079B-433B-A61E-33672A71622A}"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AC8463-E534-4F89-B572-3909E797EBCF}" type="datetimeFigureOut">
              <a:rPr lang="en-US" smtClean="0"/>
              <a:pPr/>
              <a:t>8/25/2016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46F903E-079B-433B-A61E-33672A71622A}"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AC8463-E534-4F89-B572-3909E797EBCF}" type="datetimeFigureOut">
              <a:rPr lang="en-US" smtClean="0"/>
              <a:pPr/>
              <a:t>8/25/2016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46F903E-079B-433B-A61E-33672A71622A}"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AC8463-E534-4F89-B572-3909E797EBCF}" type="datetimeFigureOut">
              <a:rPr lang="en-US" smtClean="0"/>
              <a:pPr/>
              <a:t>8/25/2016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46F903E-079B-433B-A61E-33672A71622A}"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C8463-E534-4F89-B572-3909E797EBCF}" type="datetimeFigureOut">
              <a:rPr lang="en-US" smtClean="0"/>
              <a:pPr/>
              <a:t>8/25/2016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F903E-079B-433B-A61E-33672A71622A}"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oleObject" Target="../embeddings/oleObject2.bin"/><Relationship Id="rId10" Type="http://schemas.openxmlformats.org/officeDocument/2006/relationships/image" Target="../media/image28.emf"/><Relationship Id="rId4" Type="http://schemas.openxmlformats.org/officeDocument/2006/relationships/image" Target="../media/image25.emf"/><Relationship Id="rId9"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emf"/><Relationship Id="rId5" Type="http://schemas.openxmlformats.org/officeDocument/2006/relationships/oleObject" Target="../embeddings/oleObject6.bin"/><Relationship Id="rId10" Type="http://schemas.openxmlformats.org/officeDocument/2006/relationships/image" Target="../media/image32.emf"/><Relationship Id="rId4" Type="http://schemas.openxmlformats.org/officeDocument/2006/relationships/image" Target="../media/image29.emf"/><Relationship Id="rId9"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emf"/><Relationship Id="rId5" Type="http://schemas.openxmlformats.org/officeDocument/2006/relationships/oleObject" Target="../embeddings/oleObject10.bin"/><Relationship Id="rId10" Type="http://schemas.openxmlformats.org/officeDocument/2006/relationships/image" Target="../media/image36.emf"/><Relationship Id="rId4" Type="http://schemas.openxmlformats.org/officeDocument/2006/relationships/image" Target="../media/image33.emf"/><Relationship Id="rId9"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3.emf"/><Relationship Id="rId5" Type="http://schemas.openxmlformats.org/officeDocument/2006/relationships/oleObject" Target="../embeddings/oleObject14.bin"/><Relationship Id="rId10" Type="http://schemas.openxmlformats.org/officeDocument/2006/relationships/image" Target="../media/image45.emf"/><Relationship Id="rId4" Type="http://schemas.openxmlformats.org/officeDocument/2006/relationships/image" Target="../media/image42.emf"/><Relationship Id="rId9" Type="http://schemas.openxmlformats.org/officeDocument/2006/relationships/oleObject" Target="../embeddings/oleObject16.bin"/></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7.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9.gif"/><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8520" y="1484784"/>
            <a:ext cx="9252520" cy="1470025"/>
          </a:xfrm>
        </p:spPr>
        <p:txBody>
          <a:bodyPr>
            <a:normAutofit fontScale="90000"/>
          </a:bodyPr>
          <a:lstStyle/>
          <a:p>
            <a:r>
              <a:rPr lang="en-US" sz="6600" b="1" dirty="0"/>
              <a:t>Understanding the </a:t>
            </a:r>
            <a:r>
              <a:rPr lang="en-US" sz="6600" b="1" dirty="0" smtClean="0"/>
              <a:t/>
            </a:r>
            <a:br>
              <a:rPr lang="en-US" sz="6600" b="1" dirty="0" smtClean="0"/>
            </a:br>
            <a:r>
              <a:rPr lang="en-US" sz="6600" b="1" dirty="0" smtClean="0"/>
              <a:t>Empirical </a:t>
            </a:r>
            <a:r>
              <a:rPr lang="en-US" sz="6600" b="1" dirty="0"/>
              <a:t>Hardness </a:t>
            </a:r>
            <a:r>
              <a:rPr lang="en-US" sz="6600" b="1" dirty="0" smtClean="0"/>
              <a:t>of </a:t>
            </a:r>
            <a:br>
              <a:rPr lang="en-US" sz="6600" b="1" dirty="0" smtClean="0"/>
            </a:br>
            <a:r>
              <a:rPr lang="en-US" sz="6600" b="1" dirty="0" smtClean="0"/>
              <a:t>NP-Complete </a:t>
            </a:r>
            <a:r>
              <a:rPr lang="en-US" sz="6600" b="1" dirty="0"/>
              <a:t>Problems</a:t>
            </a:r>
          </a:p>
        </p:txBody>
      </p:sp>
      <p:sp>
        <p:nvSpPr>
          <p:cNvPr id="3" name="Subtitle 2"/>
          <p:cNvSpPr>
            <a:spLocks noGrp="1"/>
          </p:cNvSpPr>
          <p:nvPr>
            <p:ph type="subTitle" idx="1"/>
          </p:nvPr>
        </p:nvSpPr>
        <p:spPr>
          <a:xfrm>
            <a:off x="1357290" y="4797152"/>
            <a:ext cx="6400800" cy="1752600"/>
          </a:xfrm>
        </p:spPr>
        <p:txBody>
          <a:bodyPr/>
          <a:lstStyle/>
          <a:p>
            <a:r>
              <a:rPr lang="en-CA" dirty="0" smtClean="0">
                <a:solidFill>
                  <a:schemeClr val="tx1">
                    <a:lumMod val="75000"/>
                    <a:lumOff val="25000"/>
                  </a:schemeClr>
                </a:solidFill>
              </a:rPr>
              <a:t>Kevin Leyton-Brown</a:t>
            </a:r>
          </a:p>
          <a:p>
            <a:r>
              <a:rPr lang="en-CA" sz="2400" dirty="0" smtClean="0">
                <a:solidFill>
                  <a:schemeClr val="tx1">
                    <a:lumMod val="75000"/>
                    <a:lumOff val="25000"/>
                  </a:schemeClr>
                </a:solidFill>
              </a:rPr>
              <a:t>Computer Science Department</a:t>
            </a:r>
          </a:p>
          <a:p>
            <a:r>
              <a:rPr lang="en-CA" sz="2400" dirty="0" smtClean="0">
                <a:solidFill>
                  <a:schemeClr val="tx1">
                    <a:lumMod val="75000"/>
                    <a:lumOff val="25000"/>
                  </a:schemeClr>
                </a:solidFill>
              </a:rPr>
              <a:t>University of British Columbia</a:t>
            </a:r>
            <a:endParaRPr lang="en-CA" sz="2400" dirty="0">
              <a:solidFill>
                <a:schemeClr val="tx1">
                  <a:lumMod val="75000"/>
                  <a:lumOff val="25000"/>
                </a:schemeClr>
              </a:solidFill>
            </a:endParaRPr>
          </a:p>
        </p:txBody>
      </p:sp>
      <p:pic>
        <p:nvPicPr>
          <p:cNvPr id="4" name="Picture 5" descr="UBC_logo"/>
          <p:cNvPicPr>
            <a:picLocks noChangeAspect="1" noChangeArrowheads="1"/>
          </p:cNvPicPr>
          <p:nvPr/>
        </p:nvPicPr>
        <p:blipFill>
          <a:blip r:embed="rId3" cstate="print"/>
          <a:srcRect/>
          <a:stretch>
            <a:fillRect/>
          </a:stretch>
        </p:blipFill>
        <p:spPr bwMode="auto">
          <a:xfrm>
            <a:off x="1331640" y="4971711"/>
            <a:ext cx="840359" cy="114728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872" name="Picture 30160"/>
          <p:cNvPicPr>
            <a:picLocks noChangeAspect="1" noChangeArrowheads="1"/>
          </p:cNvPicPr>
          <p:nvPr/>
        </p:nvPicPr>
        <p:blipFill>
          <a:blip r:embed="rId3" cstate="print"/>
          <a:srcRect/>
          <a:stretch>
            <a:fillRect/>
          </a:stretch>
        </p:blipFill>
        <p:spPr bwMode="auto">
          <a:xfrm>
            <a:off x="455613" y="927123"/>
            <a:ext cx="8001000" cy="5859463"/>
          </a:xfrm>
          <a:prstGeom prst="rect">
            <a:avLst/>
          </a:prstGeom>
          <a:noFill/>
          <a:ln w="9525">
            <a:noFill/>
            <a:miter lim="800000"/>
            <a:headEnd/>
            <a:tailEnd/>
          </a:ln>
          <a:effectLst/>
        </p:spPr>
      </p:pic>
      <p:sp>
        <p:nvSpPr>
          <p:cNvPr id="5" name="Rectangle 2"/>
          <p:cNvSpPr>
            <a:spLocks noGrp="1" noChangeArrowheads="1"/>
          </p:cNvSpPr>
          <p:nvPr>
            <p:ph type="title"/>
          </p:nvPr>
        </p:nvSpPr>
        <p:spPr>
          <a:xfrm>
            <a:off x="0" y="214290"/>
            <a:ext cx="9144000" cy="642942"/>
          </a:xfrm>
        </p:spPr>
        <p:txBody>
          <a:bodyPr>
            <a:normAutofit fontScale="90000"/>
          </a:bodyPr>
          <a:lstStyle/>
          <a:p>
            <a:r>
              <a:rPr lang="en-US"/>
              <a:t>Kcnfs Data</a:t>
            </a:r>
          </a:p>
        </p:txBody>
      </p:sp>
      <p:sp>
        <p:nvSpPr>
          <p:cNvPr id="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62502477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632" name="Picture 30160"/>
          <p:cNvPicPr>
            <a:picLocks noChangeAspect="1" noChangeArrowheads="1"/>
          </p:cNvPicPr>
          <p:nvPr/>
        </p:nvPicPr>
        <p:blipFill>
          <a:blip r:embed="rId3" cstate="print"/>
          <a:srcRect/>
          <a:stretch>
            <a:fillRect/>
          </a:stretch>
        </p:blipFill>
        <p:spPr bwMode="auto">
          <a:xfrm>
            <a:off x="457200" y="930299"/>
            <a:ext cx="7997825" cy="5856287"/>
          </a:xfrm>
          <a:prstGeom prst="rect">
            <a:avLst/>
          </a:prstGeom>
          <a:noFill/>
          <a:ln w="9525">
            <a:noFill/>
            <a:miter lim="800000"/>
            <a:headEnd/>
            <a:tailEnd/>
          </a:ln>
          <a:effectLst/>
        </p:spPr>
      </p:pic>
      <p:sp>
        <p:nvSpPr>
          <p:cNvPr id="5" name="Rectangle 2"/>
          <p:cNvSpPr>
            <a:spLocks noGrp="1" noChangeArrowheads="1"/>
          </p:cNvSpPr>
          <p:nvPr>
            <p:ph type="title"/>
          </p:nvPr>
        </p:nvSpPr>
        <p:spPr>
          <a:xfrm>
            <a:off x="0" y="214290"/>
            <a:ext cx="9144000" cy="642942"/>
          </a:xfrm>
        </p:spPr>
        <p:txBody>
          <a:bodyPr>
            <a:normAutofit fontScale="90000"/>
          </a:bodyPr>
          <a:lstStyle/>
          <a:p>
            <a:r>
              <a:rPr lang="en-US"/>
              <a:t>Kcnfs Data</a:t>
            </a:r>
          </a:p>
        </p:txBody>
      </p:sp>
      <p:sp>
        <p:nvSpPr>
          <p:cNvPr id="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47365291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Where We Stand</a:t>
            </a:r>
            <a:endParaRPr lang="en-CA"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11005787"/>
              </p:ext>
            </p:extLst>
          </p:nvPr>
        </p:nvGraphicFramePr>
        <p:xfrm>
          <a:off x="214282" y="1340768"/>
          <a:ext cx="875020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360256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132856"/>
            <a:ext cx="8424936" cy="1362075"/>
          </a:xfrm>
        </p:spPr>
        <p:txBody>
          <a:bodyPr>
            <a:normAutofit fontScale="90000"/>
          </a:bodyPr>
          <a:lstStyle/>
          <a:p>
            <a:r>
              <a:rPr lang="en-CA" dirty="0" smtClean="0"/>
              <a:t>Empirical Hardness Models:</a:t>
            </a:r>
            <a:br>
              <a:rPr lang="en-CA" dirty="0" smtClean="0"/>
            </a:br>
            <a:r>
              <a:rPr lang="en-CA" sz="3100" i="1" cap="none" dirty="0" smtClean="0"/>
              <a:t>A Case Study on Characterizing SAT Solver </a:t>
            </a:r>
            <a:br>
              <a:rPr lang="en-CA" sz="3100" i="1" cap="none" dirty="0" smtClean="0"/>
            </a:br>
            <a:r>
              <a:rPr lang="en-CA" sz="3100" i="1" cap="none" dirty="0" smtClean="0"/>
              <a:t>Performance On Uniform Random 3-SAT:</a:t>
            </a:r>
            <a:br>
              <a:rPr lang="en-CA" sz="3100" i="1" cap="none" dirty="0" smtClean="0"/>
            </a:br>
            <a:r>
              <a:rPr lang="en-CA" sz="3100" i="1" cap="none" dirty="0" smtClean="0"/>
              <a:t>Beyond the Clauses-to-Variables Ratio</a:t>
            </a:r>
            <a:endParaRPr lang="en-CA" sz="3100" i="1" cap="none" dirty="0"/>
          </a:p>
        </p:txBody>
      </p:sp>
      <p:sp>
        <p:nvSpPr>
          <p:cNvPr id="3" name="Text Placeholder 2"/>
          <p:cNvSpPr>
            <a:spLocks noGrp="1"/>
          </p:cNvSpPr>
          <p:nvPr>
            <p:ph type="body" idx="1"/>
          </p:nvPr>
        </p:nvSpPr>
        <p:spPr>
          <a:xfrm>
            <a:off x="714348" y="4521101"/>
            <a:ext cx="7772400" cy="1644203"/>
          </a:xfrm>
        </p:spPr>
        <p:txBody>
          <a:bodyPr>
            <a:normAutofit/>
          </a:bodyPr>
          <a:lstStyle/>
          <a:p>
            <a:pPr algn="ctr"/>
            <a:r>
              <a:rPr lang="en-US" altLang="zh-CN" dirty="0">
                <a:solidFill>
                  <a:srgbClr val="969696"/>
                </a:solidFill>
                <a:latin typeface="Verdana" pitchFamily="34" charset="0"/>
              </a:rPr>
              <a:t>[L-B, Nudelman, </a:t>
            </a:r>
            <a:r>
              <a:rPr lang="en-US" altLang="zh-CN" dirty="0" smtClean="0">
                <a:solidFill>
                  <a:srgbClr val="969696"/>
                </a:solidFill>
                <a:latin typeface="Verdana" pitchFamily="34" charset="0"/>
              </a:rPr>
              <a:t>Shoham: CP 2002</a:t>
            </a:r>
            <a:r>
              <a:rPr lang="en-US" altLang="zh-CN" dirty="0">
                <a:solidFill>
                  <a:srgbClr val="969696"/>
                </a:solidFill>
                <a:latin typeface="Verdana" pitchFamily="34" charset="0"/>
              </a:rPr>
              <a:t>; </a:t>
            </a:r>
            <a:r>
              <a:rPr lang="en-US" altLang="zh-CN" dirty="0" smtClean="0">
                <a:solidFill>
                  <a:srgbClr val="969696"/>
                </a:solidFill>
                <a:latin typeface="Verdana" pitchFamily="34" charset="0"/>
              </a:rPr>
              <a:t>JACM 2009</a:t>
            </a:r>
            <a:r>
              <a:rPr lang="en-US" altLang="zh-CN" dirty="0">
                <a:solidFill>
                  <a:srgbClr val="969696"/>
                </a:solidFill>
                <a:latin typeface="Verdana" pitchFamily="34" charset="0"/>
              </a:rPr>
              <a:t>]</a:t>
            </a:r>
          </a:p>
          <a:p>
            <a:pPr algn="ctr"/>
            <a:r>
              <a:rPr lang="en-US" altLang="zh-CN" dirty="0">
                <a:solidFill>
                  <a:srgbClr val="969696"/>
                </a:solidFill>
                <a:latin typeface="Verdana" pitchFamily="34" charset="0"/>
              </a:rPr>
              <a:t>[Nudelman, L-B, Hoos, </a:t>
            </a:r>
            <a:r>
              <a:rPr lang="en-US" altLang="zh-CN" dirty="0" err="1">
                <a:solidFill>
                  <a:srgbClr val="969696"/>
                </a:solidFill>
                <a:latin typeface="Verdana" pitchFamily="34" charset="0"/>
              </a:rPr>
              <a:t>Devkar</a:t>
            </a:r>
            <a:r>
              <a:rPr lang="en-US" altLang="zh-CN" dirty="0">
                <a:solidFill>
                  <a:srgbClr val="969696"/>
                </a:solidFill>
                <a:latin typeface="Verdana" pitchFamily="34" charset="0"/>
              </a:rPr>
              <a:t>, </a:t>
            </a:r>
            <a:r>
              <a:rPr lang="en-US" altLang="zh-CN" dirty="0" smtClean="0">
                <a:solidFill>
                  <a:srgbClr val="969696"/>
                </a:solidFill>
                <a:latin typeface="Verdana" pitchFamily="34" charset="0"/>
              </a:rPr>
              <a:t>Shoham: CP 2004]</a:t>
            </a:r>
          </a:p>
          <a:p>
            <a:pPr algn="ctr"/>
            <a:r>
              <a:rPr lang="en-US" dirty="0" smtClean="0">
                <a:solidFill>
                  <a:srgbClr val="969696"/>
                </a:solidFill>
                <a:latin typeface="Verdana" pitchFamily="34" charset="0"/>
              </a:rPr>
              <a:t>[</a:t>
            </a:r>
            <a:r>
              <a:rPr lang="en-US" dirty="0">
                <a:solidFill>
                  <a:srgbClr val="969696"/>
                </a:solidFill>
                <a:latin typeface="Verdana" pitchFamily="34" charset="0"/>
              </a:rPr>
              <a:t>Xu, Hoos, </a:t>
            </a:r>
            <a:r>
              <a:rPr lang="en-US" dirty="0" smtClean="0">
                <a:solidFill>
                  <a:srgbClr val="969696"/>
                </a:solidFill>
                <a:latin typeface="Verdana" pitchFamily="34" charset="0"/>
              </a:rPr>
              <a:t>L-B: CP 2007; AAAI 2012]</a:t>
            </a:r>
          </a:p>
          <a:p>
            <a:pPr algn="ctr"/>
            <a:r>
              <a:rPr lang="en-US" dirty="0" smtClean="0">
                <a:solidFill>
                  <a:srgbClr val="969696"/>
                </a:solidFill>
                <a:latin typeface="Verdana" pitchFamily="34" charset="0"/>
              </a:rPr>
              <a:t>[Hutter, Xu, Hoos, L-B: CACM 2014]</a:t>
            </a:r>
            <a:endParaRPr lang="en-US" dirty="0">
              <a:solidFill>
                <a:srgbClr val="969696"/>
              </a:solidFill>
              <a:latin typeface="Verdana" pitchFamily="34" charset="0"/>
            </a:endParaRPr>
          </a:p>
        </p:txBody>
      </p:sp>
      <p:sp>
        <p:nvSpPr>
          <p:cNvPr id="5" name="Isosceles Triangle 4"/>
          <p:cNvSpPr/>
          <p:nvPr/>
        </p:nvSpPr>
        <p:spPr>
          <a:xfrm>
            <a:off x="2989534" y="285728"/>
            <a:ext cx="214314" cy="71438"/>
          </a:xfrm>
          <a:prstGeom prst="triangl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572708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Empirical Hardness Models</a:t>
            </a:r>
            <a:endParaRPr lang="en-CA" dirty="0"/>
          </a:p>
        </p:txBody>
      </p:sp>
      <p:sp>
        <p:nvSpPr>
          <p:cNvPr id="5" name="Content Placeholder 4"/>
          <p:cNvSpPr>
            <a:spLocks noGrp="1"/>
          </p:cNvSpPr>
          <p:nvPr>
            <p:ph idx="1"/>
          </p:nvPr>
        </p:nvSpPr>
        <p:spPr/>
        <p:txBody>
          <a:bodyPr>
            <a:normAutofit/>
          </a:bodyPr>
          <a:lstStyle/>
          <a:p>
            <a:r>
              <a:rPr lang="en-CA" dirty="0" smtClean="0"/>
              <a:t>Predict how long an algorithm will take to run, given:</a:t>
            </a:r>
          </a:p>
          <a:p>
            <a:pPr lvl="1"/>
            <a:r>
              <a:rPr lang="en-CA" dirty="0" smtClean="0"/>
              <a:t>A </a:t>
            </a:r>
            <a:r>
              <a:rPr lang="en-CA" b="1" dirty="0" smtClean="0">
                <a:solidFill>
                  <a:schemeClr val="accent1"/>
                </a:solidFill>
              </a:rPr>
              <a:t>set of instances</a:t>
            </a:r>
            <a:r>
              <a:rPr lang="en-CA" dirty="0" smtClean="0"/>
              <a:t> </a:t>
            </a:r>
            <a:r>
              <a:rPr lang="en-CA" i="1" dirty="0" smtClean="0">
                <a:latin typeface="High Tower Text" pitchFamily="18" charset="0"/>
              </a:rPr>
              <a:t>D</a:t>
            </a:r>
          </a:p>
          <a:p>
            <a:pPr lvl="1"/>
            <a:r>
              <a:rPr lang="en-CA" dirty="0" smtClean="0"/>
              <a:t>For each instance </a:t>
            </a:r>
            <a:r>
              <a:rPr lang="en-CA" i="1" dirty="0" err="1" smtClean="0">
                <a:latin typeface="High Tower Text" pitchFamily="18" charset="0"/>
              </a:rPr>
              <a:t>i</a:t>
            </a:r>
            <a:r>
              <a:rPr lang="en-CA" i="1" dirty="0" smtClean="0"/>
              <a:t> </a:t>
            </a:r>
            <a:r>
              <a:rPr lang="en-CA" dirty="0" smtClean="0">
                <a:latin typeface="Cambria Math"/>
                <a:ea typeface="Cambria Math"/>
              </a:rPr>
              <a:t>∈</a:t>
            </a:r>
            <a:r>
              <a:rPr lang="en-CA" i="1" dirty="0" smtClean="0"/>
              <a:t> </a:t>
            </a:r>
            <a:r>
              <a:rPr lang="en-CA" i="1" dirty="0" smtClean="0">
                <a:latin typeface="High Tower Text" pitchFamily="18" charset="0"/>
              </a:rPr>
              <a:t>D</a:t>
            </a:r>
            <a:r>
              <a:rPr lang="en-CA" dirty="0" smtClean="0"/>
              <a:t>, a vector </a:t>
            </a:r>
            <a:r>
              <a:rPr lang="en-CA" b="1" i="1" dirty="0" smtClean="0">
                <a:latin typeface="High Tower Text" pitchFamily="18" charset="0"/>
              </a:rPr>
              <a:t>x</a:t>
            </a:r>
            <a:r>
              <a:rPr lang="en-CA" i="1" baseline="-25000" dirty="0" smtClean="0">
                <a:latin typeface="High Tower Text" pitchFamily="18" charset="0"/>
              </a:rPr>
              <a:t>i</a:t>
            </a:r>
            <a:r>
              <a:rPr lang="en-CA" dirty="0" smtClean="0"/>
              <a:t> of </a:t>
            </a:r>
            <a:r>
              <a:rPr lang="en-CA" b="1" dirty="0" smtClean="0">
                <a:solidFill>
                  <a:schemeClr val="accent1"/>
                </a:solidFill>
              </a:rPr>
              <a:t>feature values</a:t>
            </a:r>
          </a:p>
          <a:p>
            <a:pPr lvl="1"/>
            <a:r>
              <a:rPr lang="en-CA" dirty="0" smtClean="0"/>
              <a:t>For each instance </a:t>
            </a:r>
            <a:r>
              <a:rPr lang="en-CA" i="1" dirty="0" err="1" smtClean="0">
                <a:latin typeface="High Tower Text" pitchFamily="18" charset="0"/>
              </a:rPr>
              <a:t>i</a:t>
            </a:r>
            <a:r>
              <a:rPr lang="en-CA" i="1" dirty="0" smtClean="0"/>
              <a:t> </a:t>
            </a:r>
            <a:r>
              <a:rPr lang="en-CA" dirty="0" smtClean="0">
                <a:latin typeface="Cambria Math"/>
                <a:ea typeface="Cambria Math"/>
              </a:rPr>
              <a:t>∈</a:t>
            </a:r>
            <a:r>
              <a:rPr lang="en-CA" i="1" dirty="0" smtClean="0"/>
              <a:t> </a:t>
            </a:r>
            <a:r>
              <a:rPr lang="en-CA" i="1" dirty="0" smtClean="0">
                <a:latin typeface="High Tower Text" pitchFamily="18" charset="0"/>
              </a:rPr>
              <a:t>D</a:t>
            </a:r>
            <a:r>
              <a:rPr lang="en-CA" dirty="0" smtClean="0"/>
              <a:t>, a </a:t>
            </a:r>
            <a:r>
              <a:rPr lang="en-CA" b="1" dirty="0" smtClean="0">
                <a:solidFill>
                  <a:schemeClr val="accent1"/>
                </a:solidFill>
              </a:rPr>
              <a:t>runtime observation</a:t>
            </a:r>
            <a:r>
              <a:rPr lang="en-CA" dirty="0" smtClean="0"/>
              <a:t> </a:t>
            </a:r>
            <a:r>
              <a:rPr lang="en-CA" i="1" dirty="0" err="1" smtClean="0">
                <a:latin typeface="High Tower Text" pitchFamily="18" charset="0"/>
              </a:rPr>
              <a:t>y</a:t>
            </a:r>
            <a:r>
              <a:rPr lang="en-CA" i="1" baseline="-25000" dirty="0" err="1" smtClean="0">
                <a:latin typeface="High Tower Text" pitchFamily="18" charset="0"/>
              </a:rPr>
              <a:t>i</a:t>
            </a:r>
            <a:endParaRPr lang="en-CA" i="1" baseline="-25000" dirty="0" smtClean="0">
              <a:latin typeface="High Tower Text" pitchFamily="18" charset="0"/>
            </a:endParaRPr>
          </a:p>
          <a:p>
            <a:pPr lvl="4"/>
            <a:endParaRPr lang="en-CA" sz="900" dirty="0" smtClean="0"/>
          </a:p>
          <a:p>
            <a:r>
              <a:rPr lang="en-CA" dirty="0" smtClean="0"/>
              <a:t>We want a mapping </a:t>
            </a:r>
            <a:r>
              <a:rPr lang="en-CA" sz="3200" i="1" dirty="0" smtClean="0">
                <a:latin typeface="High Tower Text" pitchFamily="18" charset="0"/>
              </a:rPr>
              <a:t>f</a:t>
            </a:r>
            <a:r>
              <a:rPr lang="en-CA" i="1" dirty="0" smtClean="0">
                <a:latin typeface="High Tower Text" pitchFamily="18" charset="0"/>
              </a:rPr>
              <a:t>(</a:t>
            </a:r>
            <a:r>
              <a:rPr lang="en-CA" sz="3200" i="1" dirty="0" smtClean="0">
                <a:latin typeface="High Tower Text" pitchFamily="18" charset="0"/>
              </a:rPr>
              <a:t>x</a:t>
            </a:r>
            <a:r>
              <a:rPr lang="en-CA" i="1" dirty="0" smtClean="0">
                <a:latin typeface="High Tower Text" pitchFamily="18" charset="0"/>
              </a:rPr>
              <a:t>)</a:t>
            </a:r>
            <a:r>
              <a:rPr lang="en-CA" dirty="0" smtClean="0"/>
              <a:t> </a:t>
            </a:r>
            <a:r>
              <a:rPr lang="en-CA" dirty="0" smtClean="0">
                <a:latin typeface="Cambria Math"/>
                <a:ea typeface="Cambria Math"/>
              </a:rPr>
              <a:t>→</a:t>
            </a:r>
            <a:r>
              <a:rPr lang="en-CA" dirty="0" smtClean="0"/>
              <a:t> </a:t>
            </a:r>
            <a:r>
              <a:rPr lang="en-CA" sz="3200" i="1" dirty="0" smtClean="0">
                <a:latin typeface="High Tower Text" pitchFamily="18" charset="0"/>
              </a:rPr>
              <a:t>y</a:t>
            </a:r>
            <a:r>
              <a:rPr lang="en-CA" dirty="0" smtClean="0"/>
              <a:t> that </a:t>
            </a:r>
            <a:br>
              <a:rPr lang="en-CA" dirty="0" smtClean="0"/>
            </a:br>
            <a:r>
              <a:rPr lang="en-CA" b="1" dirty="0" smtClean="0">
                <a:solidFill>
                  <a:schemeClr val="accent1"/>
                </a:solidFill>
              </a:rPr>
              <a:t>accurately predicts</a:t>
            </a:r>
            <a:r>
              <a:rPr lang="en-CA" dirty="0"/>
              <a:t> </a:t>
            </a:r>
            <a:r>
              <a:rPr lang="en-CA" sz="3200" i="1" dirty="0" err="1" smtClean="0">
                <a:latin typeface="High Tower Text" pitchFamily="18" charset="0"/>
              </a:rPr>
              <a:t>y</a:t>
            </a:r>
            <a:r>
              <a:rPr lang="en-CA" i="1" baseline="-25000" dirty="0" err="1" smtClean="0">
                <a:latin typeface="High Tower Text" pitchFamily="18" charset="0"/>
              </a:rPr>
              <a:t>i</a:t>
            </a:r>
            <a:r>
              <a:rPr lang="en-CA" dirty="0" smtClean="0"/>
              <a:t> given </a:t>
            </a:r>
            <a:r>
              <a:rPr lang="en-CA" sz="3200" b="1" i="1" dirty="0" smtClean="0">
                <a:latin typeface="High Tower Text" pitchFamily="18" charset="0"/>
              </a:rPr>
              <a:t>x</a:t>
            </a:r>
            <a:r>
              <a:rPr lang="en-CA" i="1" baseline="-25000" dirty="0" smtClean="0">
                <a:latin typeface="High Tower Text" pitchFamily="18" charset="0"/>
              </a:rPr>
              <a:t>i</a:t>
            </a:r>
            <a:r>
              <a:rPr lang="en-CA" dirty="0" smtClean="0"/>
              <a:t> </a:t>
            </a:r>
          </a:p>
          <a:p>
            <a:pPr lvl="1"/>
            <a:r>
              <a:rPr lang="en-CA" dirty="0" smtClean="0"/>
              <a:t>This is a </a:t>
            </a:r>
            <a:r>
              <a:rPr lang="en-CA" b="1" dirty="0" smtClean="0">
                <a:solidFill>
                  <a:schemeClr val="accent1"/>
                </a:solidFill>
              </a:rPr>
              <a:t>regression</a:t>
            </a:r>
            <a:r>
              <a:rPr lang="en-CA" dirty="0" smtClean="0"/>
              <a:t> problem</a:t>
            </a:r>
          </a:p>
          <a:p>
            <a:pPr lvl="2"/>
            <a:r>
              <a:rPr lang="en-CA" dirty="0" smtClean="0"/>
              <a:t>We’ve tried about a dozen different methods over the years</a:t>
            </a:r>
          </a:p>
          <a:p>
            <a:pPr lvl="2"/>
            <a:r>
              <a:rPr lang="en-CA" dirty="0" smtClean="0"/>
              <a:t>This choice (sometimes) matters, but features are more important</a:t>
            </a:r>
          </a:p>
          <a:p>
            <a:pPr lvl="1"/>
            <a:r>
              <a:rPr lang="en-CA" dirty="0" smtClean="0"/>
              <a:t>First, let’s consider a straightforward, tractable, and often </a:t>
            </a:r>
            <a:br>
              <a:rPr lang="en-CA" dirty="0" smtClean="0"/>
            </a:br>
            <a:r>
              <a:rPr lang="en-CA" dirty="0" smtClean="0"/>
              <a:t>very effective approach: </a:t>
            </a:r>
            <a:r>
              <a:rPr lang="en-CA" b="1" dirty="0" smtClean="0">
                <a:solidFill>
                  <a:schemeClr val="accent1"/>
                </a:solidFill>
              </a:rPr>
              <a:t>basis function ridge regression</a:t>
            </a:r>
          </a:p>
        </p:txBody>
      </p:sp>
      <p:sp>
        <p:nvSpPr>
          <p:cNvPr id="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24856497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SAT Instance Features</a:t>
            </a:r>
            <a:endParaRPr lang="en-CA" dirty="0"/>
          </a:p>
        </p:txBody>
      </p:sp>
      <p:sp>
        <p:nvSpPr>
          <p:cNvPr id="3" name="Content Placeholder 2"/>
          <p:cNvSpPr>
            <a:spLocks noGrp="1"/>
          </p:cNvSpPr>
          <p:nvPr>
            <p:ph idx="1"/>
          </p:nvPr>
        </p:nvSpPr>
        <p:spPr>
          <a:xfrm>
            <a:off x="214282" y="953168"/>
            <a:ext cx="8715436" cy="5715040"/>
          </a:xfrm>
        </p:spPr>
        <p:txBody>
          <a:bodyPr/>
          <a:lstStyle/>
          <a:p>
            <a:r>
              <a:rPr lang="en-CA" dirty="0" smtClean="0"/>
              <a:t>Problem </a:t>
            </a:r>
            <a:r>
              <a:rPr lang="en-CA" b="1" dirty="0" smtClean="0">
                <a:solidFill>
                  <a:schemeClr val="accent1"/>
                </a:solidFill>
              </a:rPr>
              <a:t>Size </a:t>
            </a:r>
            <a:r>
              <a:rPr lang="en-CA" sz="2000" dirty="0" smtClean="0"/>
              <a:t>(clauses, variables, clauses/variables, …)</a:t>
            </a:r>
            <a:endParaRPr lang="en-CA" b="1" dirty="0" smtClean="0">
              <a:solidFill>
                <a:schemeClr val="accent1"/>
              </a:solidFill>
            </a:endParaRPr>
          </a:p>
          <a:p>
            <a:r>
              <a:rPr lang="en-CA" b="1" dirty="0" smtClean="0">
                <a:solidFill>
                  <a:schemeClr val="accent1"/>
                </a:solidFill>
              </a:rPr>
              <a:t>Syntactic</a:t>
            </a:r>
            <a:r>
              <a:rPr lang="en-CA" dirty="0" smtClean="0"/>
              <a:t> properties </a:t>
            </a:r>
            <a:r>
              <a:rPr lang="en-CA" sz="2000" dirty="0" smtClean="0"/>
              <a:t>(e.g., positive/negative clause ratio)</a:t>
            </a:r>
          </a:p>
          <a:p>
            <a:r>
              <a:rPr lang="en-CA" dirty="0" smtClean="0"/>
              <a:t>Statistics of various </a:t>
            </a:r>
            <a:r>
              <a:rPr lang="en-CA" b="1" dirty="0" smtClean="0">
                <a:solidFill>
                  <a:schemeClr val="accent1"/>
                </a:solidFill>
              </a:rPr>
              <a:t>constraint graphs</a:t>
            </a:r>
          </a:p>
          <a:p>
            <a:pPr lvl="1"/>
            <a:r>
              <a:rPr lang="en-CA" dirty="0" smtClean="0"/>
              <a:t>factor graph</a:t>
            </a:r>
          </a:p>
          <a:p>
            <a:pPr lvl="1"/>
            <a:r>
              <a:rPr lang="en-CA" dirty="0" smtClean="0"/>
              <a:t>clause–clause graph</a:t>
            </a:r>
          </a:p>
          <a:p>
            <a:pPr lvl="1"/>
            <a:r>
              <a:rPr lang="en-CA" dirty="0" smtClean="0"/>
              <a:t>variable–variable graph</a:t>
            </a:r>
          </a:p>
          <a:p>
            <a:r>
              <a:rPr lang="en-CA" dirty="0" smtClean="0"/>
              <a:t>Knuth’s </a:t>
            </a:r>
            <a:r>
              <a:rPr lang="en-CA" b="1" dirty="0" smtClean="0">
                <a:solidFill>
                  <a:schemeClr val="accent1"/>
                </a:solidFill>
              </a:rPr>
              <a:t>search space size</a:t>
            </a:r>
            <a:r>
              <a:rPr lang="en-CA" dirty="0" smtClean="0"/>
              <a:t> estimate</a:t>
            </a:r>
          </a:p>
          <a:p>
            <a:r>
              <a:rPr lang="en-CA" dirty="0" smtClean="0"/>
              <a:t>Cumulative number of </a:t>
            </a:r>
            <a:r>
              <a:rPr lang="en-CA" b="1" dirty="0" smtClean="0">
                <a:solidFill>
                  <a:schemeClr val="accent1"/>
                </a:solidFill>
              </a:rPr>
              <a:t>unit propagations </a:t>
            </a:r>
            <a:r>
              <a:rPr lang="en-CA" dirty="0" smtClean="0"/>
              <a:t>at different depths </a:t>
            </a:r>
            <a:r>
              <a:rPr lang="en-CA" sz="2000" dirty="0" smtClean="0"/>
              <a:t>(</a:t>
            </a:r>
            <a:r>
              <a:rPr lang="en-CA" sz="2000" dirty="0" err="1" smtClean="0"/>
              <a:t>SATz</a:t>
            </a:r>
            <a:r>
              <a:rPr lang="en-CA" sz="2000" dirty="0" smtClean="0"/>
              <a:t> heuristic)</a:t>
            </a:r>
          </a:p>
          <a:p>
            <a:r>
              <a:rPr lang="en-CA" b="1" dirty="0" smtClean="0">
                <a:solidFill>
                  <a:schemeClr val="accent1"/>
                </a:solidFill>
              </a:rPr>
              <a:t>Local search probing </a:t>
            </a:r>
          </a:p>
          <a:p>
            <a:r>
              <a:rPr lang="en-CA" b="1" dirty="0" smtClean="0">
                <a:solidFill>
                  <a:schemeClr val="accent1"/>
                </a:solidFill>
              </a:rPr>
              <a:t>Linear programming</a:t>
            </a:r>
            <a:r>
              <a:rPr lang="en-CA" dirty="0" smtClean="0"/>
              <a:t> relaxation</a:t>
            </a:r>
            <a:endParaRPr lang="en-CA" dirty="0"/>
          </a:p>
        </p:txBody>
      </p:sp>
      <p:grpSp>
        <p:nvGrpSpPr>
          <p:cNvPr id="4" name="Group 3"/>
          <p:cNvGrpSpPr/>
          <p:nvPr/>
        </p:nvGrpSpPr>
        <p:grpSpPr>
          <a:xfrm>
            <a:off x="3707904" y="2463618"/>
            <a:ext cx="3888432" cy="848139"/>
            <a:chOff x="3275856" y="2644323"/>
            <a:chExt cx="3888432" cy="848139"/>
          </a:xfrm>
        </p:grpSpPr>
        <p:pic>
          <p:nvPicPr>
            <p:cNvPr id="8" name="Picture 2"/>
            <p:cNvPicPr>
              <a:picLocks noChangeAspect="1" noChangeArrowheads="1"/>
            </p:cNvPicPr>
            <p:nvPr/>
          </p:nvPicPr>
          <p:blipFill rotWithShape="1">
            <a:blip r:embed="rId2" cstate="print"/>
            <a:srcRect b="64481"/>
            <a:stretch/>
          </p:blipFill>
          <p:spPr bwMode="auto">
            <a:xfrm>
              <a:off x="3275856" y="2646945"/>
              <a:ext cx="1224136" cy="845517"/>
            </a:xfrm>
            <a:prstGeom prst="rect">
              <a:avLst/>
            </a:prstGeom>
            <a:noFill/>
            <a:ln w="9525">
              <a:noFill/>
              <a:miter lim="800000"/>
              <a:headEnd/>
              <a:tailEnd/>
            </a:ln>
            <a:effectLst/>
          </p:spPr>
        </p:pic>
        <p:pic>
          <p:nvPicPr>
            <p:cNvPr id="10" name="Picture 2"/>
            <p:cNvPicPr>
              <a:picLocks noChangeAspect="1" noChangeArrowheads="1"/>
            </p:cNvPicPr>
            <p:nvPr/>
          </p:nvPicPr>
          <p:blipFill rotWithShape="1">
            <a:blip r:embed="rId2" cstate="print"/>
            <a:srcRect t="35552" b="32854"/>
            <a:stretch/>
          </p:blipFill>
          <p:spPr bwMode="auto">
            <a:xfrm>
              <a:off x="5940152" y="2655491"/>
              <a:ext cx="1224136" cy="803199"/>
            </a:xfrm>
            <a:prstGeom prst="rect">
              <a:avLst/>
            </a:prstGeom>
            <a:noFill/>
            <a:ln w="9525">
              <a:noFill/>
              <a:miter lim="800000"/>
              <a:headEnd/>
              <a:tailEnd/>
            </a:ln>
            <a:effectLst/>
          </p:spPr>
        </p:pic>
        <p:pic>
          <p:nvPicPr>
            <p:cNvPr id="11" name="Picture 2"/>
            <p:cNvPicPr>
              <a:picLocks noChangeAspect="1" noChangeArrowheads="1"/>
            </p:cNvPicPr>
            <p:nvPr/>
          </p:nvPicPr>
          <p:blipFill rotWithShape="1">
            <a:blip r:embed="rId2" cstate="print"/>
            <a:srcRect t="67987" b="-1"/>
            <a:stretch/>
          </p:blipFill>
          <p:spPr bwMode="auto">
            <a:xfrm>
              <a:off x="4608004" y="2644323"/>
              <a:ext cx="1224136" cy="813868"/>
            </a:xfrm>
            <a:prstGeom prst="rect">
              <a:avLst/>
            </a:prstGeom>
            <a:noFill/>
            <a:ln w="9525">
              <a:noFill/>
              <a:miter lim="800000"/>
              <a:headEnd/>
              <a:tailEnd/>
            </a:ln>
            <a:effectLst/>
          </p:spPr>
        </p:pic>
      </p:grpSp>
      <p:grpSp>
        <p:nvGrpSpPr>
          <p:cNvPr id="12" name="Group 32"/>
          <p:cNvGrpSpPr>
            <a:grpSpLocks/>
          </p:cNvGrpSpPr>
          <p:nvPr/>
        </p:nvGrpSpPr>
        <p:grpSpPr bwMode="auto">
          <a:xfrm>
            <a:off x="5803170" y="3463782"/>
            <a:ext cx="857062" cy="840580"/>
            <a:chOff x="3122" y="639"/>
            <a:chExt cx="1040" cy="1020"/>
          </a:xfrm>
        </p:grpSpPr>
        <p:sp>
          <p:nvSpPr>
            <p:cNvPr id="13" name="Rectangle 33"/>
            <p:cNvSpPr>
              <a:spLocks noChangeArrowheads="1"/>
            </p:cNvSpPr>
            <p:nvPr/>
          </p:nvSpPr>
          <p:spPr bwMode="auto">
            <a:xfrm>
              <a:off x="3122" y="639"/>
              <a:ext cx="1040" cy="1020"/>
            </a:xfrm>
            <a:prstGeom prst="rect">
              <a:avLst/>
            </a:prstGeom>
            <a:solidFill>
              <a:srgbClr val="EAEAEA"/>
            </a:solidFill>
            <a:ln w="9525">
              <a:solidFill>
                <a:schemeClr val="tx1"/>
              </a:solidFill>
              <a:miter lim="800000"/>
              <a:headEnd/>
              <a:tailEnd/>
            </a:ln>
            <a:effectLst/>
          </p:spPr>
          <p:txBody>
            <a:bodyPr wrap="none" anchor="ctr"/>
            <a:lstStyle/>
            <a:p>
              <a:endParaRPr lang="en-CA"/>
            </a:p>
          </p:txBody>
        </p:sp>
        <p:grpSp>
          <p:nvGrpSpPr>
            <p:cNvPr id="14" name="Group 34"/>
            <p:cNvGrpSpPr>
              <a:grpSpLocks/>
            </p:cNvGrpSpPr>
            <p:nvPr/>
          </p:nvGrpSpPr>
          <p:grpSpPr bwMode="auto">
            <a:xfrm>
              <a:off x="3189" y="688"/>
              <a:ext cx="895" cy="911"/>
              <a:chOff x="3189" y="688"/>
              <a:chExt cx="895" cy="911"/>
            </a:xfrm>
          </p:grpSpPr>
          <p:sp>
            <p:nvSpPr>
              <p:cNvPr id="15" name="Oval 35"/>
              <p:cNvSpPr>
                <a:spLocks noChangeArrowheads="1"/>
              </p:cNvSpPr>
              <p:nvPr/>
            </p:nvSpPr>
            <p:spPr bwMode="auto">
              <a:xfrm>
                <a:off x="3592" y="688"/>
                <a:ext cx="114" cy="114"/>
              </a:xfrm>
              <a:prstGeom prst="ellipse">
                <a:avLst/>
              </a:prstGeom>
              <a:solidFill>
                <a:srgbClr val="FF6969"/>
              </a:solidFill>
              <a:ln w="9525">
                <a:solidFill>
                  <a:schemeClr val="tx1"/>
                </a:solidFill>
                <a:round/>
                <a:headEnd/>
                <a:tailEnd/>
              </a:ln>
              <a:effectLst/>
            </p:spPr>
            <p:txBody>
              <a:bodyPr wrap="none" anchor="ctr"/>
              <a:lstStyle/>
              <a:p>
                <a:endParaRPr lang="en-CA"/>
              </a:p>
            </p:txBody>
          </p:sp>
          <p:sp>
            <p:nvSpPr>
              <p:cNvPr id="16" name="Oval 36"/>
              <p:cNvSpPr>
                <a:spLocks noChangeArrowheads="1"/>
              </p:cNvSpPr>
              <p:nvPr/>
            </p:nvSpPr>
            <p:spPr bwMode="auto">
              <a:xfrm>
                <a:off x="3328" y="871"/>
                <a:ext cx="114" cy="114"/>
              </a:xfrm>
              <a:prstGeom prst="ellipse">
                <a:avLst/>
              </a:prstGeom>
              <a:solidFill>
                <a:srgbClr val="FF6969"/>
              </a:solidFill>
              <a:ln w="9525">
                <a:solidFill>
                  <a:schemeClr val="tx1"/>
                </a:solidFill>
                <a:round/>
                <a:headEnd/>
                <a:tailEnd/>
              </a:ln>
              <a:effectLst/>
            </p:spPr>
            <p:txBody>
              <a:bodyPr wrap="none" anchor="ctr"/>
              <a:lstStyle/>
              <a:p>
                <a:endParaRPr lang="en-CA"/>
              </a:p>
            </p:txBody>
          </p:sp>
          <p:sp>
            <p:nvSpPr>
              <p:cNvPr id="17" name="Oval 37"/>
              <p:cNvSpPr>
                <a:spLocks noChangeArrowheads="1"/>
              </p:cNvSpPr>
              <p:nvPr/>
            </p:nvSpPr>
            <p:spPr bwMode="auto">
              <a:xfrm>
                <a:off x="3857" y="871"/>
                <a:ext cx="113" cy="114"/>
              </a:xfrm>
              <a:prstGeom prst="ellipse">
                <a:avLst/>
              </a:prstGeom>
              <a:solidFill>
                <a:srgbClr val="829DD8"/>
              </a:solidFill>
              <a:ln w="9525">
                <a:solidFill>
                  <a:schemeClr val="tx1"/>
                </a:solidFill>
                <a:round/>
                <a:headEnd/>
                <a:tailEnd/>
              </a:ln>
              <a:effectLst/>
            </p:spPr>
            <p:txBody>
              <a:bodyPr wrap="none" anchor="ctr"/>
              <a:lstStyle/>
              <a:p>
                <a:endParaRPr lang="en-CA"/>
              </a:p>
            </p:txBody>
          </p:sp>
          <p:sp>
            <p:nvSpPr>
              <p:cNvPr id="18" name="Oval 38"/>
              <p:cNvSpPr>
                <a:spLocks noChangeArrowheads="1"/>
              </p:cNvSpPr>
              <p:nvPr/>
            </p:nvSpPr>
            <p:spPr bwMode="auto">
              <a:xfrm>
                <a:off x="3435" y="1073"/>
                <a:ext cx="113" cy="113"/>
              </a:xfrm>
              <a:prstGeom prst="ellipse">
                <a:avLst/>
              </a:prstGeom>
              <a:solidFill>
                <a:srgbClr val="FF6969"/>
              </a:solidFill>
              <a:ln w="9525">
                <a:solidFill>
                  <a:schemeClr val="tx1"/>
                </a:solidFill>
                <a:round/>
                <a:headEnd/>
                <a:tailEnd/>
              </a:ln>
              <a:effectLst/>
            </p:spPr>
            <p:txBody>
              <a:bodyPr wrap="none" anchor="ctr"/>
              <a:lstStyle/>
              <a:p>
                <a:endParaRPr lang="en-CA"/>
              </a:p>
            </p:txBody>
          </p:sp>
          <p:sp>
            <p:nvSpPr>
              <p:cNvPr id="19" name="Oval 39"/>
              <p:cNvSpPr>
                <a:spLocks noChangeArrowheads="1"/>
              </p:cNvSpPr>
              <p:nvPr/>
            </p:nvSpPr>
            <p:spPr bwMode="auto">
              <a:xfrm>
                <a:off x="3737" y="1073"/>
                <a:ext cx="113" cy="113"/>
              </a:xfrm>
              <a:prstGeom prst="ellipse">
                <a:avLst/>
              </a:prstGeom>
              <a:solidFill>
                <a:srgbClr val="829DD8"/>
              </a:solidFill>
              <a:ln w="9525">
                <a:solidFill>
                  <a:schemeClr val="tx1"/>
                </a:solidFill>
                <a:round/>
                <a:headEnd/>
                <a:tailEnd/>
              </a:ln>
              <a:effectLst/>
            </p:spPr>
            <p:txBody>
              <a:bodyPr wrap="none" anchor="ctr"/>
              <a:lstStyle/>
              <a:p>
                <a:endParaRPr lang="en-CA"/>
              </a:p>
            </p:txBody>
          </p:sp>
          <p:sp>
            <p:nvSpPr>
              <p:cNvPr id="20" name="Oval 40"/>
              <p:cNvSpPr>
                <a:spLocks noChangeArrowheads="1"/>
              </p:cNvSpPr>
              <p:nvPr/>
            </p:nvSpPr>
            <p:spPr bwMode="auto">
              <a:xfrm>
                <a:off x="3283" y="1274"/>
                <a:ext cx="114" cy="114"/>
              </a:xfrm>
              <a:prstGeom prst="ellipse">
                <a:avLst/>
              </a:prstGeom>
              <a:solidFill>
                <a:srgbClr val="FF6969"/>
              </a:solidFill>
              <a:ln w="9525">
                <a:solidFill>
                  <a:schemeClr val="tx1"/>
                </a:solidFill>
                <a:round/>
                <a:headEnd/>
                <a:tailEnd/>
              </a:ln>
              <a:effectLst/>
            </p:spPr>
            <p:txBody>
              <a:bodyPr wrap="none" anchor="ctr"/>
              <a:lstStyle/>
              <a:p>
                <a:endParaRPr lang="en-CA"/>
              </a:p>
            </p:txBody>
          </p:sp>
          <p:sp>
            <p:nvSpPr>
              <p:cNvPr id="21" name="Oval 41"/>
              <p:cNvSpPr>
                <a:spLocks noChangeArrowheads="1"/>
              </p:cNvSpPr>
              <p:nvPr/>
            </p:nvSpPr>
            <p:spPr bwMode="auto">
              <a:xfrm>
                <a:off x="3970" y="1073"/>
                <a:ext cx="114" cy="113"/>
              </a:xfrm>
              <a:prstGeom prst="ellipse">
                <a:avLst/>
              </a:prstGeom>
              <a:solidFill>
                <a:srgbClr val="829DD8"/>
              </a:solidFill>
              <a:ln w="9525">
                <a:solidFill>
                  <a:schemeClr val="tx1"/>
                </a:solidFill>
                <a:round/>
                <a:headEnd/>
                <a:tailEnd/>
              </a:ln>
              <a:effectLst/>
            </p:spPr>
            <p:txBody>
              <a:bodyPr wrap="none" anchor="ctr"/>
              <a:lstStyle/>
              <a:p>
                <a:endParaRPr lang="en-CA"/>
              </a:p>
            </p:txBody>
          </p:sp>
          <p:sp>
            <p:nvSpPr>
              <p:cNvPr id="22" name="Oval 42"/>
              <p:cNvSpPr>
                <a:spLocks noChangeArrowheads="1"/>
              </p:cNvSpPr>
              <p:nvPr/>
            </p:nvSpPr>
            <p:spPr bwMode="auto">
              <a:xfrm>
                <a:off x="3542" y="1274"/>
                <a:ext cx="114" cy="114"/>
              </a:xfrm>
              <a:prstGeom prst="ellipse">
                <a:avLst/>
              </a:prstGeom>
              <a:solidFill>
                <a:srgbClr val="829DD8"/>
              </a:solidFill>
              <a:ln w="9525">
                <a:solidFill>
                  <a:schemeClr val="tx1"/>
                </a:solidFill>
                <a:round/>
                <a:headEnd/>
                <a:tailEnd/>
              </a:ln>
              <a:effectLst/>
            </p:spPr>
            <p:txBody>
              <a:bodyPr wrap="none" anchor="ctr"/>
              <a:lstStyle/>
              <a:p>
                <a:endParaRPr lang="en-CA"/>
              </a:p>
            </p:txBody>
          </p:sp>
          <p:cxnSp>
            <p:nvCxnSpPr>
              <p:cNvPr id="23" name="AutoShape 43"/>
              <p:cNvCxnSpPr>
                <a:cxnSpLocks noChangeShapeType="1"/>
                <a:stCxn id="15" idx="3"/>
                <a:endCxn id="16" idx="0"/>
              </p:cNvCxnSpPr>
              <p:nvPr/>
            </p:nvCxnSpPr>
            <p:spPr bwMode="auto">
              <a:xfrm flipH="1">
                <a:off x="3385" y="785"/>
                <a:ext cx="224" cy="86"/>
              </a:xfrm>
              <a:prstGeom prst="straightConnector1">
                <a:avLst/>
              </a:prstGeom>
              <a:noFill/>
              <a:ln w="9525">
                <a:solidFill>
                  <a:srgbClr val="C80000"/>
                </a:solidFill>
                <a:round/>
                <a:headEnd/>
                <a:tailEnd type="triangle" w="med" len="med"/>
              </a:ln>
              <a:effectLst/>
            </p:spPr>
          </p:cxnSp>
          <p:cxnSp>
            <p:nvCxnSpPr>
              <p:cNvPr id="24" name="AutoShape 44"/>
              <p:cNvCxnSpPr>
                <a:cxnSpLocks noChangeShapeType="1"/>
                <a:stCxn id="16" idx="5"/>
                <a:endCxn id="18" idx="0"/>
              </p:cNvCxnSpPr>
              <p:nvPr/>
            </p:nvCxnSpPr>
            <p:spPr bwMode="auto">
              <a:xfrm>
                <a:off x="3425" y="968"/>
                <a:ext cx="66" cy="105"/>
              </a:xfrm>
              <a:prstGeom prst="straightConnector1">
                <a:avLst/>
              </a:prstGeom>
              <a:noFill/>
              <a:ln w="9525">
                <a:solidFill>
                  <a:srgbClr val="C80000"/>
                </a:solidFill>
                <a:round/>
                <a:headEnd/>
                <a:tailEnd type="triangle" w="med" len="med"/>
              </a:ln>
              <a:effectLst/>
            </p:spPr>
          </p:cxnSp>
          <p:cxnSp>
            <p:nvCxnSpPr>
              <p:cNvPr id="25" name="AutoShape 45"/>
              <p:cNvCxnSpPr>
                <a:cxnSpLocks noChangeShapeType="1"/>
                <a:stCxn id="18" idx="3"/>
                <a:endCxn id="20" idx="0"/>
              </p:cNvCxnSpPr>
              <p:nvPr/>
            </p:nvCxnSpPr>
            <p:spPr bwMode="auto">
              <a:xfrm flipH="1">
                <a:off x="3340" y="1170"/>
                <a:ext cx="111" cy="104"/>
              </a:xfrm>
              <a:prstGeom prst="straightConnector1">
                <a:avLst/>
              </a:prstGeom>
              <a:noFill/>
              <a:ln w="9525">
                <a:solidFill>
                  <a:srgbClr val="C80000"/>
                </a:solidFill>
                <a:round/>
                <a:headEnd/>
                <a:tailEnd type="triangle" w="med" len="med"/>
              </a:ln>
              <a:effectLst/>
            </p:spPr>
          </p:cxnSp>
          <p:cxnSp>
            <p:nvCxnSpPr>
              <p:cNvPr id="26" name="AutoShape 46"/>
              <p:cNvCxnSpPr>
                <a:cxnSpLocks noChangeShapeType="1"/>
                <a:stCxn id="18" idx="5"/>
                <a:endCxn id="22" idx="0"/>
              </p:cNvCxnSpPr>
              <p:nvPr/>
            </p:nvCxnSpPr>
            <p:spPr bwMode="auto">
              <a:xfrm>
                <a:off x="3531" y="1170"/>
                <a:ext cx="68" cy="104"/>
              </a:xfrm>
              <a:prstGeom prst="straightConnector1">
                <a:avLst/>
              </a:prstGeom>
              <a:noFill/>
              <a:ln w="9525">
                <a:solidFill>
                  <a:schemeClr val="tx1"/>
                </a:solidFill>
                <a:round/>
                <a:headEnd/>
                <a:tailEnd type="triangle" w="med" len="med"/>
              </a:ln>
              <a:effectLst/>
            </p:spPr>
          </p:cxnSp>
          <p:cxnSp>
            <p:nvCxnSpPr>
              <p:cNvPr id="27" name="AutoShape 47"/>
              <p:cNvCxnSpPr>
                <a:cxnSpLocks noChangeShapeType="1"/>
                <a:stCxn id="17" idx="3"/>
                <a:endCxn id="19" idx="0"/>
              </p:cNvCxnSpPr>
              <p:nvPr/>
            </p:nvCxnSpPr>
            <p:spPr bwMode="auto">
              <a:xfrm flipH="1">
                <a:off x="3794" y="968"/>
                <a:ext cx="79" cy="105"/>
              </a:xfrm>
              <a:prstGeom prst="straightConnector1">
                <a:avLst/>
              </a:prstGeom>
              <a:noFill/>
              <a:ln w="9525">
                <a:solidFill>
                  <a:schemeClr val="tx1"/>
                </a:solidFill>
                <a:round/>
                <a:headEnd/>
                <a:tailEnd type="triangle" w="med" len="med"/>
              </a:ln>
              <a:effectLst/>
            </p:spPr>
          </p:cxnSp>
          <p:cxnSp>
            <p:nvCxnSpPr>
              <p:cNvPr id="28" name="AutoShape 48"/>
              <p:cNvCxnSpPr>
                <a:cxnSpLocks noChangeShapeType="1"/>
                <a:stCxn id="15" idx="5"/>
                <a:endCxn id="17" idx="0"/>
              </p:cNvCxnSpPr>
              <p:nvPr/>
            </p:nvCxnSpPr>
            <p:spPr bwMode="auto">
              <a:xfrm>
                <a:off x="3689" y="785"/>
                <a:ext cx="225" cy="86"/>
              </a:xfrm>
              <a:prstGeom prst="straightConnector1">
                <a:avLst/>
              </a:prstGeom>
              <a:noFill/>
              <a:ln w="9525">
                <a:solidFill>
                  <a:schemeClr val="tx1"/>
                </a:solidFill>
                <a:round/>
                <a:headEnd/>
                <a:tailEnd type="triangle" w="med" len="med"/>
              </a:ln>
              <a:effectLst/>
            </p:spPr>
          </p:cxnSp>
          <p:cxnSp>
            <p:nvCxnSpPr>
              <p:cNvPr id="29" name="AutoShape 49"/>
              <p:cNvCxnSpPr>
                <a:cxnSpLocks noChangeShapeType="1"/>
                <a:stCxn id="17" idx="5"/>
                <a:endCxn id="21" idx="0"/>
              </p:cNvCxnSpPr>
              <p:nvPr/>
            </p:nvCxnSpPr>
            <p:spPr bwMode="auto">
              <a:xfrm>
                <a:off x="3954" y="968"/>
                <a:ext cx="73" cy="105"/>
              </a:xfrm>
              <a:prstGeom prst="straightConnector1">
                <a:avLst/>
              </a:prstGeom>
              <a:noFill/>
              <a:ln w="9525">
                <a:solidFill>
                  <a:schemeClr val="tx1"/>
                </a:solidFill>
                <a:round/>
                <a:headEnd/>
                <a:tailEnd type="triangle" w="med" len="med"/>
              </a:ln>
              <a:effectLst/>
            </p:spPr>
          </p:cxnSp>
          <p:sp>
            <p:nvSpPr>
              <p:cNvPr id="30" name="Oval 50"/>
              <p:cNvSpPr>
                <a:spLocks noChangeArrowheads="1"/>
              </p:cNvSpPr>
              <p:nvPr/>
            </p:nvSpPr>
            <p:spPr bwMode="auto">
              <a:xfrm>
                <a:off x="3189" y="1073"/>
                <a:ext cx="114" cy="113"/>
              </a:xfrm>
              <a:prstGeom prst="ellipse">
                <a:avLst/>
              </a:prstGeom>
              <a:solidFill>
                <a:srgbClr val="829DD8"/>
              </a:solidFill>
              <a:ln w="9525">
                <a:solidFill>
                  <a:schemeClr val="tx1"/>
                </a:solidFill>
                <a:round/>
                <a:headEnd/>
                <a:tailEnd/>
              </a:ln>
              <a:effectLst/>
            </p:spPr>
            <p:txBody>
              <a:bodyPr wrap="none" anchor="ctr"/>
              <a:lstStyle/>
              <a:p>
                <a:endParaRPr lang="en-CA"/>
              </a:p>
            </p:txBody>
          </p:sp>
          <p:cxnSp>
            <p:nvCxnSpPr>
              <p:cNvPr id="31" name="AutoShape 51"/>
              <p:cNvCxnSpPr>
                <a:cxnSpLocks noChangeShapeType="1"/>
                <a:stCxn id="16" idx="3"/>
                <a:endCxn id="30" idx="0"/>
              </p:cNvCxnSpPr>
              <p:nvPr/>
            </p:nvCxnSpPr>
            <p:spPr bwMode="auto">
              <a:xfrm flipH="1">
                <a:off x="3246" y="968"/>
                <a:ext cx="99" cy="105"/>
              </a:xfrm>
              <a:prstGeom prst="straightConnector1">
                <a:avLst/>
              </a:prstGeom>
              <a:noFill/>
              <a:ln w="9525">
                <a:solidFill>
                  <a:schemeClr val="tx1"/>
                </a:solidFill>
                <a:round/>
                <a:headEnd/>
                <a:tailEnd type="triangle" w="med" len="med"/>
              </a:ln>
              <a:effectLst/>
            </p:spPr>
          </p:cxnSp>
          <p:sp>
            <p:nvSpPr>
              <p:cNvPr id="32" name="Oval 52"/>
              <p:cNvSpPr>
                <a:spLocks noChangeArrowheads="1"/>
              </p:cNvSpPr>
              <p:nvPr/>
            </p:nvSpPr>
            <p:spPr bwMode="auto">
              <a:xfrm>
                <a:off x="3425" y="1485"/>
                <a:ext cx="114" cy="114"/>
              </a:xfrm>
              <a:prstGeom prst="ellipse">
                <a:avLst/>
              </a:prstGeom>
              <a:solidFill>
                <a:srgbClr val="829DD8"/>
              </a:solidFill>
              <a:ln w="9525">
                <a:solidFill>
                  <a:schemeClr val="tx1"/>
                </a:solidFill>
                <a:round/>
                <a:headEnd/>
                <a:tailEnd/>
              </a:ln>
              <a:effectLst/>
            </p:spPr>
            <p:txBody>
              <a:bodyPr wrap="none" anchor="ctr"/>
              <a:lstStyle/>
              <a:p>
                <a:endParaRPr lang="en-CA"/>
              </a:p>
            </p:txBody>
          </p:sp>
          <p:cxnSp>
            <p:nvCxnSpPr>
              <p:cNvPr id="33" name="AutoShape 53"/>
              <p:cNvCxnSpPr>
                <a:cxnSpLocks noChangeShapeType="1"/>
                <a:stCxn id="22" idx="3"/>
                <a:endCxn id="32" idx="0"/>
              </p:cNvCxnSpPr>
              <p:nvPr/>
            </p:nvCxnSpPr>
            <p:spPr bwMode="auto">
              <a:xfrm flipH="1">
                <a:off x="3482" y="1371"/>
                <a:ext cx="77" cy="114"/>
              </a:xfrm>
              <a:prstGeom prst="straightConnector1">
                <a:avLst/>
              </a:prstGeom>
              <a:noFill/>
              <a:ln w="9525">
                <a:solidFill>
                  <a:schemeClr val="tx1"/>
                </a:solidFill>
                <a:round/>
                <a:headEnd/>
                <a:tailEnd type="triangle" w="med" len="med"/>
              </a:ln>
              <a:effectLst/>
            </p:spPr>
          </p:cxnSp>
        </p:grpSp>
      </p:grpSp>
      <p:grpSp>
        <p:nvGrpSpPr>
          <p:cNvPr id="34" name="Group 28"/>
          <p:cNvGrpSpPr>
            <a:grpSpLocks/>
          </p:cNvGrpSpPr>
          <p:nvPr/>
        </p:nvGrpSpPr>
        <p:grpSpPr bwMode="auto">
          <a:xfrm>
            <a:off x="3821237" y="4822790"/>
            <a:ext cx="1182811" cy="936104"/>
            <a:chOff x="2856" y="1845"/>
            <a:chExt cx="1476" cy="903"/>
          </a:xfrm>
        </p:grpSpPr>
        <p:sp>
          <p:nvSpPr>
            <p:cNvPr id="35" name="Rectangle 27"/>
            <p:cNvSpPr>
              <a:spLocks noChangeArrowheads="1"/>
            </p:cNvSpPr>
            <p:nvPr/>
          </p:nvSpPr>
          <p:spPr bwMode="auto">
            <a:xfrm>
              <a:off x="2856" y="1845"/>
              <a:ext cx="1476" cy="903"/>
            </a:xfrm>
            <a:prstGeom prst="rect">
              <a:avLst/>
            </a:prstGeom>
            <a:solidFill>
              <a:srgbClr val="EAEAEA"/>
            </a:solidFill>
            <a:ln w="9525">
              <a:solidFill>
                <a:schemeClr val="tx1"/>
              </a:solidFill>
              <a:miter lim="800000"/>
              <a:headEnd/>
              <a:tailEnd/>
            </a:ln>
            <a:effectLst/>
          </p:spPr>
          <p:txBody>
            <a:bodyPr wrap="none" anchor="ctr"/>
            <a:lstStyle/>
            <a:p>
              <a:endParaRPr lang="en-CA"/>
            </a:p>
          </p:txBody>
        </p:sp>
        <p:pic>
          <p:nvPicPr>
            <p:cNvPr id="36" name="Picture 24" descr="BestCV"/>
            <p:cNvPicPr>
              <a:picLocks noChangeAspect="1" noChangeArrowheads="1"/>
            </p:cNvPicPr>
            <p:nvPr/>
          </p:nvPicPr>
          <p:blipFill>
            <a:blip r:embed="rId3" cstate="print"/>
            <a:srcRect/>
            <a:stretch>
              <a:fillRect/>
            </a:stretch>
          </p:blipFill>
          <p:spPr bwMode="auto">
            <a:xfrm>
              <a:off x="2856" y="1845"/>
              <a:ext cx="1409" cy="903"/>
            </a:xfrm>
            <a:prstGeom prst="rect">
              <a:avLst/>
            </a:prstGeom>
            <a:noFill/>
          </p:spPr>
        </p:pic>
      </p:grpSp>
      <p:grpSp>
        <p:nvGrpSpPr>
          <p:cNvPr id="37" name="Group 28"/>
          <p:cNvGrpSpPr>
            <a:grpSpLocks/>
          </p:cNvGrpSpPr>
          <p:nvPr/>
        </p:nvGrpSpPr>
        <p:grpSpPr bwMode="auto">
          <a:xfrm>
            <a:off x="6984268" y="4822789"/>
            <a:ext cx="1620180" cy="936105"/>
            <a:chOff x="475" y="684"/>
            <a:chExt cx="1292" cy="807"/>
          </a:xfrm>
        </p:grpSpPr>
        <p:sp>
          <p:nvSpPr>
            <p:cNvPr id="38" name="Rectangle 25"/>
            <p:cNvSpPr>
              <a:spLocks noChangeArrowheads="1"/>
            </p:cNvSpPr>
            <p:nvPr/>
          </p:nvSpPr>
          <p:spPr bwMode="auto">
            <a:xfrm>
              <a:off x="475" y="684"/>
              <a:ext cx="1292" cy="807"/>
            </a:xfrm>
            <a:prstGeom prst="rect">
              <a:avLst/>
            </a:prstGeom>
            <a:solidFill>
              <a:srgbClr val="EAEAEA"/>
            </a:solidFill>
            <a:ln w="9525">
              <a:solidFill>
                <a:schemeClr val="tx1"/>
              </a:solidFill>
              <a:miter lim="800000"/>
              <a:headEnd/>
              <a:tailEnd/>
            </a:ln>
            <a:effectLst/>
          </p:spPr>
          <p:txBody>
            <a:bodyPr wrap="none" anchor="ctr"/>
            <a:lstStyle/>
            <a:p>
              <a:endParaRPr lang="en-CA"/>
            </a:p>
          </p:txBody>
        </p:sp>
        <p:pic>
          <p:nvPicPr>
            <p:cNvPr id="39" name="Picture 23" descr="Best solution"/>
            <p:cNvPicPr>
              <a:picLocks noChangeAspect="1" noChangeArrowheads="1"/>
            </p:cNvPicPr>
            <p:nvPr/>
          </p:nvPicPr>
          <p:blipFill>
            <a:blip r:embed="rId4" cstate="print"/>
            <a:srcRect/>
            <a:stretch>
              <a:fillRect/>
            </a:stretch>
          </p:blipFill>
          <p:spPr bwMode="auto">
            <a:xfrm>
              <a:off x="475" y="684"/>
              <a:ext cx="1244" cy="805"/>
            </a:xfrm>
            <a:prstGeom prst="rect">
              <a:avLst/>
            </a:prstGeom>
            <a:noFill/>
          </p:spPr>
        </p:pic>
      </p:grpSp>
      <p:grpSp>
        <p:nvGrpSpPr>
          <p:cNvPr id="40" name="Group 27"/>
          <p:cNvGrpSpPr>
            <a:grpSpLocks/>
          </p:cNvGrpSpPr>
          <p:nvPr/>
        </p:nvGrpSpPr>
        <p:grpSpPr bwMode="auto">
          <a:xfrm>
            <a:off x="5129783" y="4822790"/>
            <a:ext cx="1728750" cy="936105"/>
            <a:chOff x="3050" y="684"/>
            <a:chExt cx="1209" cy="807"/>
          </a:xfrm>
        </p:grpSpPr>
        <p:sp>
          <p:nvSpPr>
            <p:cNvPr id="41" name="Rectangle 26"/>
            <p:cNvSpPr>
              <a:spLocks noChangeArrowheads="1"/>
            </p:cNvSpPr>
            <p:nvPr/>
          </p:nvSpPr>
          <p:spPr bwMode="auto">
            <a:xfrm>
              <a:off x="3050" y="684"/>
              <a:ext cx="1209" cy="807"/>
            </a:xfrm>
            <a:prstGeom prst="rect">
              <a:avLst/>
            </a:prstGeom>
            <a:solidFill>
              <a:srgbClr val="EAEAEA"/>
            </a:solidFill>
            <a:ln w="9525">
              <a:solidFill>
                <a:schemeClr val="tx1"/>
              </a:solidFill>
              <a:miter lim="800000"/>
              <a:headEnd/>
              <a:tailEnd/>
            </a:ln>
            <a:effectLst/>
          </p:spPr>
          <p:txBody>
            <a:bodyPr wrap="none" anchor="ctr"/>
            <a:lstStyle/>
            <a:p>
              <a:endParaRPr lang="en-CA"/>
            </a:p>
          </p:txBody>
        </p:sp>
        <p:pic>
          <p:nvPicPr>
            <p:cNvPr id="42" name="Picture 24" descr="LM Ratio"/>
            <p:cNvPicPr>
              <a:picLocks noChangeAspect="1" noChangeArrowheads="1"/>
            </p:cNvPicPr>
            <p:nvPr/>
          </p:nvPicPr>
          <p:blipFill>
            <a:blip r:embed="rId5" cstate="print"/>
            <a:srcRect/>
            <a:stretch>
              <a:fillRect/>
            </a:stretch>
          </p:blipFill>
          <p:spPr bwMode="auto">
            <a:xfrm>
              <a:off x="3074" y="684"/>
              <a:ext cx="1180" cy="807"/>
            </a:xfrm>
            <a:prstGeom prst="rect">
              <a:avLst/>
            </a:prstGeom>
            <a:noFill/>
          </p:spPr>
        </p:pic>
      </p:grpSp>
      <p:pic>
        <p:nvPicPr>
          <p:cNvPr id="583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6169" y="5876638"/>
            <a:ext cx="2432175" cy="79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13307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normAutofit fontScale="90000"/>
          </a:bodyPr>
          <a:lstStyle/>
          <a:p>
            <a:r>
              <a:rPr lang="en-US" dirty="0"/>
              <a:t>Variable Ratio Prediction (</a:t>
            </a:r>
            <a:r>
              <a:rPr lang="en-US" dirty="0" err="1"/>
              <a:t>Kcnfs</a:t>
            </a:r>
            <a:r>
              <a:rPr lang="en-US" dirty="0"/>
              <a:t>)</a:t>
            </a:r>
          </a:p>
        </p:txBody>
      </p:sp>
      <p:grpSp>
        <p:nvGrpSpPr>
          <p:cNvPr id="2" name="Group 5"/>
          <p:cNvGrpSpPr>
            <a:grpSpLocks noChangeAspect="1"/>
          </p:cNvGrpSpPr>
          <p:nvPr/>
        </p:nvGrpSpPr>
        <p:grpSpPr bwMode="auto">
          <a:xfrm>
            <a:off x="962025" y="1052536"/>
            <a:ext cx="7208838" cy="5734050"/>
            <a:chOff x="288" y="432"/>
            <a:chExt cx="4896" cy="3894"/>
          </a:xfrm>
        </p:grpSpPr>
        <p:sp>
          <p:nvSpPr>
            <p:cNvPr id="228356" name="AutoShape 4"/>
            <p:cNvSpPr>
              <a:spLocks noChangeAspect="1" noChangeArrowheads="1" noTextEdit="1"/>
            </p:cNvSpPr>
            <p:nvPr/>
          </p:nvSpPr>
          <p:spPr bwMode="auto">
            <a:xfrm>
              <a:off x="288" y="432"/>
              <a:ext cx="4896" cy="3894"/>
            </a:xfrm>
            <a:prstGeom prst="rect">
              <a:avLst/>
            </a:prstGeom>
            <a:noFill/>
            <a:ln w="9525">
              <a:noFill/>
              <a:miter lim="800000"/>
              <a:headEnd/>
              <a:tailEnd/>
            </a:ln>
          </p:spPr>
          <p:txBody>
            <a:bodyPr/>
            <a:lstStyle/>
            <a:p>
              <a:endParaRPr lang="en-CA"/>
            </a:p>
          </p:txBody>
        </p:sp>
        <p:grpSp>
          <p:nvGrpSpPr>
            <p:cNvPr id="3" name="Group 206"/>
            <p:cNvGrpSpPr>
              <a:grpSpLocks/>
            </p:cNvGrpSpPr>
            <p:nvPr/>
          </p:nvGrpSpPr>
          <p:grpSpPr bwMode="auto">
            <a:xfrm>
              <a:off x="1009" y="642"/>
              <a:ext cx="3921" cy="3038"/>
              <a:chOff x="1009" y="642"/>
              <a:chExt cx="3921" cy="3038"/>
            </a:xfrm>
          </p:grpSpPr>
          <p:sp>
            <p:nvSpPr>
              <p:cNvPr id="228358" name="Rectangle 6"/>
              <p:cNvSpPr>
                <a:spLocks noChangeArrowheads="1"/>
              </p:cNvSpPr>
              <p:nvPr/>
            </p:nvSpPr>
            <p:spPr bwMode="auto">
              <a:xfrm>
                <a:off x="1054" y="642"/>
                <a:ext cx="3875" cy="2993"/>
              </a:xfrm>
              <a:prstGeom prst="rect">
                <a:avLst/>
              </a:prstGeom>
              <a:noFill/>
              <a:ln w="9525">
                <a:noFill/>
                <a:miter lim="800000"/>
                <a:headEnd/>
                <a:tailEnd/>
              </a:ln>
            </p:spPr>
            <p:txBody>
              <a:bodyPr/>
              <a:lstStyle/>
              <a:p>
                <a:endParaRPr lang="en-CA"/>
              </a:p>
            </p:txBody>
          </p:sp>
          <p:sp>
            <p:nvSpPr>
              <p:cNvPr id="228359" name="Rectangle 7"/>
              <p:cNvSpPr>
                <a:spLocks noChangeArrowheads="1"/>
              </p:cNvSpPr>
              <p:nvPr/>
            </p:nvSpPr>
            <p:spPr bwMode="auto">
              <a:xfrm>
                <a:off x="1054" y="642"/>
                <a:ext cx="3875" cy="2993"/>
              </a:xfrm>
              <a:prstGeom prst="rect">
                <a:avLst/>
              </a:prstGeom>
              <a:noFill/>
              <a:ln w="7938">
                <a:solidFill>
                  <a:srgbClr val="808080"/>
                </a:solidFill>
                <a:miter lim="800000"/>
                <a:headEnd/>
                <a:tailEnd/>
              </a:ln>
            </p:spPr>
            <p:txBody>
              <a:bodyPr/>
              <a:lstStyle/>
              <a:p>
                <a:endParaRPr lang="en-CA"/>
              </a:p>
            </p:txBody>
          </p:sp>
          <p:sp>
            <p:nvSpPr>
              <p:cNvPr id="228360" name="Line 8"/>
              <p:cNvSpPr>
                <a:spLocks noChangeShapeType="1"/>
              </p:cNvSpPr>
              <p:nvPr/>
            </p:nvSpPr>
            <p:spPr bwMode="auto">
              <a:xfrm>
                <a:off x="1054" y="642"/>
                <a:ext cx="1" cy="2993"/>
              </a:xfrm>
              <a:prstGeom prst="line">
                <a:avLst/>
              </a:prstGeom>
              <a:noFill/>
              <a:ln w="0">
                <a:solidFill>
                  <a:srgbClr val="000000"/>
                </a:solidFill>
                <a:round/>
                <a:headEnd/>
                <a:tailEnd/>
              </a:ln>
            </p:spPr>
            <p:txBody>
              <a:bodyPr/>
              <a:lstStyle/>
              <a:p>
                <a:endParaRPr lang="en-CA"/>
              </a:p>
            </p:txBody>
          </p:sp>
          <p:sp>
            <p:nvSpPr>
              <p:cNvPr id="228361" name="Line 9"/>
              <p:cNvSpPr>
                <a:spLocks noChangeShapeType="1"/>
              </p:cNvSpPr>
              <p:nvPr/>
            </p:nvSpPr>
            <p:spPr bwMode="auto">
              <a:xfrm>
                <a:off x="1009" y="3635"/>
                <a:ext cx="45" cy="1"/>
              </a:xfrm>
              <a:prstGeom prst="line">
                <a:avLst/>
              </a:prstGeom>
              <a:noFill/>
              <a:ln w="0">
                <a:solidFill>
                  <a:srgbClr val="000000"/>
                </a:solidFill>
                <a:round/>
                <a:headEnd/>
                <a:tailEnd/>
              </a:ln>
            </p:spPr>
            <p:txBody>
              <a:bodyPr/>
              <a:lstStyle/>
              <a:p>
                <a:endParaRPr lang="en-CA"/>
              </a:p>
            </p:txBody>
          </p:sp>
          <p:sp>
            <p:nvSpPr>
              <p:cNvPr id="228362" name="Line 10"/>
              <p:cNvSpPr>
                <a:spLocks noChangeShapeType="1"/>
              </p:cNvSpPr>
              <p:nvPr/>
            </p:nvSpPr>
            <p:spPr bwMode="auto">
              <a:xfrm>
                <a:off x="1009" y="3035"/>
                <a:ext cx="45" cy="1"/>
              </a:xfrm>
              <a:prstGeom prst="line">
                <a:avLst/>
              </a:prstGeom>
              <a:noFill/>
              <a:ln w="0">
                <a:solidFill>
                  <a:srgbClr val="000000"/>
                </a:solidFill>
                <a:round/>
                <a:headEnd/>
                <a:tailEnd/>
              </a:ln>
            </p:spPr>
            <p:txBody>
              <a:bodyPr/>
              <a:lstStyle/>
              <a:p>
                <a:endParaRPr lang="en-CA"/>
              </a:p>
            </p:txBody>
          </p:sp>
          <p:sp>
            <p:nvSpPr>
              <p:cNvPr id="228363" name="Line 11"/>
              <p:cNvSpPr>
                <a:spLocks noChangeShapeType="1"/>
              </p:cNvSpPr>
              <p:nvPr/>
            </p:nvSpPr>
            <p:spPr bwMode="auto">
              <a:xfrm>
                <a:off x="1009" y="2439"/>
                <a:ext cx="45" cy="1"/>
              </a:xfrm>
              <a:prstGeom prst="line">
                <a:avLst/>
              </a:prstGeom>
              <a:noFill/>
              <a:ln w="0">
                <a:solidFill>
                  <a:srgbClr val="000000"/>
                </a:solidFill>
                <a:round/>
                <a:headEnd/>
                <a:tailEnd/>
              </a:ln>
            </p:spPr>
            <p:txBody>
              <a:bodyPr/>
              <a:lstStyle/>
              <a:p>
                <a:endParaRPr lang="en-CA"/>
              </a:p>
            </p:txBody>
          </p:sp>
          <p:sp>
            <p:nvSpPr>
              <p:cNvPr id="228364" name="Line 12"/>
              <p:cNvSpPr>
                <a:spLocks noChangeShapeType="1"/>
              </p:cNvSpPr>
              <p:nvPr/>
            </p:nvSpPr>
            <p:spPr bwMode="auto">
              <a:xfrm>
                <a:off x="1009" y="1839"/>
                <a:ext cx="45" cy="1"/>
              </a:xfrm>
              <a:prstGeom prst="line">
                <a:avLst/>
              </a:prstGeom>
              <a:noFill/>
              <a:ln w="0">
                <a:solidFill>
                  <a:srgbClr val="000000"/>
                </a:solidFill>
                <a:round/>
                <a:headEnd/>
                <a:tailEnd/>
              </a:ln>
            </p:spPr>
            <p:txBody>
              <a:bodyPr/>
              <a:lstStyle/>
              <a:p>
                <a:endParaRPr lang="en-CA"/>
              </a:p>
            </p:txBody>
          </p:sp>
          <p:sp>
            <p:nvSpPr>
              <p:cNvPr id="228365" name="Line 13"/>
              <p:cNvSpPr>
                <a:spLocks noChangeShapeType="1"/>
              </p:cNvSpPr>
              <p:nvPr/>
            </p:nvSpPr>
            <p:spPr bwMode="auto">
              <a:xfrm>
                <a:off x="1009" y="1243"/>
                <a:ext cx="45" cy="1"/>
              </a:xfrm>
              <a:prstGeom prst="line">
                <a:avLst/>
              </a:prstGeom>
              <a:noFill/>
              <a:ln w="0">
                <a:solidFill>
                  <a:srgbClr val="000000"/>
                </a:solidFill>
                <a:round/>
                <a:headEnd/>
                <a:tailEnd/>
              </a:ln>
            </p:spPr>
            <p:txBody>
              <a:bodyPr/>
              <a:lstStyle/>
              <a:p>
                <a:endParaRPr lang="en-CA"/>
              </a:p>
            </p:txBody>
          </p:sp>
          <p:sp>
            <p:nvSpPr>
              <p:cNvPr id="228366" name="Line 14"/>
              <p:cNvSpPr>
                <a:spLocks noChangeShapeType="1"/>
              </p:cNvSpPr>
              <p:nvPr/>
            </p:nvSpPr>
            <p:spPr bwMode="auto">
              <a:xfrm>
                <a:off x="1009" y="642"/>
                <a:ext cx="45" cy="1"/>
              </a:xfrm>
              <a:prstGeom prst="line">
                <a:avLst/>
              </a:prstGeom>
              <a:noFill/>
              <a:ln w="0">
                <a:solidFill>
                  <a:srgbClr val="000000"/>
                </a:solidFill>
                <a:round/>
                <a:headEnd/>
                <a:tailEnd/>
              </a:ln>
            </p:spPr>
            <p:txBody>
              <a:bodyPr/>
              <a:lstStyle/>
              <a:p>
                <a:endParaRPr lang="en-CA"/>
              </a:p>
            </p:txBody>
          </p:sp>
          <p:sp>
            <p:nvSpPr>
              <p:cNvPr id="228367" name="Line 15"/>
              <p:cNvSpPr>
                <a:spLocks noChangeShapeType="1"/>
              </p:cNvSpPr>
              <p:nvPr/>
            </p:nvSpPr>
            <p:spPr bwMode="auto">
              <a:xfrm>
                <a:off x="1054" y="3635"/>
                <a:ext cx="3875" cy="1"/>
              </a:xfrm>
              <a:prstGeom prst="line">
                <a:avLst/>
              </a:prstGeom>
              <a:noFill/>
              <a:ln w="0">
                <a:solidFill>
                  <a:srgbClr val="000000"/>
                </a:solidFill>
                <a:round/>
                <a:headEnd/>
                <a:tailEnd/>
              </a:ln>
            </p:spPr>
            <p:txBody>
              <a:bodyPr/>
              <a:lstStyle/>
              <a:p>
                <a:endParaRPr lang="en-CA"/>
              </a:p>
            </p:txBody>
          </p:sp>
          <p:sp>
            <p:nvSpPr>
              <p:cNvPr id="228368" name="Line 16"/>
              <p:cNvSpPr>
                <a:spLocks noChangeShapeType="1"/>
              </p:cNvSpPr>
              <p:nvPr/>
            </p:nvSpPr>
            <p:spPr bwMode="auto">
              <a:xfrm flipV="1">
                <a:off x="1054" y="3635"/>
                <a:ext cx="1" cy="45"/>
              </a:xfrm>
              <a:prstGeom prst="line">
                <a:avLst/>
              </a:prstGeom>
              <a:noFill/>
              <a:ln w="0">
                <a:solidFill>
                  <a:srgbClr val="000000"/>
                </a:solidFill>
                <a:round/>
                <a:headEnd/>
                <a:tailEnd/>
              </a:ln>
            </p:spPr>
            <p:txBody>
              <a:bodyPr/>
              <a:lstStyle/>
              <a:p>
                <a:endParaRPr lang="en-CA"/>
              </a:p>
            </p:txBody>
          </p:sp>
          <p:sp>
            <p:nvSpPr>
              <p:cNvPr id="228369" name="Line 17"/>
              <p:cNvSpPr>
                <a:spLocks noChangeShapeType="1"/>
              </p:cNvSpPr>
              <p:nvPr/>
            </p:nvSpPr>
            <p:spPr bwMode="auto">
              <a:xfrm flipV="1">
                <a:off x="1830" y="3635"/>
                <a:ext cx="1" cy="45"/>
              </a:xfrm>
              <a:prstGeom prst="line">
                <a:avLst/>
              </a:prstGeom>
              <a:noFill/>
              <a:ln w="0">
                <a:solidFill>
                  <a:srgbClr val="000000"/>
                </a:solidFill>
                <a:round/>
                <a:headEnd/>
                <a:tailEnd/>
              </a:ln>
            </p:spPr>
            <p:txBody>
              <a:bodyPr/>
              <a:lstStyle/>
              <a:p>
                <a:endParaRPr lang="en-CA"/>
              </a:p>
            </p:txBody>
          </p:sp>
          <p:sp>
            <p:nvSpPr>
              <p:cNvPr id="228370" name="Line 18"/>
              <p:cNvSpPr>
                <a:spLocks noChangeShapeType="1"/>
              </p:cNvSpPr>
              <p:nvPr/>
            </p:nvSpPr>
            <p:spPr bwMode="auto">
              <a:xfrm flipV="1">
                <a:off x="2606" y="3635"/>
                <a:ext cx="1" cy="45"/>
              </a:xfrm>
              <a:prstGeom prst="line">
                <a:avLst/>
              </a:prstGeom>
              <a:noFill/>
              <a:ln w="0">
                <a:solidFill>
                  <a:srgbClr val="000000"/>
                </a:solidFill>
                <a:round/>
                <a:headEnd/>
                <a:tailEnd/>
              </a:ln>
            </p:spPr>
            <p:txBody>
              <a:bodyPr/>
              <a:lstStyle/>
              <a:p>
                <a:endParaRPr lang="en-CA"/>
              </a:p>
            </p:txBody>
          </p:sp>
          <p:sp>
            <p:nvSpPr>
              <p:cNvPr id="228371" name="Line 19"/>
              <p:cNvSpPr>
                <a:spLocks noChangeShapeType="1"/>
              </p:cNvSpPr>
              <p:nvPr/>
            </p:nvSpPr>
            <p:spPr bwMode="auto">
              <a:xfrm flipV="1">
                <a:off x="3377" y="3635"/>
                <a:ext cx="1" cy="45"/>
              </a:xfrm>
              <a:prstGeom prst="line">
                <a:avLst/>
              </a:prstGeom>
              <a:noFill/>
              <a:ln w="0">
                <a:solidFill>
                  <a:srgbClr val="000000"/>
                </a:solidFill>
                <a:round/>
                <a:headEnd/>
                <a:tailEnd/>
              </a:ln>
            </p:spPr>
            <p:txBody>
              <a:bodyPr/>
              <a:lstStyle/>
              <a:p>
                <a:endParaRPr lang="en-CA"/>
              </a:p>
            </p:txBody>
          </p:sp>
          <p:sp>
            <p:nvSpPr>
              <p:cNvPr id="228372" name="Line 20"/>
              <p:cNvSpPr>
                <a:spLocks noChangeShapeType="1"/>
              </p:cNvSpPr>
              <p:nvPr/>
            </p:nvSpPr>
            <p:spPr bwMode="auto">
              <a:xfrm flipV="1">
                <a:off x="4153" y="3635"/>
                <a:ext cx="1" cy="45"/>
              </a:xfrm>
              <a:prstGeom prst="line">
                <a:avLst/>
              </a:prstGeom>
              <a:noFill/>
              <a:ln w="0">
                <a:solidFill>
                  <a:srgbClr val="000000"/>
                </a:solidFill>
                <a:round/>
                <a:headEnd/>
                <a:tailEnd/>
              </a:ln>
            </p:spPr>
            <p:txBody>
              <a:bodyPr/>
              <a:lstStyle/>
              <a:p>
                <a:endParaRPr lang="en-CA"/>
              </a:p>
            </p:txBody>
          </p:sp>
          <p:sp>
            <p:nvSpPr>
              <p:cNvPr id="228373" name="Line 21"/>
              <p:cNvSpPr>
                <a:spLocks noChangeShapeType="1"/>
              </p:cNvSpPr>
              <p:nvPr/>
            </p:nvSpPr>
            <p:spPr bwMode="auto">
              <a:xfrm flipV="1">
                <a:off x="4929" y="3635"/>
                <a:ext cx="1" cy="45"/>
              </a:xfrm>
              <a:prstGeom prst="line">
                <a:avLst/>
              </a:prstGeom>
              <a:noFill/>
              <a:ln w="0">
                <a:solidFill>
                  <a:srgbClr val="000000"/>
                </a:solidFill>
                <a:round/>
                <a:headEnd/>
                <a:tailEnd/>
              </a:ln>
            </p:spPr>
            <p:txBody>
              <a:bodyPr/>
              <a:lstStyle/>
              <a:p>
                <a:endParaRPr lang="en-CA"/>
              </a:p>
            </p:txBody>
          </p:sp>
          <p:sp>
            <p:nvSpPr>
              <p:cNvPr id="228374" name="Freeform 22"/>
              <p:cNvSpPr>
                <a:spLocks/>
              </p:cNvSpPr>
              <p:nvPr/>
            </p:nvSpPr>
            <p:spPr bwMode="auto">
              <a:xfrm>
                <a:off x="3887"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75" name="Freeform 23"/>
              <p:cNvSpPr>
                <a:spLocks/>
              </p:cNvSpPr>
              <p:nvPr/>
            </p:nvSpPr>
            <p:spPr bwMode="auto">
              <a:xfrm>
                <a:off x="1414" y="31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76" name="Freeform 24"/>
              <p:cNvSpPr>
                <a:spLocks/>
              </p:cNvSpPr>
              <p:nvPr/>
            </p:nvSpPr>
            <p:spPr bwMode="auto">
              <a:xfrm>
                <a:off x="3767" y="14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77" name="Freeform 25"/>
              <p:cNvSpPr>
                <a:spLocks/>
              </p:cNvSpPr>
              <p:nvPr/>
            </p:nvSpPr>
            <p:spPr bwMode="auto">
              <a:xfrm>
                <a:off x="4163" y="12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78" name="Freeform 26"/>
              <p:cNvSpPr>
                <a:spLocks/>
              </p:cNvSpPr>
              <p:nvPr/>
            </p:nvSpPr>
            <p:spPr bwMode="auto">
              <a:xfrm>
                <a:off x="3752"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79" name="Freeform 27"/>
              <p:cNvSpPr>
                <a:spLocks/>
              </p:cNvSpPr>
              <p:nvPr/>
            </p:nvSpPr>
            <p:spPr bwMode="auto">
              <a:xfrm>
                <a:off x="3212" y="22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80" name="Freeform 28"/>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81" name="Freeform 29"/>
              <p:cNvSpPr>
                <a:spLocks/>
              </p:cNvSpPr>
              <p:nvPr/>
            </p:nvSpPr>
            <p:spPr bwMode="auto">
              <a:xfrm>
                <a:off x="3948"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82" name="Freeform 30"/>
              <p:cNvSpPr>
                <a:spLocks/>
              </p:cNvSpPr>
              <p:nvPr/>
            </p:nvSpPr>
            <p:spPr bwMode="auto">
              <a:xfrm>
                <a:off x="3021" y="21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83" name="Freeform 31"/>
              <p:cNvSpPr>
                <a:spLocks/>
              </p:cNvSpPr>
              <p:nvPr/>
            </p:nvSpPr>
            <p:spPr bwMode="auto">
              <a:xfrm>
                <a:off x="1414" y="33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84" name="Freeform 32"/>
              <p:cNvSpPr>
                <a:spLocks/>
              </p:cNvSpPr>
              <p:nvPr/>
            </p:nvSpPr>
            <p:spPr bwMode="auto">
              <a:xfrm>
                <a:off x="3357"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85" name="Freeform 33"/>
              <p:cNvSpPr>
                <a:spLocks/>
              </p:cNvSpPr>
              <p:nvPr/>
            </p:nvSpPr>
            <p:spPr bwMode="auto">
              <a:xfrm>
                <a:off x="3066" y="26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86" name="Freeform 34"/>
              <p:cNvSpPr>
                <a:spLocks/>
              </p:cNvSpPr>
              <p:nvPr/>
            </p:nvSpPr>
            <p:spPr bwMode="auto">
              <a:xfrm>
                <a:off x="2606"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87" name="Freeform 35"/>
              <p:cNvSpPr>
                <a:spLocks/>
              </p:cNvSpPr>
              <p:nvPr/>
            </p:nvSpPr>
            <p:spPr bwMode="auto">
              <a:xfrm>
                <a:off x="3472"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88" name="Freeform 36"/>
              <p:cNvSpPr>
                <a:spLocks/>
              </p:cNvSpPr>
              <p:nvPr/>
            </p:nvSpPr>
            <p:spPr bwMode="auto">
              <a:xfrm>
                <a:off x="1414" y="33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89" name="Freeform 37"/>
              <p:cNvSpPr>
                <a:spLocks/>
              </p:cNvSpPr>
              <p:nvPr/>
            </p:nvSpPr>
            <p:spPr bwMode="auto">
              <a:xfrm>
                <a:off x="3707" y="15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90" name="Freeform 38"/>
              <p:cNvSpPr>
                <a:spLocks/>
              </p:cNvSpPr>
              <p:nvPr/>
            </p:nvSpPr>
            <p:spPr bwMode="auto">
              <a:xfrm>
                <a:off x="3812" y="14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91" name="Freeform 39"/>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92" name="Freeform 40"/>
              <p:cNvSpPr>
                <a:spLocks/>
              </p:cNvSpPr>
              <p:nvPr/>
            </p:nvSpPr>
            <p:spPr bwMode="auto">
              <a:xfrm>
                <a:off x="3422"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93" name="Freeform 41"/>
              <p:cNvSpPr>
                <a:spLocks/>
              </p:cNvSpPr>
              <p:nvPr/>
            </p:nvSpPr>
            <p:spPr bwMode="auto">
              <a:xfrm>
                <a:off x="3517" y="17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94" name="Freeform 42"/>
              <p:cNvSpPr>
                <a:spLocks/>
              </p:cNvSpPr>
              <p:nvPr/>
            </p:nvSpPr>
            <p:spPr bwMode="auto">
              <a:xfrm>
                <a:off x="3807"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95" name="Freeform 43"/>
              <p:cNvSpPr>
                <a:spLocks/>
              </p:cNvSpPr>
              <p:nvPr/>
            </p:nvSpPr>
            <p:spPr bwMode="auto">
              <a:xfrm>
                <a:off x="4218" y="13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96" name="Freeform 44"/>
              <p:cNvSpPr>
                <a:spLocks/>
              </p:cNvSpPr>
              <p:nvPr/>
            </p:nvSpPr>
            <p:spPr bwMode="auto">
              <a:xfrm>
                <a:off x="3412" y="17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97" name="Freeform 45"/>
              <p:cNvSpPr>
                <a:spLocks/>
              </p:cNvSpPr>
              <p:nvPr/>
            </p:nvSpPr>
            <p:spPr bwMode="auto">
              <a:xfrm>
                <a:off x="1414"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98" name="Freeform 46"/>
              <p:cNvSpPr>
                <a:spLocks/>
              </p:cNvSpPr>
              <p:nvPr/>
            </p:nvSpPr>
            <p:spPr bwMode="auto">
              <a:xfrm>
                <a:off x="1279"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399" name="Freeform 47"/>
              <p:cNvSpPr>
                <a:spLocks/>
              </p:cNvSpPr>
              <p:nvPr/>
            </p:nvSpPr>
            <p:spPr bwMode="auto">
              <a:xfrm>
                <a:off x="3417"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00" name="Freeform 48"/>
              <p:cNvSpPr>
                <a:spLocks/>
              </p:cNvSpPr>
              <p:nvPr/>
            </p:nvSpPr>
            <p:spPr bwMode="auto">
              <a:xfrm>
                <a:off x="2285" y="252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01" name="Freeform 49"/>
              <p:cNvSpPr>
                <a:spLocks/>
              </p:cNvSpPr>
              <p:nvPr/>
            </p:nvSpPr>
            <p:spPr bwMode="auto">
              <a:xfrm>
                <a:off x="3342"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02" name="Freeform 50"/>
              <p:cNvSpPr>
                <a:spLocks/>
              </p:cNvSpPr>
              <p:nvPr/>
            </p:nvSpPr>
            <p:spPr bwMode="auto">
              <a:xfrm>
                <a:off x="3577" y="16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03" name="Freeform 51"/>
              <p:cNvSpPr>
                <a:spLocks/>
              </p:cNvSpPr>
              <p:nvPr/>
            </p:nvSpPr>
            <p:spPr bwMode="auto">
              <a:xfrm>
                <a:off x="3612" y="16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04" name="Freeform 52"/>
              <p:cNvSpPr>
                <a:spLocks/>
              </p:cNvSpPr>
              <p:nvPr/>
            </p:nvSpPr>
            <p:spPr bwMode="auto">
              <a:xfrm>
                <a:off x="3482"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05" name="Freeform 53"/>
              <p:cNvSpPr>
                <a:spLocks/>
              </p:cNvSpPr>
              <p:nvPr/>
            </p:nvSpPr>
            <p:spPr bwMode="auto">
              <a:xfrm>
                <a:off x="3061" y="20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06" name="Freeform 54"/>
              <p:cNvSpPr>
                <a:spLocks/>
              </p:cNvSpPr>
              <p:nvPr/>
            </p:nvSpPr>
            <p:spPr bwMode="auto">
              <a:xfrm>
                <a:off x="2976" y="21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07" name="Freeform 55"/>
              <p:cNvSpPr>
                <a:spLocks/>
              </p:cNvSpPr>
              <p:nvPr/>
            </p:nvSpPr>
            <p:spPr bwMode="auto">
              <a:xfrm>
                <a:off x="3222" y="19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08" name="Freeform 56"/>
              <p:cNvSpPr>
                <a:spLocks/>
              </p:cNvSpPr>
              <p:nvPr/>
            </p:nvSpPr>
            <p:spPr bwMode="auto">
              <a:xfrm>
                <a:off x="3252"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09" name="Freeform 57"/>
              <p:cNvSpPr>
                <a:spLocks/>
              </p:cNvSpPr>
              <p:nvPr/>
            </p:nvSpPr>
            <p:spPr bwMode="auto">
              <a:xfrm>
                <a:off x="3237" y="19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10" name="Freeform 58"/>
              <p:cNvSpPr>
                <a:spLocks/>
              </p:cNvSpPr>
              <p:nvPr/>
            </p:nvSpPr>
            <p:spPr bwMode="auto">
              <a:xfrm>
                <a:off x="3637"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11" name="Freeform 59"/>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12" name="Freeform 60"/>
              <p:cNvSpPr>
                <a:spLocks/>
              </p:cNvSpPr>
              <p:nvPr/>
            </p:nvSpPr>
            <p:spPr bwMode="auto">
              <a:xfrm>
                <a:off x="4063" y="13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13" name="Freeform 61"/>
              <p:cNvSpPr>
                <a:spLocks/>
              </p:cNvSpPr>
              <p:nvPr/>
            </p:nvSpPr>
            <p:spPr bwMode="auto">
              <a:xfrm>
                <a:off x="1279"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14" name="Freeform 62"/>
              <p:cNvSpPr>
                <a:spLocks/>
              </p:cNvSpPr>
              <p:nvPr/>
            </p:nvSpPr>
            <p:spPr bwMode="auto">
              <a:xfrm>
                <a:off x="1279" y="34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15" name="Freeform 63"/>
              <p:cNvSpPr>
                <a:spLocks/>
              </p:cNvSpPr>
              <p:nvPr/>
            </p:nvSpPr>
            <p:spPr bwMode="auto">
              <a:xfrm>
                <a:off x="3357"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16" name="Freeform 64"/>
              <p:cNvSpPr>
                <a:spLocks/>
              </p:cNvSpPr>
              <p:nvPr/>
            </p:nvSpPr>
            <p:spPr bwMode="auto">
              <a:xfrm>
                <a:off x="3006"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17" name="Freeform 65"/>
              <p:cNvSpPr>
                <a:spLocks/>
              </p:cNvSpPr>
              <p:nvPr/>
            </p:nvSpPr>
            <p:spPr bwMode="auto">
              <a:xfrm>
                <a:off x="1414" y="29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18" name="Freeform 66"/>
              <p:cNvSpPr>
                <a:spLocks/>
              </p:cNvSpPr>
              <p:nvPr/>
            </p:nvSpPr>
            <p:spPr bwMode="auto">
              <a:xfrm>
                <a:off x="3497" y="17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19" name="Freeform 67"/>
              <p:cNvSpPr>
                <a:spLocks/>
              </p:cNvSpPr>
              <p:nvPr/>
            </p:nvSpPr>
            <p:spPr bwMode="auto">
              <a:xfrm>
                <a:off x="329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20" name="Freeform 68"/>
              <p:cNvSpPr>
                <a:spLocks/>
              </p:cNvSpPr>
              <p:nvPr/>
            </p:nvSpPr>
            <p:spPr bwMode="auto">
              <a:xfrm>
                <a:off x="1414"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21" name="Freeform 69"/>
              <p:cNvSpPr>
                <a:spLocks/>
              </p:cNvSpPr>
              <p:nvPr/>
            </p:nvSpPr>
            <p:spPr bwMode="auto">
              <a:xfrm>
                <a:off x="2956" y="20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22" name="Freeform 70"/>
              <p:cNvSpPr>
                <a:spLocks/>
              </p:cNvSpPr>
              <p:nvPr/>
            </p:nvSpPr>
            <p:spPr bwMode="auto">
              <a:xfrm>
                <a:off x="3101" y="208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23" name="Freeform 71"/>
              <p:cNvSpPr>
                <a:spLocks/>
              </p:cNvSpPr>
              <p:nvPr/>
            </p:nvSpPr>
            <p:spPr bwMode="auto">
              <a:xfrm>
                <a:off x="3257"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24" name="Freeform 72"/>
              <p:cNvSpPr>
                <a:spLocks/>
              </p:cNvSpPr>
              <p:nvPr/>
            </p:nvSpPr>
            <p:spPr bwMode="auto">
              <a:xfrm>
                <a:off x="3562"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25" name="Freeform 73"/>
              <p:cNvSpPr>
                <a:spLocks/>
              </p:cNvSpPr>
              <p:nvPr/>
            </p:nvSpPr>
            <p:spPr bwMode="auto">
              <a:xfrm>
                <a:off x="3837"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26" name="Freeform 74"/>
              <p:cNvSpPr>
                <a:spLocks/>
              </p:cNvSpPr>
              <p:nvPr/>
            </p:nvSpPr>
            <p:spPr bwMode="auto">
              <a:xfrm>
                <a:off x="3522"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27" name="Freeform 75"/>
              <p:cNvSpPr>
                <a:spLocks/>
              </p:cNvSpPr>
              <p:nvPr/>
            </p:nvSpPr>
            <p:spPr bwMode="auto">
              <a:xfrm>
                <a:off x="3492" y="16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28" name="Freeform 76"/>
              <p:cNvSpPr>
                <a:spLocks/>
              </p:cNvSpPr>
              <p:nvPr/>
            </p:nvSpPr>
            <p:spPr bwMode="auto">
              <a:xfrm>
                <a:off x="3943" y="13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29" name="Freeform 77"/>
              <p:cNvSpPr>
                <a:spLocks/>
              </p:cNvSpPr>
              <p:nvPr/>
            </p:nvSpPr>
            <p:spPr bwMode="auto">
              <a:xfrm>
                <a:off x="1414" y="32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30" name="Freeform 78"/>
              <p:cNvSpPr>
                <a:spLocks/>
              </p:cNvSpPr>
              <p:nvPr/>
            </p:nvSpPr>
            <p:spPr bwMode="auto">
              <a:xfrm>
                <a:off x="4018" y="13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31" name="Freeform 79"/>
              <p:cNvSpPr>
                <a:spLocks/>
              </p:cNvSpPr>
              <p:nvPr/>
            </p:nvSpPr>
            <p:spPr bwMode="auto">
              <a:xfrm>
                <a:off x="1785" y="30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32" name="Freeform 80"/>
              <p:cNvSpPr>
                <a:spLocks/>
              </p:cNvSpPr>
              <p:nvPr/>
            </p:nvSpPr>
            <p:spPr bwMode="auto">
              <a:xfrm>
                <a:off x="1279"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33" name="Freeform 81"/>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34" name="Freeform 82"/>
              <p:cNvSpPr>
                <a:spLocks/>
              </p:cNvSpPr>
              <p:nvPr/>
            </p:nvSpPr>
            <p:spPr bwMode="auto">
              <a:xfrm>
                <a:off x="3267" y="18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35" name="Freeform 83"/>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36" name="Freeform 84"/>
              <p:cNvSpPr>
                <a:spLocks/>
              </p:cNvSpPr>
              <p:nvPr/>
            </p:nvSpPr>
            <p:spPr bwMode="auto">
              <a:xfrm>
                <a:off x="2761"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37" name="Freeform 85"/>
              <p:cNvSpPr>
                <a:spLocks/>
              </p:cNvSpPr>
              <p:nvPr/>
            </p:nvSpPr>
            <p:spPr bwMode="auto">
              <a:xfrm>
                <a:off x="3757" y="14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38" name="Freeform 86"/>
              <p:cNvSpPr>
                <a:spLocks/>
              </p:cNvSpPr>
              <p:nvPr/>
            </p:nvSpPr>
            <p:spPr bwMode="auto">
              <a:xfrm>
                <a:off x="1414" y="32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39" name="Freeform 87"/>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40" name="Freeform 88"/>
              <p:cNvSpPr>
                <a:spLocks/>
              </p:cNvSpPr>
              <p:nvPr/>
            </p:nvSpPr>
            <p:spPr bwMode="auto">
              <a:xfrm>
                <a:off x="3262"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41" name="Freeform 89"/>
              <p:cNvSpPr>
                <a:spLocks/>
              </p:cNvSpPr>
              <p:nvPr/>
            </p:nvSpPr>
            <p:spPr bwMode="auto">
              <a:xfrm>
                <a:off x="3507" y="17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42" name="Freeform 90"/>
              <p:cNvSpPr>
                <a:spLocks/>
              </p:cNvSpPr>
              <p:nvPr/>
            </p:nvSpPr>
            <p:spPr bwMode="auto">
              <a:xfrm>
                <a:off x="3772" y="15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43" name="Freeform 91"/>
              <p:cNvSpPr>
                <a:spLocks/>
              </p:cNvSpPr>
              <p:nvPr/>
            </p:nvSpPr>
            <p:spPr bwMode="auto">
              <a:xfrm>
                <a:off x="1414"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44" name="Freeform 92"/>
              <p:cNvSpPr>
                <a:spLocks/>
              </p:cNvSpPr>
              <p:nvPr/>
            </p:nvSpPr>
            <p:spPr bwMode="auto">
              <a:xfrm>
                <a:off x="3902" y="14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45" name="Freeform 93"/>
              <p:cNvSpPr>
                <a:spLocks/>
              </p:cNvSpPr>
              <p:nvPr/>
            </p:nvSpPr>
            <p:spPr bwMode="auto">
              <a:xfrm>
                <a:off x="3227" y="19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46" name="Freeform 94"/>
              <p:cNvSpPr>
                <a:spLocks/>
              </p:cNvSpPr>
              <p:nvPr/>
            </p:nvSpPr>
            <p:spPr bwMode="auto">
              <a:xfrm>
                <a:off x="3902" y="13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47" name="Freeform 95"/>
              <p:cNvSpPr>
                <a:spLocks/>
              </p:cNvSpPr>
              <p:nvPr/>
            </p:nvSpPr>
            <p:spPr bwMode="auto">
              <a:xfrm>
                <a:off x="2791" y="21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48" name="Freeform 96"/>
              <p:cNvSpPr>
                <a:spLocks/>
              </p:cNvSpPr>
              <p:nvPr/>
            </p:nvSpPr>
            <p:spPr bwMode="auto">
              <a:xfrm>
                <a:off x="1414" y="33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49" name="Freeform 97"/>
              <p:cNvSpPr>
                <a:spLocks/>
              </p:cNvSpPr>
              <p:nvPr/>
            </p:nvSpPr>
            <p:spPr bwMode="auto">
              <a:xfrm>
                <a:off x="3442"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50" name="Freeform 98"/>
              <p:cNvSpPr>
                <a:spLocks/>
              </p:cNvSpPr>
              <p:nvPr/>
            </p:nvSpPr>
            <p:spPr bwMode="auto">
              <a:xfrm>
                <a:off x="3712" y="16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51" name="Freeform 99"/>
              <p:cNvSpPr>
                <a:spLocks/>
              </p:cNvSpPr>
              <p:nvPr/>
            </p:nvSpPr>
            <p:spPr bwMode="auto">
              <a:xfrm>
                <a:off x="1645" y="33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52" name="Freeform 100"/>
              <p:cNvSpPr>
                <a:spLocks/>
              </p:cNvSpPr>
              <p:nvPr/>
            </p:nvSpPr>
            <p:spPr bwMode="auto">
              <a:xfrm>
                <a:off x="2921" y="21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53" name="Freeform 101"/>
              <p:cNvSpPr>
                <a:spLocks/>
              </p:cNvSpPr>
              <p:nvPr/>
            </p:nvSpPr>
            <p:spPr bwMode="auto">
              <a:xfrm>
                <a:off x="3482" y="18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54" name="Freeform 102"/>
              <p:cNvSpPr>
                <a:spLocks/>
              </p:cNvSpPr>
              <p:nvPr/>
            </p:nvSpPr>
            <p:spPr bwMode="auto">
              <a:xfrm>
                <a:off x="3392"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55" name="Freeform 103"/>
              <p:cNvSpPr>
                <a:spLocks/>
              </p:cNvSpPr>
              <p:nvPr/>
            </p:nvSpPr>
            <p:spPr bwMode="auto">
              <a:xfrm>
                <a:off x="3026" y="21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56" name="Freeform 104"/>
              <p:cNvSpPr>
                <a:spLocks/>
              </p:cNvSpPr>
              <p:nvPr/>
            </p:nvSpPr>
            <p:spPr bwMode="auto">
              <a:xfrm>
                <a:off x="3417"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57" name="Freeform 105"/>
              <p:cNvSpPr>
                <a:spLocks/>
              </p:cNvSpPr>
              <p:nvPr/>
            </p:nvSpPr>
            <p:spPr bwMode="auto">
              <a:xfrm>
                <a:off x="3197"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58" name="Freeform 106"/>
              <p:cNvSpPr>
                <a:spLocks/>
              </p:cNvSpPr>
              <p:nvPr/>
            </p:nvSpPr>
            <p:spPr bwMode="auto">
              <a:xfrm>
                <a:off x="1279" y="32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59" name="Freeform 107"/>
              <p:cNvSpPr>
                <a:spLocks/>
              </p:cNvSpPr>
              <p:nvPr/>
            </p:nvSpPr>
            <p:spPr bwMode="auto">
              <a:xfrm>
                <a:off x="3081" y="21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60" name="Freeform 108"/>
              <p:cNvSpPr>
                <a:spLocks/>
              </p:cNvSpPr>
              <p:nvPr/>
            </p:nvSpPr>
            <p:spPr bwMode="auto">
              <a:xfrm>
                <a:off x="3932" y="153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8461" name="Freeform 109"/>
              <p:cNvSpPr>
                <a:spLocks/>
              </p:cNvSpPr>
              <p:nvPr/>
            </p:nvSpPr>
            <p:spPr bwMode="auto">
              <a:xfrm>
                <a:off x="3677" y="16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62" name="Freeform 110"/>
              <p:cNvSpPr>
                <a:spLocks/>
              </p:cNvSpPr>
              <p:nvPr/>
            </p:nvSpPr>
            <p:spPr bwMode="auto">
              <a:xfrm>
                <a:off x="3237" y="24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63" name="Freeform 111"/>
              <p:cNvSpPr>
                <a:spLocks/>
              </p:cNvSpPr>
              <p:nvPr/>
            </p:nvSpPr>
            <p:spPr bwMode="auto">
              <a:xfrm>
                <a:off x="3242"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64" name="Freeform 112"/>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65" name="Freeform 113"/>
              <p:cNvSpPr>
                <a:spLocks/>
              </p:cNvSpPr>
              <p:nvPr/>
            </p:nvSpPr>
            <p:spPr bwMode="auto">
              <a:xfrm>
                <a:off x="1510" y="32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66" name="Freeform 114"/>
              <p:cNvSpPr>
                <a:spLocks/>
              </p:cNvSpPr>
              <p:nvPr/>
            </p:nvSpPr>
            <p:spPr bwMode="auto">
              <a:xfrm>
                <a:off x="3712" y="16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67" name="Freeform 115"/>
              <p:cNvSpPr>
                <a:spLocks/>
              </p:cNvSpPr>
              <p:nvPr/>
            </p:nvSpPr>
            <p:spPr bwMode="auto">
              <a:xfrm>
                <a:off x="4098" y="14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68" name="Freeform 116"/>
              <p:cNvSpPr>
                <a:spLocks/>
              </p:cNvSpPr>
              <p:nvPr/>
            </p:nvSpPr>
            <p:spPr bwMode="auto">
              <a:xfrm>
                <a:off x="1279" y="33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69" name="Freeform 117"/>
              <p:cNvSpPr>
                <a:spLocks/>
              </p:cNvSpPr>
              <p:nvPr/>
            </p:nvSpPr>
            <p:spPr bwMode="auto">
              <a:xfrm>
                <a:off x="3342"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70" name="Freeform 118"/>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71" name="Freeform 119"/>
              <p:cNvSpPr>
                <a:spLocks/>
              </p:cNvSpPr>
              <p:nvPr/>
            </p:nvSpPr>
            <p:spPr bwMode="auto">
              <a:xfrm>
                <a:off x="3342"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72" name="Freeform 120"/>
              <p:cNvSpPr>
                <a:spLocks/>
              </p:cNvSpPr>
              <p:nvPr/>
            </p:nvSpPr>
            <p:spPr bwMode="auto">
              <a:xfrm>
                <a:off x="3667" y="15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73" name="Freeform 121"/>
              <p:cNvSpPr>
                <a:spLocks/>
              </p:cNvSpPr>
              <p:nvPr/>
            </p:nvSpPr>
            <p:spPr bwMode="auto">
              <a:xfrm>
                <a:off x="3106" y="201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74" name="Freeform 122"/>
              <p:cNvSpPr>
                <a:spLocks/>
              </p:cNvSpPr>
              <p:nvPr/>
            </p:nvSpPr>
            <p:spPr bwMode="auto">
              <a:xfrm>
                <a:off x="4123" y="14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75" name="Freeform 123"/>
              <p:cNvSpPr>
                <a:spLocks/>
              </p:cNvSpPr>
              <p:nvPr/>
            </p:nvSpPr>
            <p:spPr bwMode="auto">
              <a:xfrm>
                <a:off x="3902"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76" name="Freeform 124"/>
              <p:cNvSpPr>
                <a:spLocks/>
              </p:cNvSpPr>
              <p:nvPr/>
            </p:nvSpPr>
            <p:spPr bwMode="auto">
              <a:xfrm>
                <a:off x="3157" y="20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77" name="Freeform 125"/>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78" name="Freeform 126"/>
              <p:cNvSpPr>
                <a:spLocks/>
              </p:cNvSpPr>
              <p:nvPr/>
            </p:nvSpPr>
            <p:spPr bwMode="auto">
              <a:xfrm>
                <a:off x="3111" y="204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8479" name="Freeform 127"/>
              <p:cNvSpPr>
                <a:spLocks/>
              </p:cNvSpPr>
              <p:nvPr/>
            </p:nvSpPr>
            <p:spPr bwMode="auto">
              <a:xfrm>
                <a:off x="1279"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80" name="Freeform 128"/>
              <p:cNvSpPr>
                <a:spLocks/>
              </p:cNvSpPr>
              <p:nvPr/>
            </p:nvSpPr>
            <p:spPr bwMode="auto">
              <a:xfrm>
                <a:off x="3687"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81" name="Freeform 129"/>
              <p:cNvSpPr>
                <a:spLocks/>
              </p:cNvSpPr>
              <p:nvPr/>
            </p:nvSpPr>
            <p:spPr bwMode="auto">
              <a:xfrm>
                <a:off x="3127" y="20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82" name="Freeform 130"/>
              <p:cNvSpPr>
                <a:spLocks/>
              </p:cNvSpPr>
              <p:nvPr/>
            </p:nvSpPr>
            <p:spPr bwMode="auto">
              <a:xfrm>
                <a:off x="1414"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83" name="Freeform 131"/>
              <p:cNvSpPr>
                <a:spLocks/>
              </p:cNvSpPr>
              <p:nvPr/>
            </p:nvSpPr>
            <p:spPr bwMode="auto">
              <a:xfrm>
                <a:off x="3837" y="14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84" name="Freeform 132"/>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85" name="Freeform 133"/>
              <p:cNvSpPr>
                <a:spLocks/>
              </p:cNvSpPr>
              <p:nvPr/>
            </p:nvSpPr>
            <p:spPr bwMode="auto">
              <a:xfrm>
                <a:off x="3272"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86" name="Freeform 134"/>
              <p:cNvSpPr>
                <a:spLocks/>
              </p:cNvSpPr>
              <p:nvPr/>
            </p:nvSpPr>
            <p:spPr bwMode="auto">
              <a:xfrm>
                <a:off x="3722"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87" name="Freeform 135"/>
              <p:cNvSpPr>
                <a:spLocks/>
              </p:cNvSpPr>
              <p:nvPr/>
            </p:nvSpPr>
            <p:spPr bwMode="auto">
              <a:xfrm>
                <a:off x="4108" y="12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88" name="Freeform 136"/>
              <p:cNvSpPr>
                <a:spLocks/>
              </p:cNvSpPr>
              <p:nvPr/>
            </p:nvSpPr>
            <p:spPr bwMode="auto">
              <a:xfrm>
                <a:off x="1414" y="32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89" name="Freeform 137"/>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90" name="Freeform 138"/>
              <p:cNvSpPr>
                <a:spLocks/>
              </p:cNvSpPr>
              <p:nvPr/>
            </p:nvSpPr>
            <p:spPr bwMode="auto">
              <a:xfrm>
                <a:off x="3822" y="15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91" name="Freeform 139"/>
              <p:cNvSpPr>
                <a:spLocks/>
              </p:cNvSpPr>
              <p:nvPr/>
            </p:nvSpPr>
            <p:spPr bwMode="auto">
              <a:xfrm>
                <a:off x="2986"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92" name="Freeform 140"/>
              <p:cNvSpPr>
                <a:spLocks/>
              </p:cNvSpPr>
              <p:nvPr/>
            </p:nvSpPr>
            <p:spPr bwMode="auto">
              <a:xfrm>
                <a:off x="3046" y="21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93" name="Freeform 141"/>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94" name="Freeform 142"/>
              <p:cNvSpPr>
                <a:spLocks/>
              </p:cNvSpPr>
              <p:nvPr/>
            </p:nvSpPr>
            <p:spPr bwMode="auto">
              <a:xfrm>
                <a:off x="3507"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95" name="Freeform 143"/>
              <p:cNvSpPr>
                <a:spLocks/>
              </p:cNvSpPr>
              <p:nvPr/>
            </p:nvSpPr>
            <p:spPr bwMode="auto">
              <a:xfrm>
                <a:off x="1279" y="35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96" name="Freeform 144"/>
              <p:cNvSpPr>
                <a:spLocks/>
              </p:cNvSpPr>
              <p:nvPr/>
            </p:nvSpPr>
            <p:spPr bwMode="auto">
              <a:xfrm>
                <a:off x="2295" y="247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8497" name="Freeform 145"/>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98" name="Freeform 146"/>
              <p:cNvSpPr>
                <a:spLocks/>
              </p:cNvSpPr>
              <p:nvPr/>
            </p:nvSpPr>
            <p:spPr bwMode="auto">
              <a:xfrm>
                <a:off x="3192"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499" name="Freeform 147"/>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00" name="Freeform 148"/>
              <p:cNvSpPr>
                <a:spLocks/>
              </p:cNvSpPr>
              <p:nvPr/>
            </p:nvSpPr>
            <p:spPr bwMode="auto">
              <a:xfrm>
                <a:off x="3452"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01" name="Freeform 149"/>
              <p:cNvSpPr>
                <a:spLocks/>
              </p:cNvSpPr>
              <p:nvPr/>
            </p:nvSpPr>
            <p:spPr bwMode="auto">
              <a:xfrm>
                <a:off x="4343" y="12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02" name="Freeform 150"/>
              <p:cNvSpPr>
                <a:spLocks/>
              </p:cNvSpPr>
              <p:nvPr/>
            </p:nvSpPr>
            <p:spPr bwMode="auto">
              <a:xfrm>
                <a:off x="1585" y="29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03" name="Freeform 151"/>
              <p:cNvSpPr>
                <a:spLocks/>
              </p:cNvSpPr>
              <p:nvPr/>
            </p:nvSpPr>
            <p:spPr bwMode="auto">
              <a:xfrm>
                <a:off x="3717"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04" name="Freeform 152"/>
              <p:cNvSpPr>
                <a:spLocks/>
              </p:cNvSpPr>
              <p:nvPr/>
            </p:nvSpPr>
            <p:spPr bwMode="auto">
              <a:xfrm>
                <a:off x="3657" y="15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05" name="Freeform 153"/>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06" name="Freeform 154"/>
              <p:cNvSpPr>
                <a:spLocks/>
              </p:cNvSpPr>
              <p:nvPr/>
            </p:nvSpPr>
            <p:spPr bwMode="auto">
              <a:xfrm>
                <a:off x="3772" y="15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07" name="Freeform 155"/>
              <p:cNvSpPr>
                <a:spLocks/>
              </p:cNvSpPr>
              <p:nvPr/>
            </p:nvSpPr>
            <p:spPr bwMode="auto">
              <a:xfrm>
                <a:off x="3362"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08" name="Freeform 156"/>
              <p:cNvSpPr>
                <a:spLocks/>
              </p:cNvSpPr>
              <p:nvPr/>
            </p:nvSpPr>
            <p:spPr bwMode="auto">
              <a:xfrm>
                <a:off x="3772" y="14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09" name="Freeform 157"/>
              <p:cNvSpPr>
                <a:spLocks/>
              </p:cNvSpPr>
              <p:nvPr/>
            </p:nvSpPr>
            <p:spPr bwMode="auto">
              <a:xfrm>
                <a:off x="3101" y="203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10" name="Freeform 158"/>
              <p:cNvSpPr>
                <a:spLocks/>
              </p:cNvSpPr>
              <p:nvPr/>
            </p:nvSpPr>
            <p:spPr bwMode="auto">
              <a:xfrm>
                <a:off x="1510"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11" name="Freeform 159"/>
              <p:cNvSpPr>
                <a:spLocks/>
              </p:cNvSpPr>
              <p:nvPr/>
            </p:nvSpPr>
            <p:spPr bwMode="auto">
              <a:xfrm>
                <a:off x="3998" y="14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12" name="Freeform 160"/>
              <p:cNvSpPr>
                <a:spLocks/>
              </p:cNvSpPr>
              <p:nvPr/>
            </p:nvSpPr>
            <p:spPr bwMode="auto">
              <a:xfrm>
                <a:off x="2876" y="21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13" name="Freeform 161"/>
              <p:cNvSpPr>
                <a:spLocks/>
              </p:cNvSpPr>
              <p:nvPr/>
            </p:nvSpPr>
            <p:spPr bwMode="auto">
              <a:xfrm>
                <a:off x="3402"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14" name="Freeform 162"/>
              <p:cNvSpPr>
                <a:spLocks/>
              </p:cNvSpPr>
              <p:nvPr/>
            </p:nvSpPr>
            <p:spPr bwMode="auto">
              <a:xfrm>
                <a:off x="2941" y="21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15" name="Freeform 163"/>
              <p:cNvSpPr>
                <a:spLocks/>
              </p:cNvSpPr>
              <p:nvPr/>
            </p:nvSpPr>
            <p:spPr bwMode="auto">
              <a:xfrm>
                <a:off x="1414" y="31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16" name="Freeform 164"/>
              <p:cNvSpPr>
                <a:spLocks/>
              </p:cNvSpPr>
              <p:nvPr/>
            </p:nvSpPr>
            <p:spPr bwMode="auto">
              <a:xfrm>
                <a:off x="1510" y="29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17" name="Freeform 165"/>
              <p:cNvSpPr>
                <a:spLocks/>
              </p:cNvSpPr>
              <p:nvPr/>
            </p:nvSpPr>
            <p:spPr bwMode="auto">
              <a:xfrm>
                <a:off x="3312"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18" name="Freeform 166"/>
              <p:cNvSpPr>
                <a:spLocks/>
              </p:cNvSpPr>
              <p:nvPr/>
            </p:nvSpPr>
            <p:spPr bwMode="auto">
              <a:xfrm>
                <a:off x="3452"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19" name="Freeform 167"/>
              <p:cNvSpPr>
                <a:spLocks/>
              </p:cNvSpPr>
              <p:nvPr/>
            </p:nvSpPr>
            <p:spPr bwMode="auto">
              <a:xfrm>
                <a:off x="3722"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20" name="Freeform 168"/>
              <p:cNvSpPr>
                <a:spLocks/>
              </p:cNvSpPr>
              <p:nvPr/>
            </p:nvSpPr>
            <p:spPr bwMode="auto">
              <a:xfrm>
                <a:off x="4258" y="14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21" name="Freeform 169"/>
              <p:cNvSpPr>
                <a:spLocks/>
              </p:cNvSpPr>
              <p:nvPr/>
            </p:nvSpPr>
            <p:spPr bwMode="auto">
              <a:xfrm>
                <a:off x="2971" y="23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22" name="Freeform 170"/>
              <p:cNvSpPr>
                <a:spLocks/>
              </p:cNvSpPr>
              <p:nvPr/>
            </p:nvSpPr>
            <p:spPr bwMode="auto">
              <a:xfrm>
                <a:off x="3367" y="18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23" name="Freeform 171"/>
              <p:cNvSpPr>
                <a:spLocks/>
              </p:cNvSpPr>
              <p:nvPr/>
            </p:nvSpPr>
            <p:spPr bwMode="auto">
              <a:xfrm>
                <a:off x="3652" y="16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24" name="Freeform 172"/>
              <p:cNvSpPr>
                <a:spLocks/>
              </p:cNvSpPr>
              <p:nvPr/>
            </p:nvSpPr>
            <p:spPr bwMode="auto">
              <a:xfrm>
                <a:off x="3622" y="15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25" name="Freeform 173"/>
              <p:cNvSpPr>
                <a:spLocks/>
              </p:cNvSpPr>
              <p:nvPr/>
            </p:nvSpPr>
            <p:spPr bwMode="auto">
              <a:xfrm>
                <a:off x="2391" y="25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26" name="Freeform 174"/>
              <p:cNvSpPr>
                <a:spLocks/>
              </p:cNvSpPr>
              <p:nvPr/>
            </p:nvSpPr>
            <p:spPr bwMode="auto">
              <a:xfrm>
                <a:off x="3132" y="19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27" name="Freeform 175"/>
              <p:cNvSpPr>
                <a:spLocks/>
              </p:cNvSpPr>
              <p:nvPr/>
            </p:nvSpPr>
            <p:spPr bwMode="auto">
              <a:xfrm>
                <a:off x="3817" y="15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28" name="Freeform 176"/>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29" name="Freeform 177"/>
              <p:cNvSpPr>
                <a:spLocks/>
              </p:cNvSpPr>
              <p:nvPr/>
            </p:nvSpPr>
            <p:spPr bwMode="auto">
              <a:xfrm>
                <a:off x="3712"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30" name="Freeform 178"/>
              <p:cNvSpPr>
                <a:spLocks/>
              </p:cNvSpPr>
              <p:nvPr/>
            </p:nvSpPr>
            <p:spPr bwMode="auto">
              <a:xfrm>
                <a:off x="1510" y="29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31" name="Freeform 179"/>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32" name="Freeform 180"/>
              <p:cNvSpPr>
                <a:spLocks/>
              </p:cNvSpPr>
              <p:nvPr/>
            </p:nvSpPr>
            <p:spPr bwMode="auto">
              <a:xfrm>
                <a:off x="4128" y="14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33" name="Freeform 181"/>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34" name="Freeform 182"/>
              <p:cNvSpPr>
                <a:spLocks/>
              </p:cNvSpPr>
              <p:nvPr/>
            </p:nvSpPr>
            <p:spPr bwMode="auto">
              <a:xfrm>
                <a:off x="3737"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35" name="Freeform 183"/>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36" name="Freeform 184"/>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37" name="Freeform 185"/>
              <p:cNvSpPr>
                <a:spLocks/>
              </p:cNvSpPr>
              <p:nvPr/>
            </p:nvSpPr>
            <p:spPr bwMode="auto">
              <a:xfrm>
                <a:off x="3522" y="17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38" name="Freeform 186"/>
              <p:cNvSpPr>
                <a:spLocks/>
              </p:cNvSpPr>
              <p:nvPr/>
            </p:nvSpPr>
            <p:spPr bwMode="auto">
              <a:xfrm>
                <a:off x="3132" y="20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39" name="Freeform 187"/>
              <p:cNvSpPr>
                <a:spLocks/>
              </p:cNvSpPr>
              <p:nvPr/>
            </p:nvSpPr>
            <p:spPr bwMode="auto">
              <a:xfrm>
                <a:off x="4263" y="13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40" name="Freeform 188"/>
              <p:cNvSpPr>
                <a:spLocks/>
              </p:cNvSpPr>
              <p:nvPr/>
            </p:nvSpPr>
            <p:spPr bwMode="auto">
              <a:xfrm>
                <a:off x="3122"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41" name="Freeform 189"/>
              <p:cNvSpPr>
                <a:spLocks/>
              </p:cNvSpPr>
              <p:nvPr/>
            </p:nvSpPr>
            <p:spPr bwMode="auto">
              <a:xfrm>
                <a:off x="3882" y="14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42" name="Freeform 190"/>
              <p:cNvSpPr>
                <a:spLocks/>
              </p:cNvSpPr>
              <p:nvPr/>
            </p:nvSpPr>
            <p:spPr bwMode="auto">
              <a:xfrm>
                <a:off x="1510" y="32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43" name="Freeform 191"/>
              <p:cNvSpPr>
                <a:spLocks/>
              </p:cNvSpPr>
              <p:nvPr/>
            </p:nvSpPr>
            <p:spPr bwMode="auto">
              <a:xfrm>
                <a:off x="1975" y="26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44" name="Freeform 192"/>
              <p:cNvSpPr>
                <a:spLocks/>
              </p:cNvSpPr>
              <p:nvPr/>
            </p:nvSpPr>
            <p:spPr bwMode="auto">
              <a:xfrm>
                <a:off x="1279" y="33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45" name="Freeform 193"/>
              <p:cNvSpPr>
                <a:spLocks/>
              </p:cNvSpPr>
              <p:nvPr/>
            </p:nvSpPr>
            <p:spPr bwMode="auto">
              <a:xfrm>
                <a:off x="1414" y="32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46" name="Freeform 194"/>
              <p:cNvSpPr>
                <a:spLocks/>
              </p:cNvSpPr>
              <p:nvPr/>
            </p:nvSpPr>
            <p:spPr bwMode="auto">
              <a:xfrm>
                <a:off x="2421" y="26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47" name="Freeform 195"/>
              <p:cNvSpPr>
                <a:spLocks/>
              </p:cNvSpPr>
              <p:nvPr/>
            </p:nvSpPr>
            <p:spPr bwMode="auto">
              <a:xfrm>
                <a:off x="3467"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48" name="Freeform 196"/>
              <p:cNvSpPr>
                <a:spLocks/>
              </p:cNvSpPr>
              <p:nvPr/>
            </p:nvSpPr>
            <p:spPr bwMode="auto">
              <a:xfrm>
                <a:off x="3477"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49" name="Freeform 197"/>
              <p:cNvSpPr>
                <a:spLocks/>
              </p:cNvSpPr>
              <p:nvPr/>
            </p:nvSpPr>
            <p:spPr bwMode="auto">
              <a:xfrm>
                <a:off x="3227"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50" name="Freeform 198"/>
              <p:cNvSpPr>
                <a:spLocks/>
              </p:cNvSpPr>
              <p:nvPr/>
            </p:nvSpPr>
            <p:spPr bwMode="auto">
              <a:xfrm>
                <a:off x="3958" y="14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51" name="Freeform 199"/>
              <p:cNvSpPr>
                <a:spLocks/>
              </p:cNvSpPr>
              <p:nvPr/>
            </p:nvSpPr>
            <p:spPr bwMode="auto">
              <a:xfrm>
                <a:off x="3712" y="17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52" name="Freeform 200"/>
              <p:cNvSpPr>
                <a:spLocks/>
              </p:cNvSpPr>
              <p:nvPr/>
            </p:nvSpPr>
            <p:spPr bwMode="auto">
              <a:xfrm>
                <a:off x="338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53" name="Freeform 201"/>
              <p:cNvSpPr>
                <a:spLocks/>
              </p:cNvSpPr>
              <p:nvPr/>
            </p:nvSpPr>
            <p:spPr bwMode="auto">
              <a:xfrm>
                <a:off x="3086" y="20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54" name="Freeform 202"/>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55" name="Freeform 203"/>
              <p:cNvSpPr>
                <a:spLocks/>
              </p:cNvSpPr>
              <p:nvPr/>
            </p:nvSpPr>
            <p:spPr bwMode="auto">
              <a:xfrm>
                <a:off x="3587"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56" name="Freeform 204"/>
              <p:cNvSpPr>
                <a:spLocks/>
              </p:cNvSpPr>
              <p:nvPr/>
            </p:nvSpPr>
            <p:spPr bwMode="auto">
              <a:xfrm>
                <a:off x="1279" y="34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57" name="Freeform 205"/>
              <p:cNvSpPr>
                <a:spLocks/>
              </p:cNvSpPr>
              <p:nvPr/>
            </p:nvSpPr>
            <p:spPr bwMode="auto">
              <a:xfrm>
                <a:off x="1510" y="30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4" name="Group 407"/>
            <p:cNvGrpSpPr>
              <a:grpSpLocks/>
            </p:cNvGrpSpPr>
            <p:nvPr/>
          </p:nvGrpSpPr>
          <p:grpSpPr bwMode="auto">
            <a:xfrm>
              <a:off x="1044" y="1258"/>
              <a:ext cx="3139" cy="2262"/>
              <a:chOff x="1044" y="1258"/>
              <a:chExt cx="3139" cy="2262"/>
            </a:xfrm>
          </p:grpSpPr>
          <p:sp>
            <p:nvSpPr>
              <p:cNvPr id="228559" name="Freeform 207"/>
              <p:cNvSpPr>
                <a:spLocks/>
              </p:cNvSpPr>
              <p:nvPr/>
            </p:nvSpPr>
            <p:spPr bwMode="auto">
              <a:xfrm>
                <a:off x="3552"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60" name="Freeform 208"/>
              <p:cNvSpPr>
                <a:spLocks/>
              </p:cNvSpPr>
              <p:nvPr/>
            </p:nvSpPr>
            <p:spPr bwMode="auto">
              <a:xfrm>
                <a:off x="3988" y="13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61" name="Freeform 209"/>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62" name="Freeform 210"/>
              <p:cNvSpPr>
                <a:spLocks/>
              </p:cNvSpPr>
              <p:nvPr/>
            </p:nvSpPr>
            <p:spPr bwMode="auto">
              <a:xfrm>
                <a:off x="3046"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63" name="Freeform 211"/>
              <p:cNvSpPr>
                <a:spLocks/>
              </p:cNvSpPr>
              <p:nvPr/>
            </p:nvSpPr>
            <p:spPr bwMode="auto">
              <a:xfrm>
                <a:off x="3177" y="19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64" name="Freeform 212"/>
              <p:cNvSpPr>
                <a:spLocks/>
              </p:cNvSpPr>
              <p:nvPr/>
            </p:nvSpPr>
            <p:spPr bwMode="auto">
              <a:xfrm>
                <a:off x="3832" y="15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65" name="Freeform 213"/>
              <p:cNvSpPr>
                <a:spLocks/>
              </p:cNvSpPr>
              <p:nvPr/>
            </p:nvSpPr>
            <p:spPr bwMode="auto">
              <a:xfrm>
                <a:off x="3612" y="16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66" name="Freeform 214"/>
              <p:cNvSpPr>
                <a:spLocks/>
              </p:cNvSpPr>
              <p:nvPr/>
            </p:nvSpPr>
            <p:spPr bwMode="auto">
              <a:xfrm>
                <a:off x="3857" y="14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67" name="Freeform 215"/>
              <p:cNvSpPr>
                <a:spLocks/>
              </p:cNvSpPr>
              <p:nvPr/>
            </p:nvSpPr>
            <p:spPr bwMode="auto">
              <a:xfrm>
                <a:off x="4073" y="14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68" name="Freeform 216"/>
              <p:cNvSpPr>
                <a:spLocks/>
              </p:cNvSpPr>
              <p:nvPr/>
            </p:nvSpPr>
            <p:spPr bwMode="auto">
              <a:xfrm>
                <a:off x="3327" y="25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69" name="Freeform 217"/>
              <p:cNvSpPr>
                <a:spLocks/>
              </p:cNvSpPr>
              <p:nvPr/>
            </p:nvSpPr>
            <p:spPr bwMode="auto">
              <a:xfrm>
                <a:off x="4078" y="13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70" name="Freeform 218"/>
              <p:cNvSpPr>
                <a:spLocks/>
              </p:cNvSpPr>
              <p:nvPr/>
            </p:nvSpPr>
            <p:spPr bwMode="auto">
              <a:xfrm>
                <a:off x="1279" y="31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71" name="Freeform 219"/>
              <p:cNvSpPr>
                <a:spLocks/>
              </p:cNvSpPr>
              <p:nvPr/>
            </p:nvSpPr>
            <p:spPr bwMode="auto">
              <a:xfrm>
                <a:off x="1414" y="33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72" name="Freeform 220"/>
              <p:cNvSpPr>
                <a:spLocks/>
              </p:cNvSpPr>
              <p:nvPr/>
            </p:nvSpPr>
            <p:spPr bwMode="auto">
              <a:xfrm>
                <a:off x="2896" y="21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73" name="Freeform 221"/>
              <p:cNvSpPr>
                <a:spLocks/>
              </p:cNvSpPr>
              <p:nvPr/>
            </p:nvSpPr>
            <p:spPr bwMode="auto">
              <a:xfrm>
                <a:off x="3662"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74" name="Freeform 222"/>
              <p:cNvSpPr>
                <a:spLocks/>
              </p:cNvSpPr>
              <p:nvPr/>
            </p:nvSpPr>
            <p:spPr bwMode="auto">
              <a:xfrm>
                <a:off x="2861" y="21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75" name="Freeform 223"/>
              <p:cNvSpPr>
                <a:spLocks/>
              </p:cNvSpPr>
              <p:nvPr/>
            </p:nvSpPr>
            <p:spPr bwMode="auto">
              <a:xfrm>
                <a:off x="3917" y="145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76" name="Freeform 224"/>
              <p:cNvSpPr>
                <a:spLocks/>
              </p:cNvSpPr>
              <p:nvPr/>
            </p:nvSpPr>
            <p:spPr bwMode="auto">
              <a:xfrm>
                <a:off x="1279" y="34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77" name="Freeform 225"/>
              <p:cNvSpPr>
                <a:spLocks/>
              </p:cNvSpPr>
              <p:nvPr/>
            </p:nvSpPr>
            <p:spPr bwMode="auto">
              <a:xfrm>
                <a:off x="3973" y="13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78" name="Freeform 226"/>
              <p:cNvSpPr>
                <a:spLocks/>
              </p:cNvSpPr>
              <p:nvPr/>
            </p:nvSpPr>
            <p:spPr bwMode="auto">
              <a:xfrm>
                <a:off x="3122" y="20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79" name="Freeform 227"/>
              <p:cNvSpPr>
                <a:spLocks/>
              </p:cNvSpPr>
              <p:nvPr/>
            </p:nvSpPr>
            <p:spPr bwMode="auto">
              <a:xfrm>
                <a:off x="3532"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80" name="Freeform 228"/>
              <p:cNvSpPr>
                <a:spLocks/>
              </p:cNvSpPr>
              <p:nvPr/>
            </p:nvSpPr>
            <p:spPr bwMode="auto">
              <a:xfrm>
                <a:off x="3817"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81" name="Freeform 229"/>
              <p:cNvSpPr>
                <a:spLocks/>
              </p:cNvSpPr>
              <p:nvPr/>
            </p:nvSpPr>
            <p:spPr bwMode="auto">
              <a:xfrm>
                <a:off x="4023" y="12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82" name="Freeform 230"/>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83" name="Freeform 231"/>
              <p:cNvSpPr>
                <a:spLocks/>
              </p:cNvSpPr>
              <p:nvPr/>
            </p:nvSpPr>
            <p:spPr bwMode="auto">
              <a:xfrm>
                <a:off x="3912" y="13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84" name="Freeform 232"/>
              <p:cNvSpPr>
                <a:spLocks/>
              </p:cNvSpPr>
              <p:nvPr/>
            </p:nvSpPr>
            <p:spPr bwMode="auto">
              <a:xfrm>
                <a:off x="4058" y="13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85" name="Freeform 233"/>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86" name="Freeform 234"/>
              <p:cNvSpPr>
                <a:spLocks/>
              </p:cNvSpPr>
              <p:nvPr/>
            </p:nvSpPr>
            <p:spPr bwMode="auto">
              <a:xfrm>
                <a:off x="1414" y="32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87" name="Freeform 235"/>
              <p:cNvSpPr>
                <a:spLocks/>
              </p:cNvSpPr>
              <p:nvPr/>
            </p:nvSpPr>
            <p:spPr bwMode="auto">
              <a:xfrm>
                <a:off x="3457" y="18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88" name="Freeform 236"/>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89" name="Freeform 237"/>
              <p:cNvSpPr>
                <a:spLocks/>
              </p:cNvSpPr>
              <p:nvPr/>
            </p:nvSpPr>
            <p:spPr bwMode="auto">
              <a:xfrm>
                <a:off x="4148"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90" name="Freeform 238"/>
              <p:cNvSpPr>
                <a:spLocks/>
              </p:cNvSpPr>
              <p:nvPr/>
            </p:nvSpPr>
            <p:spPr bwMode="auto">
              <a:xfrm>
                <a:off x="4033" y="13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91" name="Freeform 239"/>
              <p:cNvSpPr>
                <a:spLocks/>
              </p:cNvSpPr>
              <p:nvPr/>
            </p:nvSpPr>
            <p:spPr bwMode="auto">
              <a:xfrm>
                <a:off x="3687" y="15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92" name="Freeform 240"/>
              <p:cNvSpPr>
                <a:spLocks/>
              </p:cNvSpPr>
              <p:nvPr/>
            </p:nvSpPr>
            <p:spPr bwMode="auto">
              <a:xfrm>
                <a:off x="4158"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93" name="Freeform 241"/>
              <p:cNvSpPr>
                <a:spLocks/>
              </p:cNvSpPr>
              <p:nvPr/>
            </p:nvSpPr>
            <p:spPr bwMode="auto">
              <a:xfrm>
                <a:off x="3717"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94" name="Freeform 242"/>
              <p:cNvSpPr>
                <a:spLocks/>
              </p:cNvSpPr>
              <p:nvPr/>
            </p:nvSpPr>
            <p:spPr bwMode="auto">
              <a:xfrm>
                <a:off x="4158" y="14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95" name="Freeform 243"/>
              <p:cNvSpPr>
                <a:spLocks/>
              </p:cNvSpPr>
              <p:nvPr/>
            </p:nvSpPr>
            <p:spPr bwMode="auto">
              <a:xfrm>
                <a:off x="1414"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96" name="Freeform 244"/>
              <p:cNvSpPr>
                <a:spLocks/>
              </p:cNvSpPr>
              <p:nvPr/>
            </p:nvSpPr>
            <p:spPr bwMode="auto">
              <a:xfrm>
                <a:off x="3532"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97" name="Freeform 245"/>
              <p:cNvSpPr>
                <a:spLocks/>
              </p:cNvSpPr>
              <p:nvPr/>
            </p:nvSpPr>
            <p:spPr bwMode="auto">
              <a:xfrm>
                <a:off x="3237" y="16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98" name="Freeform 246"/>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599" name="Freeform 247"/>
              <p:cNvSpPr>
                <a:spLocks/>
              </p:cNvSpPr>
              <p:nvPr/>
            </p:nvSpPr>
            <p:spPr bwMode="auto">
              <a:xfrm>
                <a:off x="3207" y="20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00" name="Freeform 248"/>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01" name="Freeform 249"/>
              <p:cNvSpPr>
                <a:spLocks/>
              </p:cNvSpPr>
              <p:nvPr/>
            </p:nvSpPr>
            <p:spPr bwMode="auto">
              <a:xfrm>
                <a:off x="3882" y="14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02" name="Freeform 250"/>
              <p:cNvSpPr>
                <a:spLocks/>
              </p:cNvSpPr>
              <p:nvPr/>
            </p:nvSpPr>
            <p:spPr bwMode="auto">
              <a:xfrm>
                <a:off x="3132"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03" name="Freeform 251"/>
              <p:cNvSpPr>
                <a:spLocks/>
              </p:cNvSpPr>
              <p:nvPr/>
            </p:nvSpPr>
            <p:spPr bwMode="auto">
              <a:xfrm>
                <a:off x="3432" y="22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04" name="Freeform 252"/>
              <p:cNvSpPr>
                <a:spLocks/>
              </p:cNvSpPr>
              <p:nvPr/>
            </p:nvSpPr>
            <p:spPr bwMode="auto">
              <a:xfrm>
                <a:off x="1745" y="26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05" name="Freeform 253"/>
              <p:cNvSpPr>
                <a:spLocks/>
              </p:cNvSpPr>
              <p:nvPr/>
            </p:nvSpPr>
            <p:spPr bwMode="auto">
              <a:xfrm>
                <a:off x="3437" y="17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06" name="Freeform 254"/>
              <p:cNvSpPr>
                <a:spLocks/>
              </p:cNvSpPr>
              <p:nvPr/>
            </p:nvSpPr>
            <p:spPr bwMode="auto">
              <a:xfrm>
                <a:off x="3622" y="16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07" name="Freeform 255"/>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08" name="Freeform 256"/>
              <p:cNvSpPr>
                <a:spLocks/>
              </p:cNvSpPr>
              <p:nvPr/>
            </p:nvSpPr>
            <p:spPr bwMode="auto">
              <a:xfrm>
                <a:off x="2015" y="278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09" name="Freeform 257"/>
              <p:cNvSpPr>
                <a:spLocks/>
              </p:cNvSpPr>
              <p:nvPr/>
            </p:nvSpPr>
            <p:spPr bwMode="auto">
              <a:xfrm>
                <a:off x="3041" y="20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10" name="Freeform 258"/>
              <p:cNvSpPr>
                <a:spLocks/>
              </p:cNvSpPr>
              <p:nvPr/>
            </p:nvSpPr>
            <p:spPr bwMode="auto">
              <a:xfrm>
                <a:off x="1785" y="277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11" name="Freeform 259"/>
              <p:cNvSpPr>
                <a:spLocks/>
              </p:cNvSpPr>
              <p:nvPr/>
            </p:nvSpPr>
            <p:spPr bwMode="auto">
              <a:xfrm>
                <a:off x="3927" y="142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8612" name="Freeform 260"/>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13" name="Freeform 261"/>
              <p:cNvSpPr>
                <a:spLocks/>
              </p:cNvSpPr>
              <p:nvPr/>
            </p:nvSpPr>
            <p:spPr bwMode="auto">
              <a:xfrm>
                <a:off x="1414"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14" name="Freeform 262"/>
              <p:cNvSpPr>
                <a:spLocks/>
              </p:cNvSpPr>
              <p:nvPr/>
            </p:nvSpPr>
            <p:spPr bwMode="auto">
              <a:xfrm>
                <a:off x="1905" y="26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15" name="Freeform 263"/>
              <p:cNvSpPr>
                <a:spLocks/>
              </p:cNvSpPr>
              <p:nvPr/>
            </p:nvSpPr>
            <p:spPr bwMode="auto">
              <a:xfrm>
                <a:off x="4163" y="12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16" name="Freeform 264"/>
              <p:cNvSpPr>
                <a:spLocks/>
              </p:cNvSpPr>
              <p:nvPr/>
            </p:nvSpPr>
            <p:spPr bwMode="auto">
              <a:xfrm>
                <a:off x="3447" y="17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17" name="Freeform 265"/>
              <p:cNvSpPr>
                <a:spLocks/>
              </p:cNvSpPr>
              <p:nvPr/>
            </p:nvSpPr>
            <p:spPr bwMode="auto">
              <a:xfrm>
                <a:off x="3106" y="185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18" name="Freeform 266"/>
              <p:cNvSpPr>
                <a:spLocks/>
              </p:cNvSpPr>
              <p:nvPr/>
            </p:nvSpPr>
            <p:spPr bwMode="auto">
              <a:xfrm>
                <a:off x="3867"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19" name="Freeform 267"/>
              <p:cNvSpPr>
                <a:spLocks/>
              </p:cNvSpPr>
              <p:nvPr/>
            </p:nvSpPr>
            <p:spPr bwMode="auto">
              <a:xfrm>
                <a:off x="2951" y="24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20" name="Freeform 268"/>
              <p:cNvSpPr>
                <a:spLocks/>
              </p:cNvSpPr>
              <p:nvPr/>
            </p:nvSpPr>
            <p:spPr bwMode="auto">
              <a:xfrm>
                <a:off x="2781" y="23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21" name="Freeform 269"/>
              <p:cNvSpPr>
                <a:spLocks/>
              </p:cNvSpPr>
              <p:nvPr/>
            </p:nvSpPr>
            <p:spPr bwMode="auto">
              <a:xfrm>
                <a:off x="1414" y="32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22" name="Freeform 270"/>
              <p:cNvSpPr>
                <a:spLocks/>
              </p:cNvSpPr>
              <p:nvPr/>
            </p:nvSpPr>
            <p:spPr bwMode="auto">
              <a:xfrm>
                <a:off x="3757"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23" name="Freeform 271"/>
              <p:cNvSpPr>
                <a:spLocks/>
              </p:cNvSpPr>
              <p:nvPr/>
            </p:nvSpPr>
            <p:spPr bwMode="auto">
              <a:xfrm>
                <a:off x="3392"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24" name="Freeform 272"/>
              <p:cNvSpPr>
                <a:spLocks/>
              </p:cNvSpPr>
              <p:nvPr/>
            </p:nvSpPr>
            <p:spPr bwMode="auto">
              <a:xfrm>
                <a:off x="1279" y="32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25" name="Freeform 273"/>
              <p:cNvSpPr>
                <a:spLocks/>
              </p:cNvSpPr>
              <p:nvPr/>
            </p:nvSpPr>
            <p:spPr bwMode="auto">
              <a:xfrm>
                <a:off x="3202" y="19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26" name="Freeform 274"/>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27" name="Freeform 275"/>
              <p:cNvSpPr>
                <a:spLocks/>
              </p:cNvSpPr>
              <p:nvPr/>
            </p:nvSpPr>
            <p:spPr bwMode="auto">
              <a:xfrm>
                <a:off x="3172"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28" name="Freeform 276"/>
              <p:cNvSpPr>
                <a:spLocks/>
              </p:cNvSpPr>
              <p:nvPr/>
            </p:nvSpPr>
            <p:spPr bwMode="auto">
              <a:xfrm>
                <a:off x="1645" y="31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29" name="Freeform 277"/>
              <p:cNvSpPr>
                <a:spLocks/>
              </p:cNvSpPr>
              <p:nvPr/>
            </p:nvSpPr>
            <p:spPr bwMode="auto">
              <a:xfrm>
                <a:off x="3352" y="18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30" name="Freeform 278"/>
              <p:cNvSpPr>
                <a:spLocks/>
              </p:cNvSpPr>
              <p:nvPr/>
            </p:nvSpPr>
            <p:spPr bwMode="auto">
              <a:xfrm>
                <a:off x="3237" y="19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31" name="Freeform 279"/>
              <p:cNvSpPr>
                <a:spLocks/>
              </p:cNvSpPr>
              <p:nvPr/>
            </p:nvSpPr>
            <p:spPr bwMode="auto">
              <a:xfrm>
                <a:off x="3347" y="18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32" name="Freeform 280"/>
              <p:cNvSpPr>
                <a:spLocks/>
              </p:cNvSpPr>
              <p:nvPr/>
            </p:nvSpPr>
            <p:spPr bwMode="auto">
              <a:xfrm>
                <a:off x="3137" y="18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33" name="Freeform 281"/>
              <p:cNvSpPr>
                <a:spLocks/>
              </p:cNvSpPr>
              <p:nvPr/>
            </p:nvSpPr>
            <p:spPr bwMode="auto">
              <a:xfrm>
                <a:off x="3081" y="20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34" name="Freeform 282"/>
              <p:cNvSpPr>
                <a:spLocks/>
              </p:cNvSpPr>
              <p:nvPr/>
            </p:nvSpPr>
            <p:spPr bwMode="auto">
              <a:xfrm>
                <a:off x="1820" y="29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35" name="Freeform 283"/>
              <p:cNvSpPr>
                <a:spLocks/>
              </p:cNvSpPr>
              <p:nvPr/>
            </p:nvSpPr>
            <p:spPr bwMode="auto">
              <a:xfrm>
                <a:off x="3292"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36" name="Freeform 284"/>
              <p:cNvSpPr>
                <a:spLocks/>
              </p:cNvSpPr>
              <p:nvPr/>
            </p:nvSpPr>
            <p:spPr bwMode="auto">
              <a:xfrm>
                <a:off x="3127" y="19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37" name="Freeform 285"/>
              <p:cNvSpPr>
                <a:spLocks/>
              </p:cNvSpPr>
              <p:nvPr/>
            </p:nvSpPr>
            <p:spPr bwMode="auto">
              <a:xfrm>
                <a:off x="3422" y="17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38" name="Freeform 286"/>
              <p:cNvSpPr>
                <a:spLocks/>
              </p:cNvSpPr>
              <p:nvPr/>
            </p:nvSpPr>
            <p:spPr bwMode="auto">
              <a:xfrm>
                <a:off x="3036" y="20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39" name="Freeform 287"/>
              <p:cNvSpPr>
                <a:spLocks/>
              </p:cNvSpPr>
              <p:nvPr/>
            </p:nvSpPr>
            <p:spPr bwMode="auto">
              <a:xfrm>
                <a:off x="3207"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40" name="Freeform 288"/>
              <p:cNvSpPr>
                <a:spLocks/>
              </p:cNvSpPr>
              <p:nvPr/>
            </p:nvSpPr>
            <p:spPr bwMode="auto">
              <a:xfrm>
                <a:off x="3332" y="22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41" name="Freeform 289"/>
              <p:cNvSpPr>
                <a:spLocks/>
              </p:cNvSpPr>
              <p:nvPr/>
            </p:nvSpPr>
            <p:spPr bwMode="auto">
              <a:xfrm>
                <a:off x="3046" y="21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42" name="Freeform 290"/>
              <p:cNvSpPr>
                <a:spLocks/>
              </p:cNvSpPr>
              <p:nvPr/>
            </p:nvSpPr>
            <p:spPr bwMode="auto">
              <a:xfrm>
                <a:off x="3927" y="148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8643" name="Freeform 291"/>
              <p:cNvSpPr>
                <a:spLocks/>
              </p:cNvSpPr>
              <p:nvPr/>
            </p:nvSpPr>
            <p:spPr bwMode="auto">
              <a:xfrm>
                <a:off x="1510"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44" name="Freeform 292"/>
              <p:cNvSpPr>
                <a:spLocks/>
              </p:cNvSpPr>
              <p:nvPr/>
            </p:nvSpPr>
            <p:spPr bwMode="auto">
              <a:xfrm>
                <a:off x="3582"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45" name="Freeform 293"/>
              <p:cNvSpPr>
                <a:spLocks/>
              </p:cNvSpPr>
              <p:nvPr/>
            </p:nvSpPr>
            <p:spPr bwMode="auto">
              <a:xfrm>
                <a:off x="3247" y="18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46" name="Freeform 294"/>
              <p:cNvSpPr>
                <a:spLocks/>
              </p:cNvSpPr>
              <p:nvPr/>
            </p:nvSpPr>
            <p:spPr bwMode="auto">
              <a:xfrm>
                <a:off x="1279" y="33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47" name="Freeform 295"/>
              <p:cNvSpPr>
                <a:spLocks/>
              </p:cNvSpPr>
              <p:nvPr/>
            </p:nvSpPr>
            <p:spPr bwMode="auto">
              <a:xfrm>
                <a:off x="3232" y="19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48" name="Freeform 296"/>
              <p:cNvSpPr>
                <a:spLocks/>
              </p:cNvSpPr>
              <p:nvPr/>
            </p:nvSpPr>
            <p:spPr bwMode="auto">
              <a:xfrm>
                <a:off x="1044" y="33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49" name="Freeform 297"/>
              <p:cNvSpPr>
                <a:spLocks/>
              </p:cNvSpPr>
              <p:nvPr/>
            </p:nvSpPr>
            <p:spPr bwMode="auto">
              <a:xfrm>
                <a:off x="1279"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50" name="Freeform 298"/>
              <p:cNvSpPr>
                <a:spLocks/>
              </p:cNvSpPr>
              <p:nvPr/>
            </p:nvSpPr>
            <p:spPr bwMode="auto">
              <a:xfrm>
                <a:off x="3492" y="17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51" name="Freeform 299"/>
              <p:cNvSpPr>
                <a:spLocks/>
              </p:cNvSpPr>
              <p:nvPr/>
            </p:nvSpPr>
            <p:spPr bwMode="auto">
              <a:xfrm>
                <a:off x="3412"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52" name="Freeform 300"/>
              <p:cNvSpPr>
                <a:spLocks/>
              </p:cNvSpPr>
              <p:nvPr/>
            </p:nvSpPr>
            <p:spPr bwMode="auto">
              <a:xfrm>
                <a:off x="3422" y="16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53" name="Freeform 301"/>
              <p:cNvSpPr>
                <a:spLocks/>
              </p:cNvSpPr>
              <p:nvPr/>
            </p:nvSpPr>
            <p:spPr bwMode="auto">
              <a:xfrm>
                <a:off x="3217"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54" name="Freeform 302"/>
              <p:cNvSpPr>
                <a:spLocks/>
              </p:cNvSpPr>
              <p:nvPr/>
            </p:nvSpPr>
            <p:spPr bwMode="auto">
              <a:xfrm>
                <a:off x="1279" y="35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55" name="Freeform 303"/>
              <p:cNvSpPr>
                <a:spLocks/>
              </p:cNvSpPr>
              <p:nvPr/>
            </p:nvSpPr>
            <p:spPr bwMode="auto">
              <a:xfrm>
                <a:off x="1279" y="31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56" name="Freeform 304"/>
              <p:cNvSpPr>
                <a:spLocks/>
              </p:cNvSpPr>
              <p:nvPr/>
            </p:nvSpPr>
            <p:spPr bwMode="auto">
              <a:xfrm>
                <a:off x="4073"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57" name="Freeform 305"/>
              <p:cNvSpPr>
                <a:spLocks/>
              </p:cNvSpPr>
              <p:nvPr/>
            </p:nvSpPr>
            <p:spPr bwMode="auto">
              <a:xfrm>
                <a:off x="1414" y="32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58" name="Freeform 306"/>
              <p:cNvSpPr>
                <a:spLocks/>
              </p:cNvSpPr>
              <p:nvPr/>
            </p:nvSpPr>
            <p:spPr bwMode="auto">
              <a:xfrm>
                <a:off x="3312"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59" name="Freeform 307"/>
              <p:cNvSpPr>
                <a:spLocks/>
              </p:cNvSpPr>
              <p:nvPr/>
            </p:nvSpPr>
            <p:spPr bwMode="auto">
              <a:xfrm>
                <a:off x="3717" y="16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60" name="Freeform 308"/>
              <p:cNvSpPr>
                <a:spLocks/>
              </p:cNvSpPr>
              <p:nvPr/>
            </p:nvSpPr>
            <p:spPr bwMode="auto">
              <a:xfrm>
                <a:off x="3617"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61" name="Freeform 309"/>
              <p:cNvSpPr>
                <a:spLocks/>
              </p:cNvSpPr>
              <p:nvPr/>
            </p:nvSpPr>
            <p:spPr bwMode="auto">
              <a:xfrm>
                <a:off x="2936" y="20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62" name="Freeform 310"/>
              <p:cNvSpPr>
                <a:spLocks/>
              </p:cNvSpPr>
              <p:nvPr/>
            </p:nvSpPr>
            <p:spPr bwMode="auto">
              <a:xfrm>
                <a:off x="3302"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63" name="Freeform 311"/>
              <p:cNvSpPr>
                <a:spLocks/>
              </p:cNvSpPr>
              <p:nvPr/>
            </p:nvSpPr>
            <p:spPr bwMode="auto">
              <a:xfrm>
                <a:off x="2881" y="23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64" name="Freeform 312"/>
              <p:cNvSpPr>
                <a:spLocks/>
              </p:cNvSpPr>
              <p:nvPr/>
            </p:nvSpPr>
            <p:spPr bwMode="auto">
              <a:xfrm>
                <a:off x="1930" y="29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65" name="Freeform 313"/>
              <p:cNvSpPr>
                <a:spLocks/>
              </p:cNvSpPr>
              <p:nvPr/>
            </p:nvSpPr>
            <p:spPr bwMode="auto">
              <a:xfrm>
                <a:off x="3096" y="20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66" name="Freeform 314"/>
              <p:cNvSpPr>
                <a:spLocks/>
              </p:cNvSpPr>
              <p:nvPr/>
            </p:nvSpPr>
            <p:spPr bwMode="auto">
              <a:xfrm>
                <a:off x="3252" y="18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67" name="Freeform 315"/>
              <p:cNvSpPr>
                <a:spLocks/>
              </p:cNvSpPr>
              <p:nvPr/>
            </p:nvSpPr>
            <p:spPr bwMode="auto">
              <a:xfrm>
                <a:off x="3857" y="13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68" name="Freeform 316"/>
              <p:cNvSpPr>
                <a:spLocks/>
              </p:cNvSpPr>
              <p:nvPr/>
            </p:nvSpPr>
            <p:spPr bwMode="auto">
              <a:xfrm>
                <a:off x="3147"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69" name="Freeform 317"/>
              <p:cNvSpPr>
                <a:spLocks/>
              </p:cNvSpPr>
              <p:nvPr/>
            </p:nvSpPr>
            <p:spPr bwMode="auto">
              <a:xfrm>
                <a:off x="1700" y="32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70" name="Freeform 318"/>
              <p:cNvSpPr>
                <a:spLocks/>
              </p:cNvSpPr>
              <p:nvPr/>
            </p:nvSpPr>
            <p:spPr bwMode="auto">
              <a:xfrm>
                <a:off x="4078" y="17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71" name="Freeform 319"/>
              <p:cNvSpPr>
                <a:spLocks/>
              </p:cNvSpPr>
              <p:nvPr/>
            </p:nvSpPr>
            <p:spPr bwMode="auto">
              <a:xfrm>
                <a:off x="2260" y="28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72" name="Freeform 320"/>
              <p:cNvSpPr>
                <a:spLocks/>
              </p:cNvSpPr>
              <p:nvPr/>
            </p:nvSpPr>
            <p:spPr bwMode="auto">
              <a:xfrm>
                <a:off x="1279" y="33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73" name="Freeform 321"/>
              <p:cNvSpPr>
                <a:spLocks/>
              </p:cNvSpPr>
              <p:nvPr/>
            </p:nvSpPr>
            <p:spPr bwMode="auto">
              <a:xfrm>
                <a:off x="3592" y="16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74" name="Freeform 322"/>
              <p:cNvSpPr>
                <a:spLocks/>
              </p:cNvSpPr>
              <p:nvPr/>
            </p:nvSpPr>
            <p:spPr bwMode="auto">
              <a:xfrm>
                <a:off x="3262" y="22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75" name="Freeform 323"/>
              <p:cNvSpPr>
                <a:spLocks/>
              </p:cNvSpPr>
              <p:nvPr/>
            </p:nvSpPr>
            <p:spPr bwMode="auto">
              <a:xfrm>
                <a:off x="3167"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76" name="Freeform 324"/>
              <p:cNvSpPr>
                <a:spLocks/>
              </p:cNvSpPr>
              <p:nvPr/>
            </p:nvSpPr>
            <p:spPr bwMode="auto">
              <a:xfrm>
                <a:off x="1510" y="27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77" name="Freeform 325"/>
              <p:cNvSpPr>
                <a:spLocks/>
              </p:cNvSpPr>
              <p:nvPr/>
            </p:nvSpPr>
            <p:spPr bwMode="auto">
              <a:xfrm>
                <a:off x="3347"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78" name="Freeform 326"/>
              <p:cNvSpPr>
                <a:spLocks/>
              </p:cNvSpPr>
              <p:nvPr/>
            </p:nvSpPr>
            <p:spPr bwMode="auto">
              <a:xfrm>
                <a:off x="1279" y="34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79" name="Freeform 327"/>
              <p:cNvSpPr>
                <a:spLocks/>
              </p:cNvSpPr>
              <p:nvPr/>
            </p:nvSpPr>
            <p:spPr bwMode="auto">
              <a:xfrm>
                <a:off x="3337"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80" name="Freeform 328"/>
              <p:cNvSpPr>
                <a:spLocks/>
              </p:cNvSpPr>
              <p:nvPr/>
            </p:nvSpPr>
            <p:spPr bwMode="auto">
              <a:xfrm>
                <a:off x="2826" y="21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81" name="Freeform 329"/>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82" name="Freeform 330"/>
              <p:cNvSpPr>
                <a:spLocks/>
              </p:cNvSpPr>
              <p:nvPr/>
            </p:nvSpPr>
            <p:spPr bwMode="auto">
              <a:xfrm>
                <a:off x="3127" y="20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83" name="Freeform 331"/>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84" name="Freeform 332"/>
              <p:cNvSpPr>
                <a:spLocks/>
              </p:cNvSpPr>
              <p:nvPr/>
            </p:nvSpPr>
            <p:spPr bwMode="auto">
              <a:xfrm>
                <a:off x="1279"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85" name="Freeform 333"/>
              <p:cNvSpPr>
                <a:spLocks/>
              </p:cNvSpPr>
              <p:nvPr/>
            </p:nvSpPr>
            <p:spPr bwMode="auto">
              <a:xfrm>
                <a:off x="3227"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86" name="Freeform 334"/>
              <p:cNvSpPr>
                <a:spLocks/>
              </p:cNvSpPr>
              <p:nvPr/>
            </p:nvSpPr>
            <p:spPr bwMode="auto">
              <a:xfrm>
                <a:off x="3577" y="16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87" name="Freeform 335"/>
              <p:cNvSpPr>
                <a:spLocks/>
              </p:cNvSpPr>
              <p:nvPr/>
            </p:nvSpPr>
            <p:spPr bwMode="auto">
              <a:xfrm>
                <a:off x="4008" y="12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88" name="Freeform 336"/>
              <p:cNvSpPr>
                <a:spLocks/>
              </p:cNvSpPr>
              <p:nvPr/>
            </p:nvSpPr>
            <p:spPr bwMode="auto">
              <a:xfrm>
                <a:off x="3362"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89" name="Freeform 337"/>
              <p:cNvSpPr>
                <a:spLocks/>
              </p:cNvSpPr>
              <p:nvPr/>
            </p:nvSpPr>
            <p:spPr bwMode="auto">
              <a:xfrm>
                <a:off x="3727"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90" name="Freeform 338"/>
              <p:cNvSpPr>
                <a:spLocks/>
              </p:cNvSpPr>
              <p:nvPr/>
            </p:nvSpPr>
            <p:spPr bwMode="auto">
              <a:xfrm>
                <a:off x="3322" y="16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91" name="Freeform 339"/>
              <p:cNvSpPr>
                <a:spLocks/>
              </p:cNvSpPr>
              <p:nvPr/>
            </p:nvSpPr>
            <p:spPr bwMode="auto">
              <a:xfrm>
                <a:off x="3637" y="19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92" name="Freeform 340"/>
              <p:cNvSpPr>
                <a:spLocks/>
              </p:cNvSpPr>
              <p:nvPr/>
            </p:nvSpPr>
            <p:spPr bwMode="auto">
              <a:xfrm>
                <a:off x="3111" y="201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8693" name="Freeform 341"/>
              <p:cNvSpPr>
                <a:spLocks/>
              </p:cNvSpPr>
              <p:nvPr/>
            </p:nvSpPr>
            <p:spPr bwMode="auto">
              <a:xfrm>
                <a:off x="1850" y="27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94" name="Freeform 342"/>
              <p:cNvSpPr>
                <a:spLocks/>
              </p:cNvSpPr>
              <p:nvPr/>
            </p:nvSpPr>
            <p:spPr bwMode="auto">
              <a:xfrm>
                <a:off x="3307" y="18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95" name="Freeform 343"/>
              <p:cNvSpPr>
                <a:spLocks/>
              </p:cNvSpPr>
              <p:nvPr/>
            </p:nvSpPr>
            <p:spPr bwMode="auto">
              <a:xfrm>
                <a:off x="1279" y="33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96" name="Freeform 344"/>
              <p:cNvSpPr>
                <a:spLocks/>
              </p:cNvSpPr>
              <p:nvPr/>
            </p:nvSpPr>
            <p:spPr bwMode="auto">
              <a:xfrm>
                <a:off x="3602"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97" name="Freeform 345"/>
              <p:cNvSpPr>
                <a:spLocks/>
              </p:cNvSpPr>
              <p:nvPr/>
            </p:nvSpPr>
            <p:spPr bwMode="auto">
              <a:xfrm>
                <a:off x="3557" y="16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98" name="Freeform 346"/>
              <p:cNvSpPr>
                <a:spLocks/>
              </p:cNvSpPr>
              <p:nvPr/>
            </p:nvSpPr>
            <p:spPr bwMode="auto">
              <a:xfrm>
                <a:off x="2461" y="30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699" name="Freeform 347"/>
              <p:cNvSpPr>
                <a:spLocks/>
              </p:cNvSpPr>
              <p:nvPr/>
            </p:nvSpPr>
            <p:spPr bwMode="auto">
              <a:xfrm>
                <a:off x="3507"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00" name="Freeform 348"/>
              <p:cNvSpPr>
                <a:spLocks/>
              </p:cNvSpPr>
              <p:nvPr/>
            </p:nvSpPr>
            <p:spPr bwMode="auto">
              <a:xfrm>
                <a:off x="1414"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01" name="Freeform 349"/>
              <p:cNvSpPr>
                <a:spLocks/>
              </p:cNvSpPr>
              <p:nvPr/>
            </p:nvSpPr>
            <p:spPr bwMode="auto">
              <a:xfrm>
                <a:off x="1414"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02" name="Freeform 350"/>
              <p:cNvSpPr>
                <a:spLocks/>
              </p:cNvSpPr>
              <p:nvPr/>
            </p:nvSpPr>
            <p:spPr bwMode="auto">
              <a:xfrm>
                <a:off x="2686" y="27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03" name="Freeform 351"/>
              <p:cNvSpPr>
                <a:spLocks/>
              </p:cNvSpPr>
              <p:nvPr/>
            </p:nvSpPr>
            <p:spPr bwMode="auto">
              <a:xfrm>
                <a:off x="1414"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04" name="Freeform 352"/>
              <p:cNvSpPr>
                <a:spLocks/>
              </p:cNvSpPr>
              <p:nvPr/>
            </p:nvSpPr>
            <p:spPr bwMode="auto">
              <a:xfrm>
                <a:off x="3902" y="12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05" name="Freeform 353"/>
              <p:cNvSpPr>
                <a:spLocks/>
              </p:cNvSpPr>
              <p:nvPr/>
            </p:nvSpPr>
            <p:spPr bwMode="auto">
              <a:xfrm>
                <a:off x="3287"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06" name="Freeform 354"/>
              <p:cNvSpPr>
                <a:spLocks/>
              </p:cNvSpPr>
              <p:nvPr/>
            </p:nvSpPr>
            <p:spPr bwMode="auto">
              <a:xfrm>
                <a:off x="3252"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07" name="Freeform 355"/>
              <p:cNvSpPr>
                <a:spLocks/>
              </p:cNvSpPr>
              <p:nvPr/>
            </p:nvSpPr>
            <p:spPr bwMode="auto">
              <a:xfrm>
                <a:off x="3412" y="18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08" name="Freeform 356"/>
              <p:cNvSpPr>
                <a:spLocks/>
              </p:cNvSpPr>
              <p:nvPr/>
            </p:nvSpPr>
            <p:spPr bwMode="auto">
              <a:xfrm>
                <a:off x="3322"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09" name="Freeform 357"/>
              <p:cNvSpPr>
                <a:spLocks/>
              </p:cNvSpPr>
              <p:nvPr/>
            </p:nvSpPr>
            <p:spPr bwMode="auto">
              <a:xfrm>
                <a:off x="3147"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10" name="Freeform 358"/>
              <p:cNvSpPr>
                <a:spLocks/>
              </p:cNvSpPr>
              <p:nvPr/>
            </p:nvSpPr>
            <p:spPr bwMode="auto">
              <a:xfrm>
                <a:off x="3852" y="17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11" name="Freeform 359"/>
              <p:cNvSpPr>
                <a:spLocks/>
              </p:cNvSpPr>
              <p:nvPr/>
            </p:nvSpPr>
            <p:spPr bwMode="auto">
              <a:xfrm>
                <a:off x="3182"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12" name="Freeform 360"/>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13" name="Freeform 361"/>
              <p:cNvSpPr>
                <a:spLocks/>
              </p:cNvSpPr>
              <p:nvPr/>
            </p:nvSpPr>
            <p:spPr bwMode="auto">
              <a:xfrm>
                <a:off x="3857"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14" name="Freeform 362"/>
              <p:cNvSpPr>
                <a:spLocks/>
              </p:cNvSpPr>
              <p:nvPr/>
            </p:nvSpPr>
            <p:spPr bwMode="auto">
              <a:xfrm>
                <a:off x="3672" y="15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15" name="Freeform 363"/>
              <p:cNvSpPr>
                <a:spLocks/>
              </p:cNvSpPr>
              <p:nvPr/>
            </p:nvSpPr>
            <p:spPr bwMode="auto">
              <a:xfrm>
                <a:off x="1414" y="32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16" name="Freeform 364"/>
              <p:cNvSpPr>
                <a:spLocks/>
              </p:cNvSpPr>
              <p:nvPr/>
            </p:nvSpPr>
            <p:spPr bwMode="auto">
              <a:xfrm>
                <a:off x="1279" y="32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17" name="Freeform 365"/>
              <p:cNvSpPr>
                <a:spLocks/>
              </p:cNvSpPr>
              <p:nvPr/>
            </p:nvSpPr>
            <p:spPr bwMode="auto">
              <a:xfrm>
                <a:off x="3837" y="13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18" name="Freeform 366"/>
              <p:cNvSpPr>
                <a:spLocks/>
              </p:cNvSpPr>
              <p:nvPr/>
            </p:nvSpPr>
            <p:spPr bwMode="auto">
              <a:xfrm>
                <a:off x="1279" y="32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19" name="Freeform 367"/>
              <p:cNvSpPr>
                <a:spLocks/>
              </p:cNvSpPr>
              <p:nvPr/>
            </p:nvSpPr>
            <p:spPr bwMode="auto">
              <a:xfrm>
                <a:off x="3877"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20" name="Freeform 368"/>
              <p:cNvSpPr>
                <a:spLocks/>
              </p:cNvSpPr>
              <p:nvPr/>
            </p:nvSpPr>
            <p:spPr bwMode="auto">
              <a:xfrm>
                <a:off x="3657"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21" name="Freeform 369"/>
              <p:cNvSpPr>
                <a:spLocks/>
              </p:cNvSpPr>
              <p:nvPr/>
            </p:nvSpPr>
            <p:spPr bwMode="auto">
              <a:xfrm>
                <a:off x="3938"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22" name="Freeform 370"/>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23" name="Freeform 371"/>
              <p:cNvSpPr>
                <a:spLocks/>
              </p:cNvSpPr>
              <p:nvPr/>
            </p:nvSpPr>
            <p:spPr bwMode="auto">
              <a:xfrm>
                <a:off x="3076"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24" name="Freeform 372"/>
              <p:cNvSpPr>
                <a:spLocks/>
              </p:cNvSpPr>
              <p:nvPr/>
            </p:nvSpPr>
            <p:spPr bwMode="auto">
              <a:xfrm>
                <a:off x="3948" y="13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25" name="Freeform 373"/>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26" name="Freeform 374"/>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27" name="Freeform 375"/>
              <p:cNvSpPr>
                <a:spLocks/>
              </p:cNvSpPr>
              <p:nvPr/>
            </p:nvSpPr>
            <p:spPr bwMode="auto">
              <a:xfrm>
                <a:off x="1279" y="32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28" name="Freeform 376"/>
              <p:cNvSpPr>
                <a:spLocks/>
              </p:cNvSpPr>
              <p:nvPr/>
            </p:nvSpPr>
            <p:spPr bwMode="auto">
              <a:xfrm>
                <a:off x="1279"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29" name="Freeform 377"/>
              <p:cNvSpPr>
                <a:spLocks/>
              </p:cNvSpPr>
              <p:nvPr/>
            </p:nvSpPr>
            <p:spPr bwMode="auto">
              <a:xfrm>
                <a:off x="3096"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30" name="Freeform 378"/>
              <p:cNvSpPr>
                <a:spLocks/>
              </p:cNvSpPr>
              <p:nvPr/>
            </p:nvSpPr>
            <p:spPr bwMode="auto">
              <a:xfrm>
                <a:off x="3021" y="21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31" name="Freeform 379"/>
              <p:cNvSpPr>
                <a:spLocks/>
              </p:cNvSpPr>
              <p:nvPr/>
            </p:nvSpPr>
            <p:spPr bwMode="auto">
              <a:xfrm>
                <a:off x="2401" y="29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32" name="Freeform 380"/>
              <p:cNvSpPr>
                <a:spLocks/>
              </p:cNvSpPr>
              <p:nvPr/>
            </p:nvSpPr>
            <p:spPr bwMode="auto">
              <a:xfrm>
                <a:off x="1279" y="32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33" name="Freeform 381"/>
              <p:cNvSpPr>
                <a:spLocks/>
              </p:cNvSpPr>
              <p:nvPr/>
            </p:nvSpPr>
            <p:spPr bwMode="auto">
              <a:xfrm>
                <a:off x="1414"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34" name="Freeform 382"/>
              <p:cNvSpPr>
                <a:spLocks/>
              </p:cNvSpPr>
              <p:nvPr/>
            </p:nvSpPr>
            <p:spPr bwMode="auto">
              <a:xfrm>
                <a:off x="1995" y="23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35" name="Freeform 383"/>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36" name="Freeform 384"/>
              <p:cNvSpPr>
                <a:spLocks/>
              </p:cNvSpPr>
              <p:nvPr/>
            </p:nvSpPr>
            <p:spPr bwMode="auto">
              <a:xfrm>
                <a:off x="2331" y="31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37" name="Freeform 385"/>
              <p:cNvSpPr>
                <a:spLocks/>
              </p:cNvSpPr>
              <p:nvPr/>
            </p:nvSpPr>
            <p:spPr bwMode="auto">
              <a:xfrm>
                <a:off x="3417"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38" name="Freeform 386"/>
              <p:cNvSpPr>
                <a:spLocks/>
              </p:cNvSpPr>
              <p:nvPr/>
            </p:nvSpPr>
            <p:spPr bwMode="auto">
              <a:xfrm>
                <a:off x="3362" y="18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39" name="Freeform 387"/>
              <p:cNvSpPr>
                <a:spLocks/>
              </p:cNvSpPr>
              <p:nvPr/>
            </p:nvSpPr>
            <p:spPr bwMode="auto">
              <a:xfrm>
                <a:off x="3222" y="18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40" name="Freeform 388"/>
              <p:cNvSpPr>
                <a:spLocks/>
              </p:cNvSpPr>
              <p:nvPr/>
            </p:nvSpPr>
            <p:spPr bwMode="auto">
              <a:xfrm>
                <a:off x="3262" y="21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41" name="Freeform 389"/>
              <p:cNvSpPr>
                <a:spLocks/>
              </p:cNvSpPr>
              <p:nvPr/>
            </p:nvSpPr>
            <p:spPr bwMode="auto">
              <a:xfrm>
                <a:off x="2816"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42" name="Freeform 390"/>
              <p:cNvSpPr>
                <a:spLocks/>
              </p:cNvSpPr>
              <p:nvPr/>
            </p:nvSpPr>
            <p:spPr bwMode="auto">
              <a:xfrm>
                <a:off x="3412"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43" name="Freeform 391"/>
              <p:cNvSpPr>
                <a:spLocks/>
              </p:cNvSpPr>
              <p:nvPr/>
            </p:nvSpPr>
            <p:spPr bwMode="auto">
              <a:xfrm>
                <a:off x="2931" y="22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44" name="Freeform 392"/>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45" name="Freeform 393"/>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46" name="Freeform 394"/>
              <p:cNvSpPr>
                <a:spLocks/>
              </p:cNvSpPr>
              <p:nvPr/>
            </p:nvSpPr>
            <p:spPr bwMode="auto">
              <a:xfrm>
                <a:off x="323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47" name="Freeform 395"/>
              <p:cNvSpPr>
                <a:spLocks/>
              </p:cNvSpPr>
              <p:nvPr/>
            </p:nvSpPr>
            <p:spPr bwMode="auto">
              <a:xfrm>
                <a:off x="3021" y="20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48" name="Freeform 396"/>
              <p:cNvSpPr>
                <a:spLocks/>
              </p:cNvSpPr>
              <p:nvPr/>
            </p:nvSpPr>
            <p:spPr bwMode="auto">
              <a:xfrm>
                <a:off x="1414" y="33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49" name="Freeform 397"/>
              <p:cNvSpPr>
                <a:spLocks/>
              </p:cNvSpPr>
              <p:nvPr/>
            </p:nvSpPr>
            <p:spPr bwMode="auto">
              <a:xfrm>
                <a:off x="1585" y="32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50" name="Freeform 398"/>
              <p:cNvSpPr>
                <a:spLocks/>
              </p:cNvSpPr>
              <p:nvPr/>
            </p:nvSpPr>
            <p:spPr bwMode="auto">
              <a:xfrm>
                <a:off x="3026"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51" name="Freeform 399"/>
              <p:cNvSpPr>
                <a:spLocks/>
              </p:cNvSpPr>
              <p:nvPr/>
            </p:nvSpPr>
            <p:spPr bwMode="auto">
              <a:xfrm>
                <a:off x="3983" y="13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52" name="Freeform 400"/>
              <p:cNvSpPr>
                <a:spLocks/>
              </p:cNvSpPr>
              <p:nvPr/>
            </p:nvSpPr>
            <p:spPr bwMode="auto">
              <a:xfrm>
                <a:off x="3222"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53" name="Freeform 401"/>
              <p:cNvSpPr>
                <a:spLocks/>
              </p:cNvSpPr>
              <p:nvPr/>
            </p:nvSpPr>
            <p:spPr bwMode="auto">
              <a:xfrm>
                <a:off x="3337"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54" name="Freeform 402"/>
              <p:cNvSpPr>
                <a:spLocks/>
              </p:cNvSpPr>
              <p:nvPr/>
            </p:nvSpPr>
            <p:spPr bwMode="auto">
              <a:xfrm>
                <a:off x="3522"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55" name="Freeform 403"/>
              <p:cNvSpPr>
                <a:spLocks/>
              </p:cNvSpPr>
              <p:nvPr/>
            </p:nvSpPr>
            <p:spPr bwMode="auto">
              <a:xfrm>
                <a:off x="3953" y="12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56" name="Freeform 404"/>
              <p:cNvSpPr>
                <a:spLocks/>
              </p:cNvSpPr>
              <p:nvPr/>
            </p:nvSpPr>
            <p:spPr bwMode="auto">
              <a:xfrm>
                <a:off x="3948"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57" name="Freeform 405"/>
              <p:cNvSpPr>
                <a:spLocks/>
              </p:cNvSpPr>
              <p:nvPr/>
            </p:nvSpPr>
            <p:spPr bwMode="auto">
              <a:xfrm>
                <a:off x="1279"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58" name="Freeform 406"/>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5" name="Group 608"/>
            <p:cNvGrpSpPr>
              <a:grpSpLocks/>
            </p:cNvGrpSpPr>
            <p:nvPr/>
          </p:nvGrpSpPr>
          <p:grpSpPr bwMode="auto">
            <a:xfrm>
              <a:off x="1044" y="1198"/>
              <a:ext cx="3169" cy="2397"/>
              <a:chOff x="1044" y="1198"/>
              <a:chExt cx="3169" cy="2397"/>
            </a:xfrm>
          </p:grpSpPr>
          <p:sp>
            <p:nvSpPr>
              <p:cNvPr id="228760" name="Freeform 408"/>
              <p:cNvSpPr>
                <a:spLocks/>
              </p:cNvSpPr>
              <p:nvPr/>
            </p:nvSpPr>
            <p:spPr bwMode="auto">
              <a:xfrm>
                <a:off x="3086" y="19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61" name="Freeform 409"/>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62" name="Freeform 410"/>
              <p:cNvSpPr>
                <a:spLocks/>
              </p:cNvSpPr>
              <p:nvPr/>
            </p:nvSpPr>
            <p:spPr bwMode="auto">
              <a:xfrm>
                <a:off x="3792" y="15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63" name="Freeform 411"/>
              <p:cNvSpPr>
                <a:spLocks/>
              </p:cNvSpPr>
              <p:nvPr/>
            </p:nvSpPr>
            <p:spPr bwMode="auto">
              <a:xfrm>
                <a:off x="2496" y="22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64" name="Freeform 412"/>
              <p:cNvSpPr>
                <a:spLocks/>
              </p:cNvSpPr>
              <p:nvPr/>
            </p:nvSpPr>
            <p:spPr bwMode="auto">
              <a:xfrm>
                <a:off x="3046" y="15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65" name="Freeform 413"/>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66" name="Freeform 414"/>
              <p:cNvSpPr>
                <a:spLocks/>
              </p:cNvSpPr>
              <p:nvPr/>
            </p:nvSpPr>
            <p:spPr bwMode="auto">
              <a:xfrm>
                <a:off x="1279"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67" name="Freeform 415"/>
              <p:cNvSpPr>
                <a:spLocks/>
              </p:cNvSpPr>
              <p:nvPr/>
            </p:nvSpPr>
            <p:spPr bwMode="auto">
              <a:xfrm>
                <a:off x="3026"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68" name="Freeform 416"/>
              <p:cNvSpPr>
                <a:spLocks/>
              </p:cNvSpPr>
              <p:nvPr/>
            </p:nvSpPr>
            <p:spPr bwMode="auto">
              <a:xfrm>
                <a:off x="1645"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69" name="Freeform 417"/>
              <p:cNvSpPr>
                <a:spLocks/>
              </p:cNvSpPr>
              <p:nvPr/>
            </p:nvSpPr>
            <p:spPr bwMode="auto">
              <a:xfrm>
                <a:off x="3842"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70" name="Freeform 418"/>
              <p:cNvSpPr>
                <a:spLocks/>
              </p:cNvSpPr>
              <p:nvPr/>
            </p:nvSpPr>
            <p:spPr bwMode="auto">
              <a:xfrm>
                <a:off x="3172"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71" name="Freeform 419"/>
              <p:cNvSpPr>
                <a:spLocks/>
              </p:cNvSpPr>
              <p:nvPr/>
            </p:nvSpPr>
            <p:spPr bwMode="auto">
              <a:xfrm>
                <a:off x="3132"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72" name="Freeform 420"/>
              <p:cNvSpPr>
                <a:spLocks/>
              </p:cNvSpPr>
              <p:nvPr/>
            </p:nvSpPr>
            <p:spPr bwMode="auto">
              <a:xfrm>
                <a:off x="3127"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73" name="Freeform 421"/>
              <p:cNvSpPr>
                <a:spLocks/>
              </p:cNvSpPr>
              <p:nvPr/>
            </p:nvSpPr>
            <p:spPr bwMode="auto">
              <a:xfrm>
                <a:off x="2976" y="21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74" name="Freeform 422"/>
              <p:cNvSpPr>
                <a:spLocks/>
              </p:cNvSpPr>
              <p:nvPr/>
            </p:nvSpPr>
            <p:spPr bwMode="auto">
              <a:xfrm>
                <a:off x="4013" y="17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75" name="Freeform 423"/>
              <p:cNvSpPr>
                <a:spLocks/>
              </p:cNvSpPr>
              <p:nvPr/>
            </p:nvSpPr>
            <p:spPr bwMode="auto">
              <a:xfrm>
                <a:off x="3302"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76" name="Freeform 424"/>
              <p:cNvSpPr>
                <a:spLocks/>
              </p:cNvSpPr>
              <p:nvPr/>
            </p:nvSpPr>
            <p:spPr bwMode="auto">
              <a:xfrm>
                <a:off x="3212"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77" name="Freeform 425"/>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78" name="Freeform 426"/>
              <p:cNvSpPr>
                <a:spLocks/>
              </p:cNvSpPr>
              <p:nvPr/>
            </p:nvSpPr>
            <p:spPr bwMode="auto">
              <a:xfrm>
                <a:off x="3652"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79" name="Freeform 427"/>
              <p:cNvSpPr>
                <a:spLocks/>
              </p:cNvSpPr>
              <p:nvPr/>
            </p:nvSpPr>
            <p:spPr bwMode="auto">
              <a:xfrm>
                <a:off x="3122" y="20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80" name="Freeform 428"/>
              <p:cNvSpPr>
                <a:spLocks/>
              </p:cNvSpPr>
              <p:nvPr/>
            </p:nvSpPr>
            <p:spPr bwMode="auto">
              <a:xfrm>
                <a:off x="3827"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81" name="Freeform 429"/>
              <p:cNvSpPr>
                <a:spLocks/>
              </p:cNvSpPr>
              <p:nvPr/>
            </p:nvSpPr>
            <p:spPr bwMode="auto">
              <a:xfrm>
                <a:off x="3397" y="18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82" name="Freeform 430"/>
              <p:cNvSpPr>
                <a:spLocks/>
              </p:cNvSpPr>
              <p:nvPr/>
            </p:nvSpPr>
            <p:spPr bwMode="auto">
              <a:xfrm>
                <a:off x="3187" y="20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83" name="Freeform 431"/>
              <p:cNvSpPr>
                <a:spLocks/>
              </p:cNvSpPr>
              <p:nvPr/>
            </p:nvSpPr>
            <p:spPr bwMode="auto">
              <a:xfrm>
                <a:off x="3307"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84" name="Freeform 432"/>
              <p:cNvSpPr>
                <a:spLocks/>
              </p:cNvSpPr>
              <p:nvPr/>
            </p:nvSpPr>
            <p:spPr bwMode="auto">
              <a:xfrm>
                <a:off x="3292"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85" name="Freeform 433"/>
              <p:cNvSpPr>
                <a:spLocks/>
              </p:cNvSpPr>
              <p:nvPr/>
            </p:nvSpPr>
            <p:spPr bwMode="auto">
              <a:xfrm>
                <a:off x="1044"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86" name="Freeform 434"/>
              <p:cNvSpPr>
                <a:spLocks/>
              </p:cNvSpPr>
              <p:nvPr/>
            </p:nvSpPr>
            <p:spPr bwMode="auto">
              <a:xfrm>
                <a:off x="3232"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87" name="Freeform 435"/>
              <p:cNvSpPr>
                <a:spLocks/>
              </p:cNvSpPr>
              <p:nvPr/>
            </p:nvSpPr>
            <p:spPr bwMode="auto">
              <a:xfrm>
                <a:off x="3447" y="17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88" name="Freeform 436"/>
              <p:cNvSpPr>
                <a:spLocks/>
              </p:cNvSpPr>
              <p:nvPr/>
            </p:nvSpPr>
            <p:spPr bwMode="auto">
              <a:xfrm>
                <a:off x="1510" y="28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89" name="Freeform 437"/>
              <p:cNvSpPr>
                <a:spLocks/>
              </p:cNvSpPr>
              <p:nvPr/>
            </p:nvSpPr>
            <p:spPr bwMode="auto">
              <a:xfrm>
                <a:off x="3332"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90" name="Freeform 438"/>
              <p:cNvSpPr>
                <a:spLocks/>
              </p:cNvSpPr>
              <p:nvPr/>
            </p:nvSpPr>
            <p:spPr bwMode="auto">
              <a:xfrm>
                <a:off x="2155" y="25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91" name="Freeform 439"/>
              <p:cNvSpPr>
                <a:spLocks/>
              </p:cNvSpPr>
              <p:nvPr/>
            </p:nvSpPr>
            <p:spPr bwMode="auto">
              <a:xfrm>
                <a:off x="3407"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92" name="Freeform 440"/>
              <p:cNvSpPr>
                <a:spLocks/>
              </p:cNvSpPr>
              <p:nvPr/>
            </p:nvSpPr>
            <p:spPr bwMode="auto">
              <a:xfrm>
                <a:off x="1279" y="35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93" name="Freeform 441"/>
              <p:cNvSpPr>
                <a:spLocks/>
              </p:cNvSpPr>
              <p:nvPr/>
            </p:nvSpPr>
            <p:spPr bwMode="auto">
              <a:xfrm>
                <a:off x="1414" y="30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94" name="Freeform 442"/>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95" name="Freeform 443"/>
              <p:cNvSpPr>
                <a:spLocks/>
              </p:cNvSpPr>
              <p:nvPr/>
            </p:nvSpPr>
            <p:spPr bwMode="auto">
              <a:xfrm>
                <a:off x="1645" y="30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96" name="Freeform 444"/>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97" name="Freeform 445"/>
              <p:cNvSpPr>
                <a:spLocks/>
              </p:cNvSpPr>
              <p:nvPr/>
            </p:nvSpPr>
            <p:spPr bwMode="auto">
              <a:xfrm>
                <a:off x="1279" y="35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98" name="Freeform 446"/>
              <p:cNvSpPr>
                <a:spLocks/>
              </p:cNvSpPr>
              <p:nvPr/>
            </p:nvSpPr>
            <p:spPr bwMode="auto">
              <a:xfrm>
                <a:off x="3137"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799" name="Freeform 447"/>
              <p:cNvSpPr>
                <a:spLocks/>
              </p:cNvSpPr>
              <p:nvPr/>
            </p:nvSpPr>
            <p:spPr bwMode="auto">
              <a:xfrm>
                <a:off x="3447" y="18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00" name="Freeform 448"/>
              <p:cNvSpPr>
                <a:spLocks/>
              </p:cNvSpPr>
              <p:nvPr/>
            </p:nvSpPr>
            <p:spPr bwMode="auto">
              <a:xfrm>
                <a:off x="3412" y="18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01" name="Freeform 449"/>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02" name="Freeform 450"/>
              <p:cNvSpPr>
                <a:spLocks/>
              </p:cNvSpPr>
              <p:nvPr/>
            </p:nvSpPr>
            <p:spPr bwMode="auto">
              <a:xfrm>
                <a:off x="4103" y="12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03" name="Freeform 451"/>
              <p:cNvSpPr>
                <a:spLocks/>
              </p:cNvSpPr>
              <p:nvPr/>
            </p:nvSpPr>
            <p:spPr bwMode="auto">
              <a:xfrm>
                <a:off x="3071" y="20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04" name="Freeform 452"/>
              <p:cNvSpPr>
                <a:spLocks/>
              </p:cNvSpPr>
              <p:nvPr/>
            </p:nvSpPr>
            <p:spPr bwMode="auto">
              <a:xfrm>
                <a:off x="3046" y="20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05" name="Freeform 453"/>
              <p:cNvSpPr>
                <a:spLocks/>
              </p:cNvSpPr>
              <p:nvPr/>
            </p:nvSpPr>
            <p:spPr bwMode="auto">
              <a:xfrm>
                <a:off x="3922" y="144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06" name="Freeform 454"/>
              <p:cNvSpPr>
                <a:spLocks/>
              </p:cNvSpPr>
              <p:nvPr/>
            </p:nvSpPr>
            <p:spPr bwMode="auto">
              <a:xfrm>
                <a:off x="1414" y="32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07" name="Freeform 455"/>
              <p:cNvSpPr>
                <a:spLocks/>
              </p:cNvSpPr>
              <p:nvPr/>
            </p:nvSpPr>
            <p:spPr bwMode="auto">
              <a:xfrm>
                <a:off x="3667"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08" name="Freeform 456"/>
              <p:cNvSpPr>
                <a:spLocks/>
              </p:cNvSpPr>
              <p:nvPr/>
            </p:nvSpPr>
            <p:spPr bwMode="auto">
              <a:xfrm>
                <a:off x="2576" y="27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09" name="Freeform 457"/>
              <p:cNvSpPr>
                <a:spLocks/>
              </p:cNvSpPr>
              <p:nvPr/>
            </p:nvSpPr>
            <p:spPr bwMode="auto">
              <a:xfrm>
                <a:off x="3387"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10" name="Freeform 458"/>
              <p:cNvSpPr>
                <a:spLocks/>
              </p:cNvSpPr>
              <p:nvPr/>
            </p:nvSpPr>
            <p:spPr bwMode="auto">
              <a:xfrm>
                <a:off x="3142" y="19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11" name="Freeform 459"/>
              <p:cNvSpPr>
                <a:spLocks/>
              </p:cNvSpPr>
              <p:nvPr/>
            </p:nvSpPr>
            <p:spPr bwMode="auto">
              <a:xfrm>
                <a:off x="3697" y="15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12" name="Freeform 460"/>
              <p:cNvSpPr>
                <a:spLocks/>
              </p:cNvSpPr>
              <p:nvPr/>
            </p:nvSpPr>
            <p:spPr bwMode="auto">
              <a:xfrm>
                <a:off x="3262"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13" name="Freeform 461"/>
              <p:cNvSpPr>
                <a:spLocks/>
              </p:cNvSpPr>
              <p:nvPr/>
            </p:nvSpPr>
            <p:spPr bwMode="auto">
              <a:xfrm>
                <a:off x="3462"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14" name="Freeform 462"/>
              <p:cNvSpPr>
                <a:spLocks/>
              </p:cNvSpPr>
              <p:nvPr/>
            </p:nvSpPr>
            <p:spPr bwMode="auto">
              <a:xfrm>
                <a:off x="2576" y="32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15" name="Freeform 463"/>
              <p:cNvSpPr>
                <a:spLocks/>
              </p:cNvSpPr>
              <p:nvPr/>
            </p:nvSpPr>
            <p:spPr bwMode="auto">
              <a:xfrm>
                <a:off x="2946" y="24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16" name="Freeform 464"/>
              <p:cNvSpPr>
                <a:spLocks/>
              </p:cNvSpPr>
              <p:nvPr/>
            </p:nvSpPr>
            <p:spPr bwMode="auto">
              <a:xfrm>
                <a:off x="3357" y="18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17" name="Freeform 465"/>
              <p:cNvSpPr>
                <a:spLocks/>
              </p:cNvSpPr>
              <p:nvPr/>
            </p:nvSpPr>
            <p:spPr bwMode="auto">
              <a:xfrm>
                <a:off x="3642"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18" name="Freeform 466"/>
              <p:cNvSpPr>
                <a:spLocks/>
              </p:cNvSpPr>
              <p:nvPr/>
            </p:nvSpPr>
            <p:spPr bwMode="auto">
              <a:xfrm>
                <a:off x="1279" y="34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19" name="Freeform 467"/>
              <p:cNvSpPr>
                <a:spLocks/>
              </p:cNvSpPr>
              <p:nvPr/>
            </p:nvSpPr>
            <p:spPr bwMode="auto">
              <a:xfrm>
                <a:off x="3247"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20" name="Freeform 468"/>
              <p:cNvSpPr>
                <a:spLocks/>
              </p:cNvSpPr>
              <p:nvPr/>
            </p:nvSpPr>
            <p:spPr bwMode="auto">
              <a:xfrm>
                <a:off x="1279"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21" name="Freeform 469"/>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22" name="Freeform 470"/>
              <p:cNvSpPr>
                <a:spLocks/>
              </p:cNvSpPr>
              <p:nvPr/>
            </p:nvSpPr>
            <p:spPr bwMode="auto">
              <a:xfrm>
                <a:off x="4193" y="12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23" name="Freeform 471"/>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24" name="Freeform 472"/>
              <p:cNvSpPr>
                <a:spLocks/>
              </p:cNvSpPr>
              <p:nvPr/>
            </p:nvSpPr>
            <p:spPr bwMode="auto">
              <a:xfrm>
                <a:off x="3086"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25" name="Freeform 473"/>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26" name="Freeform 474"/>
              <p:cNvSpPr>
                <a:spLocks/>
              </p:cNvSpPr>
              <p:nvPr/>
            </p:nvSpPr>
            <p:spPr bwMode="auto">
              <a:xfrm>
                <a:off x="1279" y="31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27" name="Freeform 475"/>
              <p:cNvSpPr>
                <a:spLocks/>
              </p:cNvSpPr>
              <p:nvPr/>
            </p:nvSpPr>
            <p:spPr bwMode="auto">
              <a:xfrm>
                <a:off x="3762" y="15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28" name="Freeform 476"/>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29" name="Freeform 477"/>
              <p:cNvSpPr>
                <a:spLocks/>
              </p:cNvSpPr>
              <p:nvPr/>
            </p:nvSpPr>
            <p:spPr bwMode="auto">
              <a:xfrm>
                <a:off x="3407"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30" name="Freeform 478"/>
              <p:cNvSpPr>
                <a:spLocks/>
              </p:cNvSpPr>
              <p:nvPr/>
            </p:nvSpPr>
            <p:spPr bwMode="auto">
              <a:xfrm>
                <a:off x="2050" y="22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31" name="Freeform 479"/>
              <p:cNvSpPr>
                <a:spLocks/>
              </p:cNvSpPr>
              <p:nvPr/>
            </p:nvSpPr>
            <p:spPr bwMode="auto">
              <a:xfrm>
                <a:off x="4033" y="14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32" name="Freeform 480"/>
              <p:cNvSpPr>
                <a:spLocks/>
              </p:cNvSpPr>
              <p:nvPr/>
            </p:nvSpPr>
            <p:spPr bwMode="auto">
              <a:xfrm>
                <a:off x="3106" y="202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33" name="Freeform 481"/>
              <p:cNvSpPr>
                <a:spLocks/>
              </p:cNvSpPr>
              <p:nvPr/>
            </p:nvSpPr>
            <p:spPr bwMode="auto">
              <a:xfrm>
                <a:off x="1510"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34" name="Freeform 482"/>
              <p:cNvSpPr>
                <a:spLocks/>
              </p:cNvSpPr>
              <p:nvPr/>
            </p:nvSpPr>
            <p:spPr bwMode="auto">
              <a:xfrm>
                <a:off x="3302"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35" name="Freeform 483"/>
              <p:cNvSpPr>
                <a:spLocks/>
              </p:cNvSpPr>
              <p:nvPr/>
            </p:nvSpPr>
            <p:spPr bwMode="auto">
              <a:xfrm>
                <a:off x="2426" y="27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36" name="Freeform 484"/>
              <p:cNvSpPr>
                <a:spLocks/>
              </p:cNvSpPr>
              <p:nvPr/>
            </p:nvSpPr>
            <p:spPr bwMode="auto">
              <a:xfrm>
                <a:off x="3637"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37" name="Freeform 485"/>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38" name="Freeform 486"/>
              <p:cNvSpPr>
                <a:spLocks/>
              </p:cNvSpPr>
              <p:nvPr/>
            </p:nvSpPr>
            <p:spPr bwMode="auto">
              <a:xfrm>
                <a:off x="3642" y="17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39" name="Freeform 487"/>
              <p:cNvSpPr>
                <a:spLocks/>
              </p:cNvSpPr>
              <p:nvPr/>
            </p:nvSpPr>
            <p:spPr bwMode="auto">
              <a:xfrm>
                <a:off x="1414" y="29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40" name="Freeform 488"/>
              <p:cNvSpPr>
                <a:spLocks/>
              </p:cNvSpPr>
              <p:nvPr/>
            </p:nvSpPr>
            <p:spPr bwMode="auto">
              <a:xfrm>
                <a:off x="1700" y="29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41" name="Freeform 489"/>
              <p:cNvSpPr>
                <a:spLocks/>
              </p:cNvSpPr>
              <p:nvPr/>
            </p:nvSpPr>
            <p:spPr bwMode="auto">
              <a:xfrm>
                <a:off x="4033" y="12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42" name="Freeform 490"/>
              <p:cNvSpPr>
                <a:spLocks/>
              </p:cNvSpPr>
              <p:nvPr/>
            </p:nvSpPr>
            <p:spPr bwMode="auto">
              <a:xfrm>
                <a:off x="3552"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43" name="Freeform 491"/>
              <p:cNvSpPr>
                <a:spLocks/>
              </p:cNvSpPr>
              <p:nvPr/>
            </p:nvSpPr>
            <p:spPr bwMode="auto">
              <a:xfrm>
                <a:off x="3502" y="17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44" name="Freeform 492"/>
              <p:cNvSpPr>
                <a:spLocks/>
              </p:cNvSpPr>
              <p:nvPr/>
            </p:nvSpPr>
            <p:spPr bwMode="auto">
              <a:xfrm>
                <a:off x="2516" y="28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45" name="Freeform 493"/>
              <p:cNvSpPr>
                <a:spLocks/>
              </p:cNvSpPr>
              <p:nvPr/>
            </p:nvSpPr>
            <p:spPr bwMode="auto">
              <a:xfrm>
                <a:off x="3287" y="19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46" name="Freeform 494"/>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47" name="Freeform 495"/>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48" name="Freeform 496"/>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49" name="Freeform 497"/>
              <p:cNvSpPr>
                <a:spLocks/>
              </p:cNvSpPr>
              <p:nvPr/>
            </p:nvSpPr>
            <p:spPr bwMode="auto">
              <a:xfrm>
                <a:off x="3692" y="15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50" name="Freeform 498"/>
              <p:cNvSpPr>
                <a:spLocks/>
              </p:cNvSpPr>
              <p:nvPr/>
            </p:nvSpPr>
            <p:spPr bwMode="auto">
              <a:xfrm>
                <a:off x="3993" y="14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51" name="Freeform 499"/>
              <p:cNvSpPr>
                <a:spLocks/>
              </p:cNvSpPr>
              <p:nvPr/>
            </p:nvSpPr>
            <p:spPr bwMode="auto">
              <a:xfrm>
                <a:off x="1279" y="35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52" name="Freeform 500"/>
              <p:cNvSpPr>
                <a:spLocks/>
              </p:cNvSpPr>
              <p:nvPr/>
            </p:nvSpPr>
            <p:spPr bwMode="auto">
              <a:xfrm>
                <a:off x="1414" y="31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53" name="Freeform 501"/>
              <p:cNvSpPr>
                <a:spLocks/>
              </p:cNvSpPr>
              <p:nvPr/>
            </p:nvSpPr>
            <p:spPr bwMode="auto">
              <a:xfrm>
                <a:off x="3106" y="211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54" name="Freeform 502"/>
              <p:cNvSpPr>
                <a:spLocks/>
              </p:cNvSpPr>
              <p:nvPr/>
            </p:nvSpPr>
            <p:spPr bwMode="auto">
              <a:xfrm>
                <a:off x="3577"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55" name="Freeform 503"/>
              <p:cNvSpPr>
                <a:spLocks/>
              </p:cNvSpPr>
              <p:nvPr/>
            </p:nvSpPr>
            <p:spPr bwMode="auto">
              <a:xfrm>
                <a:off x="2961" y="21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56" name="Freeform 504"/>
              <p:cNvSpPr>
                <a:spLocks/>
              </p:cNvSpPr>
              <p:nvPr/>
            </p:nvSpPr>
            <p:spPr bwMode="auto">
              <a:xfrm>
                <a:off x="3562"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57" name="Freeform 505"/>
              <p:cNvSpPr>
                <a:spLocks/>
              </p:cNvSpPr>
              <p:nvPr/>
            </p:nvSpPr>
            <p:spPr bwMode="auto">
              <a:xfrm>
                <a:off x="1279" y="34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58" name="Freeform 506"/>
              <p:cNvSpPr>
                <a:spLocks/>
              </p:cNvSpPr>
              <p:nvPr/>
            </p:nvSpPr>
            <p:spPr bwMode="auto">
              <a:xfrm>
                <a:off x="1044"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59" name="Freeform 507"/>
              <p:cNvSpPr>
                <a:spLocks/>
              </p:cNvSpPr>
              <p:nvPr/>
            </p:nvSpPr>
            <p:spPr bwMode="auto">
              <a:xfrm>
                <a:off x="1279"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60" name="Freeform 508"/>
              <p:cNvSpPr>
                <a:spLocks/>
              </p:cNvSpPr>
              <p:nvPr/>
            </p:nvSpPr>
            <p:spPr bwMode="auto">
              <a:xfrm>
                <a:off x="1414" y="33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61" name="Freeform 509"/>
              <p:cNvSpPr>
                <a:spLocks/>
              </p:cNvSpPr>
              <p:nvPr/>
            </p:nvSpPr>
            <p:spPr bwMode="auto">
              <a:xfrm>
                <a:off x="3647"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62" name="Freeform 510"/>
              <p:cNvSpPr>
                <a:spLocks/>
              </p:cNvSpPr>
              <p:nvPr/>
            </p:nvSpPr>
            <p:spPr bwMode="auto">
              <a:xfrm>
                <a:off x="4068" y="13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63" name="Freeform 511"/>
              <p:cNvSpPr>
                <a:spLocks/>
              </p:cNvSpPr>
              <p:nvPr/>
            </p:nvSpPr>
            <p:spPr bwMode="auto">
              <a:xfrm>
                <a:off x="2911" y="21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64" name="Freeform 512"/>
              <p:cNvSpPr>
                <a:spLocks/>
              </p:cNvSpPr>
              <p:nvPr/>
            </p:nvSpPr>
            <p:spPr bwMode="auto">
              <a:xfrm>
                <a:off x="3432" y="18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65" name="Freeform 513"/>
              <p:cNvSpPr>
                <a:spLocks/>
              </p:cNvSpPr>
              <p:nvPr/>
            </p:nvSpPr>
            <p:spPr bwMode="auto">
              <a:xfrm>
                <a:off x="1955" y="23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66" name="Freeform 514"/>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67" name="Freeform 515"/>
              <p:cNvSpPr>
                <a:spLocks/>
              </p:cNvSpPr>
              <p:nvPr/>
            </p:nvSpPr>
            <p:spPr bwMode="auto">
              <a:xfrm>
                <a:off x="1585" y="31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68" name="Freeform 516"/>
              <p:cNvSpPr>
                <a:spLocks/>
              </p:cNvSpPr>
              <p:nvPr/>
            </p:nvSpPr>
            <p:spPr bwMode="auto">
              <a:xfrm>
                <a:off x="1645"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69" name="Freeform 517"/>
              <p:cNvSpPr>
                <a:spLocks/>
              </p:cNvSpPr>
              <p:nvPr/>
            </p:nvSpPr>
            <p:spPr bwMode="auto">
              <a:xfrm>
                <a:off x="3552"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70" name="Freeform 518"/>
              <p:cNvSpPr>
                <a:spLocks/>
              </p:cNvSpPr>
              <p:nvPr/>
            </p:nvSpPr>
            <p:spPr bwMode="auto">
              <a:xfrm>
                <a:off x="3252"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71" name="Freeform 519"/>
              <p:cNvSpPr>
                <a:spLocks/>
              </p:cNvSpPr>
              <p:nvPr/>
            </p:nvSpPr>
            <p:spPr bwMode="auto">
              <a:xfrm>
                <a:off x="4178" y="12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72" name="Freeform 520"/>
              <p:cNvSpPr>
                <a:spLocks/>
              </p:cNvSpPr>
              <p:nvPr/>
            </p:nvSpPr>
            <p:spPr bwMode="auto">
              <a:xfrm>
                <a:off x="3212" y="20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73" name="Freeform 521"/>
              <p:cNvSpPr>
                <a:spLocks/>
              </p:cNvSpPr>
              <p:nvPr/>
            </p:nvSpPr>
            <p:spPr bwMode="auto">
              <a:xfrm>
                <a:off x="1700" y="23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74" name="Freeform 522"/>
              <p:cNvSpPr>
                <a:spLocks/>
              </p:cNvSpPr>
              <p:nvPr/>
            </p:nvSpPr>
            <p:spPr bwMode="auto">
              <a:xfrm>
                <a:off x="4048"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75" name="Freeform 523"/>
              <p:cNvSpPr>
                <a:spLocks/>
              </p:cNvSpPr>
              <p:nvPr/>
            </p:nvSpPr>
            <p:spPr bwMode="auto">
              <a:xfrm>
                <a:off x="1785" y="25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76" name="Freeform 524"/>
              <p:cNvSpPr>
                <a:spLocks/>
              </p:cNvSpPr>
              <p:nvPr/>
            </p:nvSpPr>
            <p:spPr bwMode="auto">
              <a:xfrm>
                <a:off x="3367" y="23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77" name="Freeform 525"/>
              <p:cNvSpPr>
                <a:spLocks/>
              </p:cNvSpPr>
              <p:nvPr/>
            </p:nvSpPr>
            <p:spPr bwMode="auto">
              <a:xfrm>
                <a:off x="3597" y="17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78" name="Freeform 526"/>
              <p:cNvSpPr>
                <a:spLocks/>
              </p:cNvSpPr>
              <p:nvPr/>
            </p:nvSpPr>
            <p:spPr bwMode="auto">
              <a:xfrm>
                <a:off x="1279"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79" name="Freeform 527"/>
              <p:cNvSpPr>
                <a:spLocks/>
              </p:cNvSpPr>
              <p:nvPr/>
            </p:nvSpPr>
            <p:spPr bwMode="auto">
              <a:xfrm>
                <a:off x="3187"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80" name="Freeform 528"/>
              <p:cNvSpPr>
                <a:spLocks/>
              </p:cNvSpPr>
              <p:nvPr/>
            </p:nvSpPr>
            <p:spPr bwMode="auto">
              <a:xfrm>
                <a:off x="3312"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81" name="Freeform 529"/>
              <p:cNvSpPr>
                <a:spLocks/>
              </p:cNvSpPr>
              <p:nvPr/>
            </p:nvSpPr>
            <p:spPr bwMode="auto">
              <a:xfrm>
                <a:off x="3081"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82" name="Freeform 530"/>
              <p:cNvSpPr>
                <a:spLocks/>
              </p:cNvSpPr>
              <p:nvPr/>
            </p:nvSpPr>
            <p:spPr bwMode="auto">
              <a:xfrm>
                <a:off x="3522"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83" name="Freeform 531"/>
              <p:cNvSpPr>
                <a:spLocks/>
              </p:cNvSpPr>
              <p:nvPr/>
            </p:nvSpPr>
            <p:spPr bwMode="auto">
              <a:xfrm>
                <a:off x="3307"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84" name="Freeform 532"/>
              <p:cNvSpPr>
                <a:spLocks/>
              </p:cNvSpPr>
              <p:nvPr/>
            </p:nvSpPr>
            <p:spPr bwMode="auto">
              <a:xfrm>
                <a:off x="3257"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85" name="Freeform 533"/>
              <p:cNvSpPr>
                <a:spLocks/>
              </p:cNvSpPr>
              <p:nvPr/>
            </p:nvSpPr>
            <p:spPr bwMode="auto">
              <a:xfrm>
                <a:off x="3227" y="19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86" name="Freeform 534"/>
              <p:cNvSpPr>
                <a:spLocks/>
              </p:cNvSpPr>
              <p:nvPr/>
            </p:nvSpPr>
            <p:spPr bwMode="auto">
              <a:xfrm>
                <a:off x="1414" y="33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87" name="Freeform 535"/>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88" name="Freeform 536"/>
              <p:cNvSpPr>
                <a:spLocks/>
              </p:cNvSpPr>
              <p:nvPr/>
            </p:nvSpPr>
            <p:spPr bwMode="auto">
              <a:xfrm>
                <a:off x="2085" y="31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89" name="Freeform 537"/>
              <p:cNvSpPr>
                <a:spLocks/>
              </p:cNvSpPr>
              <p:nvPr/>
            </p:nvSpPr>
            <p:spPr bwMode="auto">
              <a:xfrm>
                <a:off x="3016" y="21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90" name="Freeform 538"/>
              <p:cNvSpPr>
                <a:spLocks/>
              </p:cNvSpPr>
              <p:nvPr/>
            </p:nvSpPr>
            <p:spPr bwMode="auto">
              <a:xfrm>
                <a:off x="3532"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91" name="Freeform 539"/>
              <p:cNvSpPr>
                <a:spLocks/>
              </p:cNvSpPr>
              <p:nvPr/>
            </p:nvSpPr>
            <p:spPr bwMode="auto">
              <a:xfrm>
                <a:off x="3998" y="13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92" name="Freeform 540"/>
              <p:cNvSpPr>
                <a:spLocks/>
              </p:cNvSpPr>
              <p:nvPr/>
            </p:nvSpPr>
            <p:spPr bwMode="auto">
              <a:xfrm>
                <a:off x="3006" y="21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93" name="Freeform 541"/>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94" name="Freeform 542"/>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95" name="Freeform 543"/>
              <p:cNvSpPr>
                <a:spLocks/>
              </p:cNvSpPr>
              <p:nvPr/>
            </p:nvSpPr>
            <p:spPr bwMode="auto">
              <a:xfrm>
                <a:off x="3001"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96" name="Freeform 544"/>
              <p:cNvSpPr>
                <a:spLocks/>
              </p:cNvSpPr>
              <p:nvPr/>
            </p:nvSpPr>
            <p:spPr bwMode="auto">
              <a:xfrm>
                <a:off x="2786" y="21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97" name="Freeform 545"/>
              <p:cNvSpPr>
                <a:spLocks/>
              </p:cNvSpPr>
              <p:nvPr/>
            </p:nvSpPr>
            <p:spPr bwMode="auto">
              <a:xfrm>
                <a:off x="3787"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98" name="Freeform 546"/>
              <p:cNvSpPr>
                <a:spLocks/>
              </p:cNvSpPr>
              <p:nvPr/>
            </p:nvSpPr>
            <p:spPr bwMode="auto">
              <a:xfrm>
                <a:off x="2921" y="21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899" name="Freeform 547"/>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00" name="Freeform 548"/>
              <p:cNvSpPr>
                <a:spLocks/>
              </p:cNvSpPr>
              <p:nvPr/>
            </p:nvSpPr>
            <p:spPr bwMode="auto">
              <a:xfrm>
                <a:off x="3111" y="210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8901" name="Freeform 549"/>
              <p:cNvSpPr>
                <a:spLocks/>
              </p:cNvSpPr>
              <p:nvPr/>
            </p:nvSpPr>
            <p:spPr bwMode="auto">
              <a:xfrm>
                <a:off x="3922" y="134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02" name="Freeform 550"/>
              <p:cNvSpPr>
                <a:spLocks/>
              </p:cNvSpPr>
              <p:nvPr/>
            </p:nvSpPr>
            <p:spPr bwMode="auto">
              <a:xfrm>
                <a:off x="3192"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03" name="Freeform 551"/>
              <p:cNvSpPr>
                <a:spLocks/>
              </p:cNvSpPr>
              <p:nvPr/>
            </p:nvSpPr>
            <p:spPr bwMode="auto">
              <a:xfrm>
                <a:off x="3922" y="137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04" name="Freeform 552"/>
              <p:cNvSpPr>
                <a:spLocks/>
              </p:cNvSpPr>
              <p:nvPr/>
            </p:nvSpPr>
            <p:spPr bwMode="auto">
              <a:xfrm>
                <a:off x="3056" y="20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05" name="Freeform 553"/>
              <p:cNvSpPr>
                <a:spLocks/>
              </p:cNvSpPr>
              <p:nvPr/>
            </p:nvSpPr>
            <p:spPr bwMode="auto">
              <a:xfrm>
                <a:off x="3192" y="19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06" name="Freeform 554"/>
              <p:cNvSpPr>
                <a:spLocks/>
              </p:cNvSpPr>
              <p:nvPr/>
            </p:nvSpPr>
            <p:spPr bwMode="auto">
              <a:xfrm>
                <a:off x="3382"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07" name="Freeform 555"/>
              <p:cNvSpPr>
                <a:spLocks/>
              </p:cNvSpPr>
              <p:nvPr/>
            </p:nvSpPr>
            <p:spPr bwMode="auto">
              <a:xfrm>
                <a:off x="3963" y="12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08" name="Freeform 556"/>
              <p:cNvSpPr>
                <a:spLocks/>
              </p:cNvSpPr>
              <p:nvPr/>
            </p:nvSpPr>
            <p:spPr bwMode="auto">
              <a:xfrm>
                <a:off x="2786" y="24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09" name="Freeform 557"/>
              <p:cNvSpPr>
                <a:spLocks/>
              </p:cNvSpPr>
              <p:nvPr/>
            </p:nvSpPr>
            <p:spPr bwMode="auto">
              <a:xfrm>
                <a:off x="4058" y="15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10" name="Freeform 558"/>
              <p:cNvSpPr>
                <a:spLocks/>
              </p:cNvSpPr>
              <p:nvPr/>
            </p:nvSpPr>
            <p:spPr bwMode="auto">
              <a:xfrm>
                <a:off x="1585" y="28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11" name="Freeform 559"/>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12" name="Freeform 560"/>
              <p:cNvSpPr>
                <a:spLocks/>
              </p:cNvSpPr>
              <p:nvPr/>
            </p:nvSpPr>
            <p:spPr bwMode="auto">
              <a:xfrm>
                <a:off x="1585" y="33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13" name="Freeform 561"/>
              <p:cNvSpPr>
                <a:spLocks/>
              </p:cNvSpPr>
              <p:nvPr/>
            </p:nvSpPr>
            <p:spPr bwMode="auto">
              <a:xfrm>
                <a:off x="2751" y="28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14" name="Freeform 562"/>
              <p:cNvSpPr>
                <a:spLocks/>
              </p:cNvSpPr>
              <p:nvPr/>
            </p:nvSpPr>
            <p:spPr bwMode="auto">
              <a:xfrm>
                <a:off x="3132"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15" name="Freeform 563"/>
              <p:cNvSpPr>
                <a:spLocks/>
              </p:cNvSpPr>
              <p:nvPr/>
            </p:nvSpPr>
            <p:spPr bwMode="auto">
              <a:xfrm>
                <a:off x="3522" y="17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16" name="Freeform 564"/>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17" name="Freeform 565"/>
              <p:cNvSpPr>
                <a:spLocks/>
              </p:cNvSpPr>
              <p:nvPr/>
            </p:nvSpPr>
            <p:spPr bwMode="auto">
              <a:xfrm>
                <a:off x="3988" y="13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18" name="Freeform 566"/>
              <p:cNvSpPr>
                <a:spLocks/>
              </p:cNvSpPr>
              <p:nvPr/>
            </p:nvSpPr>
            <p:spPr bwMode="auto">
              <a:xfrm>
                <a:off x="2961" y="21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19" name="Freeform 567"/>
              <p:cNvSpPr>
                <a:spLocks/>
              </p:cNvSpPr>
              <p:nvPr/>
            </p:nvSpPr>
            <p:spPr bwMode="auto">
              <a:xfrm>
                <a:off x="3497" y="17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20" name="Freeform 568"/>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21" name="Freeform 569"/>
              <p:cNvSpPr>
                <a:spLocks/>
              </p:cNvSpPr>
              <p:nvPr/>
            </p:nvSpPr>
            <p:spPr bwMode="auto">
              <a:xfrm>
                <a:off x="1279"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22" name="Freeform 570"/>
              <p:cNvSpPr>
                <a:spLocks/>
              </p:cNvSpPr>
              <p:nvPr/>
            </p:nvSpPr>
            <p:spPr bwMode="auto">
              <a:xfrm>
                <a:off x="2881" y="22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23" name="Freeform 571"/>
              <p:cNvSpPr>
                <a:spLocks/>
              </p:cNvSpPr>
              <p:nvPr/>
            </p:nvSpPr>
            <p:spPr bwMode="auto">
              <a:xfrm>
                <a:off x="2801" y="24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24" name="Freeform 572"/>
              <p:cNvSpPr>
                <a:spLocks/>
              </p:cNvSpPr>
              <p:nvPr/>
            </p:nvSpPr>
            <p:spPr bwMode="auto">
              <a:xfrm>
                <a:off x="3011"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25" name="Freeform 573"/>
              <p:cNvSpPr>
                <a:spLocks/>
              </p:cNvSpPr>
              <p:nvPr/>
            </p:nvSpPr>
            <p:spPr bwMode="auto">
              <a:xfrm>
                <a:off x="3892" y="13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26" name="Freeform 574"/>
              <p:cNvSpPr>
                <a:spLocks/>
              </p:cNvSpPr>
              <p:nvPr/>
            </p:nvSpPr>
            <p:spPr bwMode="auto">
              <a:xfrm>
                <a:off x="2386"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27" name="Freeform 575"/>
              <p:cNvSpPr>
                <a:spLocks/>
              </p:cNvSpPr>
              <p:nvPr/>
            </p:nvSpPr>
            <p:spPr bwMode="auto">
              <a:xfrm>
                <a:off x="3232" y="19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28" name="Freeform 576"/>
              <p:cNvSpPr>
                <a:spLocks/>
              </p:cNvSpPr>
              <p:nvPr/>
            </p:nvSpPr>
            <p:spPr bwMode="auto">
              <a:xfrm>
                <a:off x="2070" y="26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29" name="Freeform 577"/>
              <p:cNvSpPr>
                <a:spLocks/>
              </p:cNvSpPr>
              <p:nvPr/>
            </p:nvSpPr>
            <p:spPr bwMode="auto">
              <a:xfrm>
                <a:off x="3963"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30" name="Freeform 578"/>
              <p:cNvSpPr>
                <a:spLocks/>
              </p:cNvSpPr>
              <p:nvPr/>
            </p:nvSpPr>
            <p:spPr bwMode="auto">
              <a:xfrm>
                <a:off x="1279" y="32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31" name="Freeform 579"/>
              <p:cNvSpPr>
                <a:spLocks/>
              </p:cNvSpPr>
              <p:nvPr/>
            </p:nvSpPr>
            <p:spPr bwMode="auto">
              <a:xfrm>
                <a:off x="1414"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32" name="Freeform 580"/>
              <p:cNvSpPr>
                <a:spLocks/>
              </p:cNvSpPr>
              <p:nvPr/>
            </p:nvSpPr>
            <p:spPr bwMode="auto">
              <a:xfrm>
                <a:off x="3892"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33" name="Freeform 581"/>
              <p:cNvSpPr>
                <a:spLocks/>
              </p:cNvSpPr>
              <p:nvPr/>
            </p:nvSpPr>
            <p:spPr bwMode="auto">
              <a:xfrm>
                <a:off x="3792"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34" name="Freeform 582"/>
              <p:cNvSpPr>
                <a:spLocks/>
              </p:cNvSpPr>
              <p:nvPr/>
            </p:nvSpPr>
            <p:spPr bwMode="auto">
              <a:xfrm>
                <a:off x="3917" y="131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35" name="Freeform 583"/>
              <p:cNvSpPr>
                <a:spLocks/>
              </p:cNvSpPr>
              <p:nvPr/>
            </p:nvSpPr>
            <p:spPr bwMode="auto">
              <a:xfrm>
                <a:off x="3602"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36" name="Freeform 584"/>
              <p:cNvSpPr>
                <a:spLocks/>
              </p:cNvSpPr>
              <p:nvPr/>
            </p:nvSpPr>
            <p:spPr bwMode="auto">
              <a:xfrm>
                <a:off x="3752"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37" name="Freeform 585"/>
              <p:cNvSpPr>
                <a:spLocks/>
              </p:cNvSpPr>
              <p:nvPr/>
            </p:nvSpPr>
            <p:spPr bwMode="auto">
              <a:xfrm>
                <a:off x="3327" y="18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38" name="Freeform 586"/>
              <p:cNvSpPr>
                <a:spLocks/>
              </p:cNvSpPr>
              <p:nvPr/>
            </p:nvSpPr>
            <p:spPr bwMode="auto">
              <a:xfrm>
                <a:off x="1279"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39" name="Freeform 587"/>
              <p:cNvSpPr>
                <a:spLocks/>
              </p:cNvSpPr>
              <p:nvPr/>
            </p:nvSpPr>
            <p:spPr bwMode="auto">
              <a:xfrm>
                <a:off x="1414"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40" name="Freeform 588"/>
              <p:cNvSpPr>
                <a:spLocks/>
              </p:cNvSpPr>
              <p:nvPr/>
            </p:nvSpPr>
            <p:spPr bwMode="auto">
              <a:xfrm>
                <a:off x="2946" y="22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41" name="Freeform 589"/>
              <p:cNvSpPr>
                <a:spLocks/>
              </p:cNvSpPr>
              <p:nvPr/>
            </p:nvSpPr>
            <p:spPr bwMode="auto">
              <a:xfrm>
                <a:off x="4018"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42" name="Freeform 590"/>
              <p:cNvSpPr>
                <a:spLocks/>
              </p:cNvSpPr>
              <p:nvPr/>
            </p:nvSpPr>
            <p:spPr bwMode="auto">
              <a:xfrm>
                <a:off x="3192"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43" name="Freeform 591"/>
              <p:cNvSpPr>
                <a:spLocks/>
              </p:cNvSpPr>
              <p:nvPr/>
            </p:nvSpPr>
            <p:spPr bwMode="auto">
              <a:xfrm>
                <a:off x="3487"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44" name="Freeform 592"/>
              <p:cNvSpPr>
                <a:spLocks/>
              </p:cNvSpPr>
              <p:nvPr/>
            </p:nvSpPr>
            <p:spPr bwMode="auto">
              <a:xfrm>
                <a:off x="1585" y="31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45" name="Freeform 593"/>
              <p:cNvSpPr>
                <a:spLocks/>
              </p:cNvSpPr>
              <p:nvPr/>
            </p:nvSpPr>
            <p:spPr bwMode="auto">
              <a:xfrm>
                <a:off x="2391" y="24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46" name="Freeform 594"/>
              <p:cNvSpPr>
                <a:spLocks/>
              </p:cNvSpPr>
              <p:nvPr/>
            </p:nvSpPr>
            <p:spPr bwMode="auto">
              <a:xfrm>
                <a:off x="3457"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47" name="Freeform 595"/>
              <p:cNvSpPr>
                <a:spLocks/>
              </p:cNvSpPr>
              <p:nvPr/>
            </p:nvSpPr>
            <p:spPr bwMode="auto">
              <a:xfrm>
                <a:off x="3167"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48" name="Freeform 596"/>
              <p:cNvSpPr>
                <a:spLocks/>
              </p:cNvSpPr>
              <p:nvPr/>
            </p:nvSpPr>
            <p:spPr bwMode="auto">
              <a:xfrm>
                <a:off x="3958" y="11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49" name="Freeform 597"/>
              <p:cNvSpPr>
                <a:spLocks/>
              </p:cNvSpPr>
              <p:nvPr/>
            </p:nvSpPr>
            <p:spPr bwMode="auto">
              <a:xfrm>
                <a:off x="3086" y="19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50" name="Freeform 598"/>
              <p:cNvSpPr>
                <a:spLocks/>
              </p:cNvSpPr>
              <p:nvPr/>
            </p:nvSpPr>
            <p:spPr bwMode="auto">
              <a:xfrm>
                <a:off x="1279" y="33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51" name="Freeform 599"/>
              <p:cNvSpPr>
                <a:spLocks/>
              </p:cNvSpPr>
              <p:nvPr/>
            </p:nvSpPr>
            <p:spPr bwMode="auto">
              <a:xfrm>
                <a:off x="3462"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52" name="Freeform 600"/>
              <p:cNvSpPr>
                <a:spLocks/>
              </p:cNvSpPr>
              <p:nvPr/>
            </p:nvSpPr>
            <p:spPr bwMode="auto">
              <a:xfrm>
                <a:off x="3832"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53" name="Freeform 601"/>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54" name="Freeform 602"/>
              <p:cNvSpPr>
                <a:spLocks/>
              </p:cNvSpPr>
              <p:nvPr/>
            </p:nvSpPr>
            <p:spPr bwMode="auto">
              <a:xfrm>
                <a:off x="3011"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55" name="Freeform 603"/>
              <p:cNvSpPr>
                <a:spLocks/>
              </p:cNvSpPr>
              <p:nvPr/>
            </p:nvSpPr>
            <p:spPr bwMode="auto">
              <a:xfrm>
                <a:off x="2050" y="28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56" name="Freeform 604"/>
              <p:cNvSpPr>
                <a:spLocks/>
              </p:cNvSpPr>
              <p:nvPr/>
            </p:nvSpPr>
            <p:spPr bwMode="auto">
              <a:xfrm>
                <a:off x="3006"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57" name="Freeform 605"/>
              <p:cNvSpPr>
                <a:spLocks/>
              </p:cNvSpPr>
              <p:nvPr/>
            </p:nvSpPr>
            <p:spPr bwMode="auto">
              <a:xfrm>
                <a:off x="4003"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58" name="Freeform 606"/>
              <p:cNvSpPr>
                <a:spLocks/>
              </p:cNvSpPr>
              <p:nvPr/>
            </p:nvSpPr>
            <p:spPr bwMode="auto">
              <a:xfrm>
                <a:off x="3762" y="15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59" name="Freeform 607"/>
              <p:cNvSpPr>
                <a:spLocks/>
              </p:cNvSpPr>
              <p:nvPr/>
            </p:nvSpPr>
            <p:spPr bwMode="auto">
              <a:xfrm>
                <a:off x="1645"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6" name="Group 809"/>
            <p:cNvGrpSpPr>
              <a:grpSpLocks/>
            </p:cNvGrpSpPr>
            <p:nvPr/>
          </p:nvGrpSpPr>
          <p:grpSpPr bwMode="auto">
            <a:xfrm>
              <a:off x="1044" y="1158"/>
              <a:ext cx="3374" cy="2362"/>
              <a:chOff x="1044" y="1158"/>
              <a:chExt cx="3374" cy="2362"/>
            </a:xfrm>
          </p:grpSpPr>
          <p:sp>
            <p:nvSpPr>
              <p:cNvPr id="228961" name="Freeform 609"/>
              <p:cNvSpPr>
                <a:spLocks/>
              </p:cNvSpPr>
              <p:nvPr/>
            </p:nvSpPr>
            <p:spPr bwMode="auto">
              <a:xfrm>
                <a:off x="3857" y="13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62" name="Freeform 610"/>
              <p:cNvSpPr>
                <a:spLocks/>
              </p:cNvSpPr>
              <p:nvPr/>
            </p:nvSpPr>
            <p:spPr bwMode="auto">
              <a:xfrm>
                <a:off x="336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63" name="Freeform 611"/>
              <p:cNvSpPr>
                <a:spLocks/>
              </p:cNvSpPr>
              <p:nvPr/>
            </p:nvSpPr>
            <p:spPr bwMode="auto">
              <a:xfrm>
                <a:off x="1414" y="31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64" name="Freeform 612"/>
              <p:cNvSpPr>
                <a:spLocks/>
              </p:cNvSpPr>
              <p:nvPr/>
            </p:nvSpPr>
            <p:spPr bwMode="auto">
              <a:xfrm>
                <a:off x="3267"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65" name="Freeform 613"/>
              <p:cNvSpPr>
                <a:spLocks/>
              </p:cNvSpPr>
              <p:nvPr/>
            </p:nvSpPr>
            <p:spPr bwMode="auto">
              <a:xfrm>
                <a:off x="1414" y="30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66" name="Freeform 614"/>
              <p:cNvSpPr>
                <a:spLocks/>
              </p:cNvSpPr>
              <p:nvPr/>
            </p:nvSpPr>
            <p:spPr bwMode="auto">
              <a:xfrm>
                <a:off x="3948" y="14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67" name="Freeform 615"/>
              <p:cNvSpPr>
                <a:spLocks/>
              </p:cNvSpPr>
              <p:nvPr/>
            </p:nvSpPr>
            <p:spPr bwMode="auto">
              <a:xfrm>
                <a:off x="3657" y="16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68" name="Freeform 616"/>
              <p:cNvSpPr>
                <a:spLocks/>
              </p:cNvSpPr>
              <p:nvPr/>
            </p:nvSpPr>
            <p:spPr bwMode="auto">
              <a:xfrm>
                <a:off x="2976" y="18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69" name="Freeform 617"/>
              <p:cNvSpPr>
                <a:spLocks/>
              </p:cNvSpPr>
              <p:nvPr/>
            </p:nvSpPr>
            <p:spPr bwMode="auto">
              <a:xfrm>
                <a:off x="1414" y="33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70" name="Freeform 618"/>
              <p:cNvSpPr>
                <a:spLocks/>
              </p:cNvSpPr>
              <p:nvPr/>
            </p:nvSpPr>
            <p:spPr bwMode="auto">
              <a:xfrm>
                <a:off x="4178" y="14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71" name="Freeform 619"/>
              <p:cNvSpPr>
                <a:spLocks/>
              </p:cNvSpPr>
              <p:nvPr/>
            </p:nvSpPr>
            <p:spPr bwMode="auto">
              <a:xfrm>
                <a:off x="2381" y="23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72" name="Freeform 620"/>
              <p:cNvSpPr>
                <a:spLocks/>
              </p:cNvSpPr>
              <p:nvPr/>
            </p:nvSpPr>
            <p:spPr bwMode="auto">
              <a:xfrm>
                <a:off x="3187"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73" name="Freeform 621"/>
              <p:cNvSpPr>
                <a:spLocks/>
              </p:cNvSpPr>
              <p:nvPr/>
            </p:nvSpPr>
            <p:spPr bwMode="auto">
              <a:xfrm>
                <a:off x="3197" y="20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74" name="Freeform 622"/>
              <p:cNvSpPr>
                <a:spLocks/>
              </p:cNvSpPr>
              <p:nvPr/>
            </p:nvSpPr>
            <p:spPr bwMode="auto">
              <a:xfrm>
                <a:off x="1645" y="33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75" name="Freeform 623"/>
              <p:cNvSpPr>
                <a:spLocks/>
              </p:cNvSpPr>
              <p:nvPr/>
            </p:nvSpPr>
            <p:spPr bwMode="auto">
              <a:xfrm>
                <a:off x="3197" y="20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76" name="Freeform 624"/>
              <p:cNvSpPr>
                <a:spLocks/>
              </p:cNvSpPr>
              <p:nvPr/>
            </p:nvSpPr>
            <p:spPr bwMode="auto">
              <a:xfrm>
                <a:off x="3852" y="14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77" name="Freeform 625"/>
              <p:cNvSpPr>
                <a:spLocks/>
              </p:cNvSpPr>
              <p:nvPr/>
            </p:nvSpPr>
            <p:spPr bwMode="auto">
              <a:xfrm>
                <a:off x="3497"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78" name="Freeform 626"/>
              <p:cNvSpPr>
                <a:spLocks/>
              </p:cNvSpPr>
              <p:nvPr/>
            </p:nvSpPr>
            <p:spPr bwMode="auto">
              <a:xfrm>
                <a:off x="3317"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79" name="Freeform 627"/>
              <p:cNvSpPr>
                <a:spLocks/>
              </p:cNvSpPr>
              <p:nvPr/>
            </p:nvSpPr>
            <p:spPr bwMode="auto">
              <a:xfrm>
                <a:off x="3557"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80" name="Freeform 628"/>
              <p:cNvSpPr>
                <a:spLocks/>
              </p:cNvSpPr>
              <p:nvPr/>
            </p:nvSpPr>
            <p:spPr bwMode="auto">
              <a:xfrm>
                <a:off x="3938" y="16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81" name="Freeform 629"/>
              <p:cNvSpPr>
                <a:spLocks/>
              </p:cNvSpPr>
              <p:nvPr/>
            </p:nvSpPr>
            <p:spPr bwMode="auto">
              <a:xfrm>
                <a:off x="1510"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82" name="Freeform 630"/>
              <p:cNvSpPr>
                <a:spLocks/>
              </p:cNvSpPr>
              <p:nvPr/>
            </p:nvSpPr>
            <p:spPr bwMode="auto">
              <a:xfrm>
                <a:off x="3632"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83" name="Freeform 631"/>
              <p:cNvSpPr>
                <a:spLocks/>
              </p:cNvSpPr>
              <p:nvPr/>
            </p:nvSpPr>
            <p:spPr bwMode="auto">
              <a:xfrm>
                <a:off x="3897"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84" name="Freeform 632"/>
              <p:cNvSpPr>
                <a:spLocks/>
              </p:cNvSpPr>
              <p:nvPr/>
            </p:nvSpPr>
            <p:spPr bwMode="auto">
              <a:xfrm>
                <a:off x="2921" y="28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85" name="Freeform 633"/>
              <p:cNvSpPr>
                <a:spLocks/>
              </p:cNvSpPr>
              <p:nvPr/>
            </p:nvSpPr>
            <p:spPr bwMode="auto">
              <a:xfrm>
                <a:off x="329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86" name="Freeform 634"/>
              <p:cNvSpPr>
                <a:spLocks/>
              </p:cNvSpPr>
              <p:nvPr/>
            </p:nvSpPr>
            <p:spPr bwMode="auto">
              <a:xfrm>
                <a:off x="3182"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87" name="Freeform 635"/>
              <p:cNvSpPr>
                <a:spLocks/>
              </p:cNvSpPr>
              <p:nvPr/>
            </p:nvSpPr>
            <p:spPr bwMode="auto">
              <a:xfrm>
                <a:off x="2115" y="24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88" name="Freeform 636"/>
              <p:cNvSpPr>
                <a:spLocks/>
              </p:cNvSpPr>
              <p:nvPr/>
            </p:nvSpPr>
            <p:spPr bwMode="auto">
              <a:xfrm>
                <a:off x="2996"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89" name="Freeform 637"/>
              <p:cNvSpPr>
                <a:spLocks/>
              </p:cNvSpPr>
              <p:nvPr/>
            </p:nvSpPr>
            <p:spPr bwMode="auto">
              <a:xfrm>
                <a:off x="3452"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90" name="Freeform 638"/>
              <p:cNvSpPr>
                <a:spLocks/>
              </p:cNvSpPr>
              <p:nvPr/>
            </p:nvSpPr>
            <p:spPr bwMode="auto">
              <a:xfrm>
                <a:off x="1955" y="32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91" name="Freeform 639"/>
              <p:cNvSpPr>
                <a:spLocks/>
              </p:cNvSpPr>
              <p:nvPr/>
            </p:nvSpPr>
            <p:spPr bwMode="auto">
              <a:xfrm>
                <a:off x="2926" y="21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92" name="Freeform 640"/>
              <p:cNvSpPr>
                <a:spLocks/>
              </p:cNvSpPr>
              <p:nvPr/>
            </p:nvSpPr>
            <p:spPr bwMode="auto">
              <a:xfrm>
                <a:off x="3217"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93" name="Freeform 641"/>
              <p:cNvSpPr>
                <a:spLocks/>
              </p:cNvSpPr>
              <p:nvPr/>
            </p:nvSpPr>
            <p:spPr bwMode="auto">
              <a:xfrm>
                <a:off x="3086"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94" name="Freeform 642"/>
              <p:cNvSpPr>
                <a:spLocks/>
              </p:cNvSpPr>
              <p:nvPr/>
            </p:nvSpPr>
            <p:spPr bwMode="auto">
              <a:xfrm>
                <a:off x="4013"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95" name="Freeform 643"/>
              <p:cNvSpPr>
                <a:spLocks/>
              </p:cNvSpPr>
              <p:nvPr/>
            </p:nvSpPr>
            <p:spPr bwMode="auto">
              <a:xfrm>
                <a:off x="3592"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96" name="Freeform 644"/>
              <p:cNvSpPr>
                <a:spLocks/>
              </p:cNvSpPr>
              <p:nvPr/>
            </p:nvSpPr>
            <p:spPr bwMode="auto">
              <a:xfrm>
                <a:off x="1279" y="31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97" name="Freeform 645"/>
              <p:cNvSpPr>
                <a:spLocks/>
              </p:cNvSpPr>
              <p:nvPr/>
            </p:nvSpPr>
            <p:spPr bwMode="auto">
              <a:xfrm>
                <a:off x="3352"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98" name="Freeform 646"/>
              <p:cNvSpPr>
                <a:spLocks/>
              </p:cNvSpPr>
              <p:nvPr/>
            </p:nvSpPr>
            <p:spPr bwMode="auto">
              <a:xfrm>
                <a:off x="3222"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8999" name="Freeform 647"/>
              <p:cNvSpPr>
                <a:spLocks/>
              </p:cNvSpPr>
              <p:nvPr/>
            </p:nvSpPr>
            <p:spPr bwMode="auto">
              <a:xfrm>
                <a:off x="3787"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00" name="Freeform 648"/>
              <p:cNvSpPr>
                <a:spLocks/>
              </p:cNvSpPr>
              <p:nvPr/>
            </p:nvSpPr>
            <p:spPr bwMode="auto">
              <a:xfrm>
                <a:off x="2921" y="21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01" name="Freeform 649"/>
              <p:cNvSpPr>
                <a:spLocks/>
              </p:cNvSpPr>
              <p:nvPr/>
            </p:nvSpPr>
            <p:spPr bwMode="auto">
              <a:xfrm>
                <a:off x="4068"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02" name="Freeform 650"/>
              <p:cNvSpPr>
                <a:spLocks/>
              </p:cNvSpPr>
              <p:nvPr/>
            </p:nvSpPr>
            <p:spPr bwMode="auto">
              <a:xfrm>
                <a:off x="3512"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03" name="Freeform 651"/>
              <p:cNvSpPr>
                <a:spLocks/>
              </p:cNvSpPr>
              <p:nvPr/>
            </p:nvSpPr>
            <p:spPr bwMode="auto">
              <a:xfrm>
                <a:off x="3963"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04" name="Freeform 652"/>
              <p:cNvSpPr>
                <a:spLocks/>
              </p:cNvSpPr>
              <p:nvPr/>
            </p:nvSpPr>
            <p:spPr bwMode="auto">
              <a:xfrm>
                <a:off x="3367" y="16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05" name="Freeform 653"/>
              <p:cNvSpPr>
                <a:spLocks/>
              </p:cNvSpPr>
              <p:nvPr/>
            </p:nvSpPr>
            <p:spPr bwMode="auto">
              <a:xfrm>
                <a:off x="2416" y="27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06" name="Freeform 654"/>
              <p:cNvSpPr>
                <a:spLocks/>
              </p:cNvSpPr>
              <p:nvPr/>
            </p:nvSpPr>
            <p:spPr bwMode="auto">
              <a:xfrm>
                <a:off x="1645" y="23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07" name="Freeform 655"/>
              <p:cNvSpPr>
                <a:spLocks/>
              </p:cNvSpPr>
              <p:nvPr/>
            </p:nvSpPr>
            <p:spPr bwMode="auto">
              <a:xfrm>
                <a:off x="2686" y="29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08" name="Freeform 656"/>
              <p:cNvSpPr>
                <a:spLocks/>
              </p:cNvSpPr>
              <p:nvPr/>
            </p:nvSpPr>
            <p:spPr bwMode="auto">
              <a:xfrm>
                <a:off x="1820" y="28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09" name="Freeform 657"/>
              <p:cNvSpPr>
                <a:spLocks/>
              </p:cNvSpPr>
              <p:nvPr/>
            </p:nvSpPr>
            <p:spPr bwMode="auto">
              <a:xfrm>
                <a:off x="1414" y="31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10" name="Freeform 658"/>
              <p:cNvSpPr>
                <a:spLocks/>
              </p:cNvSpPr>
              <p:nvPr/>
            </p:nvSpPr>
            <p:spPr bwMode="auto">
              <a:xfrm>
                <a:off x="3081" y="21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11" name="Freeform 659"/>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12" name="Freeform 660"/>
              <p:cNvSpPr>
                <a:spLocks/>
              </p:cNvSpPr>
              <p:nvPr/>
            </p:nvSpPr>
            <p:spPr bwMode="auto">
              <a:xfrm>
                <a:off x="3782"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13" name="Freeform 661"/>
              <p:cNvSpPr>
                <a:spLocks/>
              </p:cNvSpPr>
              <p:nvPr/>
            </p:nvSpPr>
            <p:spPr bwMode="auto">
              <a:xfrm>
                <a:off x="3197" y="19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14" name="Freeform 662"/>
              <p:cNvSpPr>
                <a:spLocks/>
              </p:cNvSpPr>
              <p:nvPr/>
            </p:nvSpPr>
            <p:spPr bwMode="auto">
              <a:xfrm>
                <a:off x="1279"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15" name="Freeform 663"/>
              <p:cNvSpPr>
                <a:spLocks/>
              </p:cNvSpPr>
              <p:nvPr/>
            </p:nvSpPr>
            <p:spPr bwMode="auto">
              <a:xfrm>
                <a:off x="3642"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16" name="Freeform 664"/>
              <p:cNvSpPr>
                <a:spLocks/>
              </p:cNvSpPr>
              <p:nvPr/>
            </p:nvSpPr>
            <p:spPr bwMode="auto">
              <a:xfrm>
                <a:off x="1414"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17" name="Freeform 665"/>
              <p:cNvSpPr>
                <a:spLocks/>
              </p:cNvSpPr>
              <p:nvPr/>
            </p:nvSpPr>
            <p:spPr bwMode="auto">
              <a:xfrm>
                <a:off x="4398" y="13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18" name="Freeform 666"/>
              <p:cNvSpPr>
                <a:spLocks/>
              </p:cNvSpPr>
              <p:nvPr/>
            </p:nvSpPr>
            <p:spPr bwMode="auto">
              <a:xfrm>
                <a:off x="3397"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19" name="Freeform 667"/>
              <p:cNvSpPr>
                <a:spLocks/>
              </p:cNvSpPr>
              <p:nvPr/>
            </p:nvSpPr>
            <p:spPr bwMode="auto">
              <a:xfrm>
                <a:off x="1510"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20" name="Freeform 668"/>
              <p:cNvSpPr>
                <a:spLocks/>
              </p:cNvSpPr>
              <p:nvPr/>
            </p:nvSpPr>
            <p:spPr bwMode="auto">
              <a:xfrm>
                <a:off x="3722"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21" name="Freeform 669"/>
              <p:cNvSpPr>
                <a:spLocks/>
              </p:cNvSpPr>
              <p:nvPr/>
            </p:nvSpPr>
            <p:spPr bwMode="auto">
              <a:xfrm>
                <a:off x="3747" y="15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22" name="Freeform 670"/>
              <p:cNvSpPr>
                <a:spLocks/>
              </p:cNvSpPr>
              <p:nvPr/>
            </p:nvSpPr>
            <p:spPr bwMode="auto">
              <a:xfrm>
                <a:off x="3332"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23" name="Freeform 671"/>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24" name="Freeform 672"/>
              <p:cNvSpPr>
                <a:spLocks/>
              </p:cNvSpPr>
              <p:nvPr/>
            </p:nvSpPr>
            <p:spPr bwMode="auto">
              <a:xfrm>
                <a:off x="3076" y="21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25" name="Freeform 673"/>
              <p:cNvSpPr>
                <a:spLocks/>
              </p:cNvSpPr>
              <p:nvPr/>
            </p:nvSpPr>
            <p:spPr bwMode="auto">
              <a:xfrm>
                <a:off x="4148" y="14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26" name="Freeform 674"/>
              <p:cNvSpPr>
                <a:spLocks/>
              </p:cNvSpPr>
              <p:nvPr/>
            </p:nvSpPr>
            <p:spPr bwMode="auto">
              <a:xfrm>
                <a:off x="1279" y="32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27" name="Freeform 675"/>
              <p:cNvSpPr>
                <a:spLocks/>
              </p:cNvSpPr>
              <p:nvPr/>
            </p:nvSpPr>
            <p:spPr bwMode="auto">
              <a:xfrm>
                <a:off x="2461" y="32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28" name="Freeform 676"/>
              <p:cNvSpPr>
                <a:spLocks/>
              </p:cNvSpPr>
              <p:nvPr/>
            </p:nvSpPr>
            <p:spPr bwMode="auto">
              <a:xfrm>
                <a:off x="2391" y="25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29" name="Freeform 677"/>
              <p:cNvSpPr>
                <a:spLocks/>
              </p:cNvSpPr>
              <p:nvPr/>
            </p:nvSpPr>
            <p:spPr bwMode="auto">
              <a:xfrm>
                <a:off x="3066" y="21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30" name="Freeform 678"/>
              <p:cNvSpPr>
                <a:spLocks/>
              </p:cNvSpPr>
              <p:nvPr/>
            </p:nvSpPr>
            <p:spPr bwMode="auto">
              <a:xfrm>
                <a:off x="1510" y="33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31" name="Freeform 679"/>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32" name="Freeform 680"/>
              <p:cNvSpPr>
                <a:spLocks/>
              </p:cNvSpPr>
              <p:nvPr/>
            </p:nvSpPr>
            <p:spPr bwMode="auto">
              <a:xfrm>
                <a:off x="3152"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33" name="Freeform 681"/>
              <p:cNvSpPr>
                <a:spLocks/>
              </p:cNvSpPr>
              <p:nvPr/>
            </p:nvSpPr>
            <p:spPr bwMode="auto">
              <a:xfrm>
                <a:off x="3187"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34" name="Freeform 682"/>
              <p:cNvSpPr>
                <a:spLocks/>
              </p:cNvSpPr>
              <p:nvPr/>
            </p:nvSpPr>
            <p:spPr bwMode="auto">
              <a:xfrm>
                <a:off x="2125" y="28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35" name="Freeform 683"/>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36" name="Freeform 684"/>
              <p:cNvSpPr>
                <a:spLocks/>
              </p:cNvSpPr>
              <p:nvPr/>
            </p:nvSpPr>
            <p:spPr bwMode="auto">
              <a:xfrm>
                <a:off x="3182"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37" name="Freeform 685"/>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38" name="Freeform 686"/>
              <p:cNvSpPr>
                <a:spLocks/>
              </p:cNvSpPr>
              <p:nvPr/>
            </p:nvSpPr>
            <p:spPr bwMode="auto">
              <a:xfrm>
                <a:off x="3322"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39" name="Freeform 687"/>
              <p:cNvSpPr>
                <a:spLocks/>
              </p:cNvSpPr>
              <p:nvPr/>
            </p:nvSpPr>
            <p:spPr bwMode="auto">
              <a:xfrm>
                <a:off x="3287"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40" name="Freeform 688"/>
              <p:cNvSpPr>
                <a:spLocks/>
              </p:cNvSpPr>
              <p:nvPr/>
            </p:nvSpPr>
            <p:spPr bwMode="auto">
              <a:xfrm>
                <a:off x="3772"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41" name="Freeform 689"/>
              <p:cNvSpPr>
                <a:spLocks/>
              </p:cNvSpPr>
              <p:nvPr/>
            </p:nvSpPr>
            <p:spPr bwMode="auto">
              <a:xfrm>
                <a:off x="3427" y="18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42" name="Freeform 690"/>
              <p:cNvSpPr>
                <a:spLocks/>
              </p:cNvSpPr>
              <p:nvPr/>
            </p:nvSpPr>
            <p:spPr bwMode="auto">
              <a:xfrm>
                <a:off x="1414"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43" name="Freeform 691"/>
              <p:cNvSpPr>
                <a:spLocks/>
              </p:cNvSpPr>
              <p:nvPr/>
            </p:nvSpPr>
            <p:spPr bwMode="auto">
              <a:xfrm>
                <a:off x="3172" y="20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44" name="Freeform 692"/>
              <p:cNvSpPr>
                <a:spLocks/>
              </p:cNvSpPr>
              <p:nvPr/>
            </p:nvSpPr>
            <p:spPr bwMode="auto">
              <a:xfrm>
                <a:off x="3232"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45" name="Freeform 693"/>
              <p:cNvSpPr>
                <a:spLocks/>
              </p:cNvSpPr>
              <p:nvPr/>
            </p:nvSpPr>
            <p:spPr bwMode="auto">
              <a:xfrm>
                <a:off x="3142"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46" name="Freeform 694"/>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47" name="Freeform 695"/>
              <p:cNvSpPr>
                <a:spLocks/>
              </p:cNvSpPr>
              <p:nvPr/>
            </p:nvSpPr>
            <p:spPr bwMode="auto">
              <a:xfrm>
                <a:off x="3457"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48" name="Freeform 696"/>
              <p:cNvSpPr>
                <a:spLocks/>
              </p:cNvSpPr>
              <p:nvPr/>
            </p:nvSpPr>
            <p:spPr bwMode="auto">
              <a:xfrm>
                <a:off x="3832"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49" name="Freeform 697"/>
              <p:cNvSpPr>
                <a:spLocks/>
              </p:cNvSpPr>
              <p:nvPr/>
            </p:nvSpPr>
            <p:spPr bwMode="auto">
              <a:xfrm>
                <a:off x="3347"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50" name="Freeform 698"/>
              <p:cNvSpPr>
                <a:spLocks/>
              </p:cNvSpPr>
              <p:nvPr/>
            </p:nvSpPr>
            <p:spPr bwMode="auto">
              <a:xfrm>
                <a:off x="3717"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51" name="Freeform 699"/>
              <p:cNvSpPr>
                <a:spLocks/>
              </p:cNvSpPr>
              <p:nvPr/>
            </p:nvSpPr>
            <p:spPr bwMode="auto">
              <a:xfrm>
                <a:off x="3647" y="16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52" name="Freeform 700"/>
              <p:cNvSpPr>
                <a:spLocks/>
              </p:cNvSpPr>
              <p:nvPr/>
            </p:nvSpPr>
            <p:spPr bwMode="auto">
              <a:xfrm>
                <a:off x="1414"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53" name="Freeform 701"/>
              <p:cNvSpPr>
                <a:spLocks/>
              </p:cNvSpPr>
              <p:nvPr/>
            </p:nvSpPr>
            <p:spPr bwMode="auto">
              <a:xfrm>
                <a:off x="2921" y="21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54" name="Freeform 702"/>
              <p:cNvSpPr>
                <a:spLocks/>
              </p:cNvSpPr>
              <p:nvPr/>
            </p:nvSpPr>
            <p:spPr bwMode="auto">
              <a:xfrm>
                <a:off x="1279"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55" name="Freeform 703"/>
              <p:cNvSpPr>
                <a:spLocks/>
              </p:cNvSpPr>
              <p:nvPr/>
            </p:nvSpPr>
            <p:spPr bwMode="auto">
              <a:xfrm>
                <a:off x="3722"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56" name="Freeform 704"/>
              <p:cNvSpPr>
                <a:spLocks/>
              </p:cNvSpPr>
              <p:nvPr/>
            </p:nvSpPr>
            <p:spPr bwMode="auto">
              <a:xfrm>
                <a:off x="3116" y="208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057" name="Freeform 705"/>
              <p:cNvSpPr>
                <a:spLocks/>
              </p:cNvSpPr>
              <p:nvPr/>
            </p:nvSpPr>
            <p:spPr bwMode="auto">
              <a:xfrm>
                <a:off x="3332" y="18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58" name="Freeform 706"/>
              <p:cNvSpPr>
                <a:spLocks/>
              </p:cNvSpPr>
              <p:nvPr/>
            </p:nvSpPr>
            <p:spPr bwMode="auto">
              <a:xfrm>
                <a:off x="2996" y="21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59" name="Freeform 707"/>
              <p:cNvSpPr>
                <a:spLocks/>
              </p:cNvSpPr>
              <p:nvPr/>
            </p:nvSpPr>
            <p:spPr bwMode="auto">
              <a:xfrm>
                <a:off x="2356" y="23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60" name="Freeform 708"/>
              <p:cNvSpPr>
                <a:spLocks/>
              </p:cNvSpPr>
              <p:nvPr/>
            </p:nvSpPr>
            <p:spPr bwMode="auto">
              <a:xfrm>
                <a:off x="3197" y="19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61" name="Freeform 709"/>
              <p:cNvSpPr>
                <a:spLocks/>
              </p:cNvSpPr>
              <p:nvPr/>
            </p:nvSpPr>
            <p:spPr bwMode="auto">
              <a:xfrm>
                <a:off x="3021" y="22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62" name="Freeform 710"/>
              <p:cNvSpPr>
                <a:spLocks/>
              </p:cNvSpPr>
              <p:nvPr/>
            </p:nvSpPr>
            <p:spPr bwMode="auto">
              <a:xfrm>
                <a:off x="3352"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63" name="Freeform 711"/>
              <p:cNvSpPr>
                <a:spLocks/>
              </p:cNvSpPr>
              <p:nvPr/>
            </p:nvSpPr>
            <p:spPr bwMode="auto">
              <a:xfrm>
                <a:off x="1414" y="33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64" name="Freeform 712"/>
              <p:cNvSpPr>
                <a:spLocks/>
              </p:cNvSpPr>
              <p:nvPr/>
            </p:nvSpPr>
            <p:spPr bwMode="auto">
              <a:xfrm>
                <a:off x="1044"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65" name="Freeform 713"/>
              <p:cNvSpPr>
                <a:spLocks/>
              </p:cNvSpPr>
              <p:nvPr/>
            </p:nvSpPr>
            <p:spPr bwMode="auto">
              <a:xfrm>
                <a:off x="3362"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66" name="Freeform 714"/>
              <p:cNvSpPr>
                <a:spLocks/>
              </p:cNvSpPr>
              <p:nvPr/>
            </p:nvSpPr>
            <p:spPr bwMode="auto">
              <a:xfrm>
                <a:off x="3362"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67" name="Freeform 715"/>
              <p:cNvSpPr>
                <a:spLocks/>
              </p:cNvSpPr>
              <p:nvPr/>
            </p:nvSpPr>
            <p:spPr bwMode="auto">
              <a:xfrm>
                <a:off x="1510" y="30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68" name="Freeform 716"/>
              <p:cNvSpPr>
                <a:spLocks/>
              </p:cNvSpPr>
              <p:nvPr/>
            </p:nvSpPr>
            <p:spPr bwMode="auto">
              <a:xfrm>
                <a:off x="3943" y="14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69" name="Freeform 717"/>
              <p:cNvSpPr>
                <a:spLocks/>
              </p:cNvSpPr>
              <p:nvPr/>
            </p:nvSpPr>
            <p:spPr bwMode="auto">
              <a:xfrm>
                <a:off x="1414"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70" name="Freeform 718"/>
              <p:cNvSpPr>
                <a:spLocks/>
              </p:cNvSpPr>
              <p:nvPr/>
            </p:nvSpPr>
            <p:spPr bwMode="auto">
              <a:xfrm>
                <a:off x="1414"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71" name="Freeform 719"/>
              <p:cNvSpPr>
                <a:spLocks/>
              </p:cNvSpPr>
              <p:nvPr/>
            </p:nvSpPr>
            <p:spPr bwMode="auto">
              <a:xfrm>
                <a:off x="3647" y="15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72" name="Freeform 720"/>
              <p:cNvSpPr>
                <a:spLocks/>
              </p:cNvSpPr>
              <p:nvPr/>
            </p:nvSpPr>
            <p:spPr bwMode="auto">
              <a:xfrm>
                <a:off x="1510"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73" name="Freeform 721"/>
              <p:cNvSpPr>
                <a:spLocks/>
              </p:cNvSpPr>
              <p:nvPr/>
            </p:nvSpPr>
            <p:spPr bwMode="auto">
              <a:xfrm>
                <a:off x="1279" y="32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74" name="Freeform 722"/>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75" name="Freeform 723"/>
              <p:cNvSpPr>
                <a:spLocks/>
              </p:cNvSpPr>
              <p:nvPr/>
            </p:nvSpPr>
            <p:spPr bwMode="auto">
              <a:xfrm>
                <a:off x="1414" y="32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76" name="Freeform 724"/>
              <p:cNvSpPr>
                <a:spLocks/>
              </p:cNvSpPr>
              <p:nvPr/>
            </p:nvSpPr>
            <p:spPr bwMode="auto">
              <a:xfrm>
                <a:off x="3877" y="15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77" name="Freeform 725"/>
              <p:cNvSpPr>
                <a:spLocks/>
              </p:cNvSpPr>
              <p:nvPr/>
            </p:nvSpPr>
            <p:spPr bwMode="auto">
              <a:xfrm>
                <a:off x="3197" y="20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78" name="Freeform 726"/>
              <p:cNvSpPr>
                <a:spLocks/>
              </p:cNvSpPr>
              <p:nvPr/>
            </p:nvSpPr>
            <p:spPr bwMode="auto">
              <a:xfrm>
                <a:off x="4033" y="13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79" name="Freeform 727"/>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80" name="Freeform 728"/>
              <p:cNvSpPr>
                <a:spLocks/>
              </p:cNvSpPr>
              <p:nvPr/>
            </p:nvSpPr>
            <p:spPr bwMode="auto">
              <a:xfrm>
                <a:off x="1414"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81" name="Freeform 729"/>
              <p:cNvSpPr>
                <a:spLocks/>
              </p:cNvSpPr>
              <p:nvPr/>
            </p:nvSpPr>
            <p:spPr bwMode="auto">
              <a:xfrm>
                <a:off x="3387"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82" name="Freeform 730"/>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83" name="Freeform 731"/>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84" name="Freeform 732"/>
              <p:cNvSpPr>
                <a:spLocks/>
              </p:cNvSpPr>
              <p:nvPr/>
            </p:nvSpPr>
            <p:spPr bwMode="auto">
              <a:xfrm>
                <a:off x="3031" y="26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85" name="Freeform 733"/>
              <p:cNvSpPr>
                <a:spLocks/>
              </p:cNvSpPr>
              <p:nvPr/>
            </p:nvSpPr>
            <p:spPr bwMode="auto">
              <a:xfrm>
                <a:off x="3132"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86" name="Freeform 734"/>
              <p:cNvSpPr>
                <a:spLocks/>
              </p:cNvSpPr>
              <p:nvPr/>
            </p:nvSpPr>
            <p:spPr bwMode="auto">
              <a:xfrm>
                <a:off x="3462" y="21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87" name="Freeform 735"/>
              <p:cNvSpPr>
                <a:spLocks/>
              </p:cNvSpPr>
              <p:nvPr/>
            </p:nvSpPr>
            <p:spPr bwMode="auto">
              <a:xfrm>
                <a:off x="3302"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88" name="Freeform 736"/>
              <p:cNvSpPr>
                <a:spLocks/>
              </p:cNvSpPr>
              <p:nvPr/>
            </p:nvSpPr>
            <p:spPr bwMode="auto">
              <a:xfrm>
                <a:off x="3046" y="20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89" name="Freeform 737"/>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90" name="Freeform 738"/>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91" name="Freeform 739"/>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92" name="Freeform 740"/>
              <p:cNvSpPr>
                <a:spLocks/>
              </p:cNvSpPr>
              <p:nvPr/>
            </p:nvSpPr>
            <p:spPr bwMode="auto">
              <a:xfrm>
                <a:off x="1279" y="33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93" name="Freeform 741"/>
              <p:cNvSpPr>
                <a:spLocks/>
              </p:cNvSpPr>
              <p:nvPr/>
            </p:nvSpPr>
            <p:spPr bwMode="auto">
              <a:xfrm>
                <a:off x="3237"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94" name="Freeform 742"/>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95" name="Freeform 743"/>
              <p:cNvSpPr>
                <a:spLocks/>
              </p:cNvSpPr>
              <p:nvPr/>
            </p:nvSpPr>
            <p:spPr bwMode="auto">
              <a:xfrm>
                <a:off x="3172"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96" name="Freeform 744"/>
              <p:cNvSpPr>
                <a:spLocks/>
              </p:cNvSpPr>
              <p:nvPr/>
            </p:nvSpPr>
            <p:spPr bwMode="auto">
              <a:xfrm>
                <a:off x="3542" y="16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97" name="Freeform 745"/>
              <p:cNvSpPr>
                <a:spLocks/>
              </p:cNvSpPr>
              <p:nvPr/>
            </p:nvSpPr>
            <p:spPr bwMode="auto">
              <a:xfrm>
                <a:off x="1279" y="29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98" name="Freeform 746"/>
              <p:cNvSpPr>
                <a:spLocks/>
              </p:cNvSpPr>
              <p:nvPr/>
            </p:nvSpPr>
            <p:spPr bwMode="auto">
              <a:xfrm>
                <a:off x="1414" y="34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099" name="Freeform 747"/>
              <p:cNvSpPr>
                <a:spLocks/>
              </p:cNvSpPr>
              <p:nvPr/>
            </p:nvSpPr>
            <p:spPr bwMode="auto">
              <a:xfrm>
                <a:off x="1279" y="33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00" name="Freeform 748"/>
              <p:cNvSpPr>
                <a:spLocks/>
              </p:cNvSpPr>
              <p:nvPr/>
            </p:nvSpPr>
            <p:spPr bwMode="auto">
              <a:xfrm>
                <a:off x="3507" y="17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01" name="Freeform 749"/>
              <p:cNvSpPr>
                <a:spLocks/>
              </p:cNvSpPr>
              <p:nvPr/>
            </p:nvSpPr>
            <p:spPr bwMode="auto">
              <a:xfrm>
                <a:off x="3232"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02" name="Freeform 750"/>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03" name="Freeform 751"/>
              <p:cNvSpPr>
                <a:spLocks/>
              </p:cNvSpPr>
              <p:nvPr/>
            </p:nvSpPr>
            <p:spPr bwMode="auto">
              <a:xfrm>
                <a:off x="3402" y="17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04" name="Freeform 752"/>
              <p:cNvSpPr>
                <a:spLocks/>
              </p:cNvSpPr>
              <p:nvPr/>
            </p:nvSpPr>
            <p:spPr bwMode="auto">
              <a:xfrm>
                <a:off x="3657" y="15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05" name="Freeform 753"/>
              <p:cNvSpPr>
                <a:spLocks/>
              </p:cNvSpPr>
              <p:nvPr/>
            </p:nvSpPr>
            <p:spPr bwMode="auto">
              <a:xfrm>
                <a:off x="1279" y="33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06" name="Freeform 754"/>
              <p:cNvSpPr>
                <a:spLocks/>
              </p:cNvSpPr>
              <p:nvPr/>
            </p:nvSpPr>
            <p:spPr bwMode="auto">
              <a:xfrm>
                <a:off x="1414" y="33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07" name="Freeform 755"/>
              <p:cNvSpPr>
                <a:spLocks/>
              </p:cNvSpPr>
              <p:nvPr/>
            </p:nvSpPr>
            <p:spPr bwMode="auto">
              <a:xfrm>
                <a:off x="3772"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08" name="Freeform 756"/>
              <p:cNvSpPr>
                <a:spLocks/>
              </p:cNvSpPr>
              <p:nvPr/>
            </p:nvSpPr>
            <p:spPr bwMode="auto">
              <a:xfrm>
                <a:off x="3787" y="14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09" name="Freeform 757"/>
              <p:cNvSpPr>
                <a:spLocks/>
              </p:cNvSpPr>
              <p:nvPr/>
            </p:nvSpPr>
            <p:spPr bwMode="auto">
              <a:xfrm>
                <a:off x="3021"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10" name="Freeform 758"/>
              <p:cNvSpPr>
                <a:spLocks/>
              </p:cNvSpPr>
              <p:nvPr/>
            </p:nvSpPr>
            <p:spPr bwMode="auto">
              <a:xfrm>
                <a:off x="1279"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11" name="Freeform 759"/>
              <p:cNvSpPr>
                <a:spLocks/>
              </p:cNvSpPr>
              <p:nvPr/>
            </p:nvSpPr>
            <p:spPr bwMode="auto">
              <a:xfrm>
                <a:off x="3487"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12" name="Freeform 760"/>
              <p:cNvSpPr>
                <a:spLocks/>
              </p:cNvSpPr>
              <p:nvPr/>
            </p:nvSpPr>
            <p:spPr bwMode="auto">
              <a:xfrm>
                <a:off x="3352" y="18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13" name="Freeform 761"/>
              <p:cNvSpPr>
                <a:spLocks/>
              </p:cNvSpPr>
              <p:nvPr/>
            </p:nvSpPr>
            <p:spPr bwMode="auto">
              <a:xfrm>
                <a:off x="4028" y="12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14" name="Freeform 762"/>
              <p:cNvSpPr>
                <a:spLocks/>
              </p:cNvSpPr>
              <p:nvPr/>
            </p:nvSpPr>
            <p:spPr bwMode="auto">
              <a:xfrm>
                <a:off x="2210" y="21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15" name="Freeform 763"/>
              <p:cNvSpPr>
                <a:spLocks/>
              </p:cNvSpPr>
              <p:nvPr/>
            </p:nvSpPr>
            <p:spPr bwMode="auto">
              <a:xfrm>
                <a:off x="3347" y="18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16" name="Freeform 764"/>
              <p:cNvSpPr>
                <a:spLocks/>
              </p:cNvSpPr>
              <p:nvPr/>
            </p:nvSpPr>
            <p:spPr bwMode="auto">
              <a:xfrm>
                <a:off x="3812"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17" name="Freeform 765"/>
              <p:cNvSpPr>
                <a:spLocks/>
              </p:cNvSpPr>
              <p:nvPr/>
            </p:nvSpPr>
            <p:spPr bwMode="auto">
              <a:xfrm>
                <a:off x="1279" y="34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18" name="Freeform 766"/>
              <p:cNvSpPr>
                <a:spLocks/>
              </p:cNvSpPr>
              <p:nvPr/>
            </p:nvSpPr>
            <p:spPr bwMode="auto">
              <a:xfrm>
                <a:off x="3507"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19" name="Freeform 767"/>
              <p:cNvSpPr>
                <a:spLocks/>
              </p:cNvSpPr>
              <p:nvPr/>
            </p:nvSpPr>
            <p:spPr bwMode="auto">
              <a:xfrm>
                <a:off x="340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20" name="Freeform 768"/>
              <p:cNvSpPr>
                <a:spLocks/>
              </p:cNvSpPr>
              <p:nvPr/>
            </p:nvSpPr>
            <p:spPr bwMode="auto">
              <a:xfrm>
                <a:off x="1880" y="32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21" name="Freeform 769"/>
              <p:cNvSpPr>
                <a:spLocks/>
              </p:cNvSpPr>
              <p:nvPr/>
            </p:nvSpPr>
            <p:spPr bwMode="auto">
              <a:xfrm>
                <a:off x="3877" y="13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22" name="Freeform 770"/>
              <p:cNvSpPr>
                <a:spLocks/>
              </p:cNvSpPr>
              <p:nvPr/>
            </p:nvSpPr>
            <p:spPr bwMode="auto">
              <a:xfrm>
                <a:off x="3462" y="17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23" name="Freeform 771"/>
              <p:cNvSpPr>
                <a:spLocks/>
              </p:cNvSpPr>
              <p:nvPr/>
            </p:nvSpPr>
            <p:spPr bwMode="auto">
              <a:xfrm>
                <a:off x="4048" y="12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24" name="Freeform 772"/>
              <p:cNvSpPr>
                <a:spLocks/>
              </p:cNvSpPr>
              <p:nvPr/>
            </p:nvSpPr>
            <p:spPr bwMode="auto">
              <a:xfrm>
                <a:off x="3607" y="18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25" name="Freeform 773"/>
              <p:cNvSpPr>
                <a:spLocks/>
              </p:cNvSpPr>
              <p:nvPr/>
            </p:nvSpPr>
            <p:spPr bwMode="auto">
              <a:xfrm>
                <a:off x="3847" y="15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26" name="Freeform 774"/>
              <p:cNvSpPr>
                <a:spLocks/>
              </p:cNvSpPr>
              <p:nvPr/>
            </p:nvSpPr>
            <p:spPr bwMode="auto">
              <a:xfrm>
                <a:off x="2941" y="20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27" name="Freeform 775"/>
              <p:cNvSpPr>
                <a:spLocks/>
              </p:cNvSpPr>
              <p:nvPr/>
            </p:nvSpPr>
            <p:spPr bwMode="auto">
              <a:xfrm>
                <a:off x="1414" y="33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28" name="Freeform 776"/>
              <p:cNvSpPr>
                <a:spLocks/>
              </p:cNvSpPr>
              <p:nvPr/>
            </p:nvSpPr>
            <p:spPr bwMode="auto">
              <a:xfrm>
                <a:off x="3081" y="20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29" name="Freeform 777"/>
              <p:cNvSpPr>
                <a:spLocks/>
              </p:cNvSpPr>
              <p:nvPr/>
            </p:nvSpPr>
            <p:spPr bwMode="auto">
              <a:xfrm>
                <a:off x="3091" y="20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30" name="Freeform 778"/>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31" name="Freeform 779"/>
              <p:cNvSpPr>
                <a:spLocks/>
              </p:cNvSpPr>
              <p:nvPr/>
            </p:nvSpPr>
            <p:spPr bwMode="auto">
              <a:xfrm>
                <a:off x="3822" y="15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32" name="Freeform 780"/>
              <p:cNvSpPr>
                <a:spLocks/>
              </p:cNvSpPr>
              <p:nvPr/>
            </p:nvSpPr>
            <p:spPr bwMode="auto">
              <a:xfrm>
                <a:off x="3317"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33" name="Freeform 781"/>
              <p:cNvSpPr>
                <a:spLocks/>
              </p:cNvSpPr>
              <p:nvPr/>
            </p:nvSpPr>
            <p:spPr bwMode="auto">
              <a:xfrm>
                <a:off x="1585" y="32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34" name="Freeform 782"/>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35" name="Freeform 783"/>
              <p:cNvSpPr>
                <a:spLocks/>
              </p:cNvSpPr>
              <p:nvPr/>
            </p:nvSpPr>
            <p:spPr bwMode="auto">
              <a:xfrm>
                <a:off x="4023" y="13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36" name="Freeform 784"/>
              <p:cNvSpPr>
                <a:spLocks/>
              </p:cNvSpPr>
              <p:nvPr/>
            </p:nvSpPr>
            <p:spPr bwMode="auto">
              <a:xfrm>
                <a:off x="1279" y="35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37" name="Freeform 785"/>
              <p:cNvSpPr>
                <a:spLocks/>
              </p:cNvSpPr>
              <p:nvPr/>
            </p:nvSpPr>
            <p:spPr bwMode="auto">
              <a:xfrm>
                <a:off x="343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38" name="Freeform 786"/>
              <p:cNvSpPr>
                <a:spLocks/>
              </p:cNvSpPr>
              <p:nvPr/>
            </p:nvSpPr>
            <p:spPr bwMode="auto">
              <a:xfrm>
                <a:off x="2681" y="16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39" name="Freeform 787"/>
              <p:cNvSpPr>
                <a:spLocks/>
              </p:cNvSpPr>
              <p:nvPr/>
            </p:nvSpPr>
            <p:spPr bwMode="auto">
              <a:xfrm>
                <a:off x="3111" y="194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140" name="Freeform 788"/>
              <p:cNvSpPr>
                <a:spLocks/>
              </p:cNvSpPr>
              <p:nvPr/>
            </p:nvSpPr>
            <p:spPr bwMode="auto">
              <a:xfrm>
                <a:off x="4028" y="11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41" name="Freeform 789"/>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42" name="Freeform 790"/>
              <p:cNvSpPr>
                <a:spLocks/>
              </p:cNvSpPr>
              <p:nvPr/>
            </p:nvSpPr>
            <p:spPr bwMode="auto">
              <a:xfrm>
                <a:off x="1510" y="28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43" name="Freeform 791"/>
              <p:cNvSpPr>
                <a:spLocks/>
              </p:cNvSpPr>
              <p:nvPr/>
            </p:nvSpPr>
            <p:spPr bwMode="auto">
              <a:xfrm>
                <a:off x="1279"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44" name="Freeform 792"/>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45" name="Freeform 793"/>
              <p:cNvSpPr>
                <a:spLocks/>
              </p:cNvSpPr>
              <p:nvPr/>
            </p:nvSpPr>
            <p:spPr bwMode="auto">
              <a:xfrm>
                <a:off x="2386" y="27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46" name="Freeform 794"/>
              <p:cNvSpPr>
                <a:spLocks/>
              </p:cNvSpPr>
              <p:nvPr/>
            </p:nvSpPr>
            <p:spPr bwMode="auto">
              <a:xfrm>
                <a:off x="3587" y="17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47" name="Freeform 795"/>
              <p:cNvSpPr>
                <a:spLocks/>
              </p:cNvSpPr>
              <p:nvPr/>
            </p:nvSpPr>
            <p:spPr bwMode="auto">
              <a:xfrm>
                <a:off x="1510" y="28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48" name="Freeform 796"/>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49" name="Freeform 797"/>
              <p:cNvSpPr>
                <a:spLocks/>
              </p:cNvSpPr>
              <p:nvPr/>
            </p:nvSpPr>
            <p:spPr bwMode="auto">
              <a:xfrm>
                <a:off x="3487" y="17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50" name="Freeform 798"/>
              <p:cNvSpPr>
                <a:spLocks/>
              </p:cNvSpPr>
              <p:nvPr/>
            </p:nvSpPr>
            <p:spPr bwMode="auto">
              <a:xfrm>
                <a:off x="1279" y="32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51" name="Freeform 799"/>
              <p:cNvSpPr>
                <a:spLocks/>
              </p:cNvSpPr>
              <p:nvPr/>
            </p:nvSpPr>
            <p:spPr bwMode="auto">
              <a:xfrm>
                <a:off x="3577" y="17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52" name="Freeform 800"/>
              <p:cNvSpPr>
                <a:spLocks/>
              </p:cNvSpPr>
              <p:nvPr/>
            </p:nvSpPr>
            <p:spPr bwMode="auto">
              <a:xfrm>
                <a:off x="3182"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53" name="Freeform 801"/>
              <p:cNvSpPr>
                <a:spLocks/>
              </p:cNvSpPr>
              <p:nvPr/>
            </p:nvSpPr>
            <p:spPr bwMode="auto">
              <a:xfrm>
                <a:off x="1414" y="33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54" name="Freeform 802"/>
              <p:cNvSpPr>
                <a:spLocks/>
              </p:cNvSpPr>
              <p:nvPr/>
            </p:nvSpPr>
            <p:spPr bwMode="auto">
              <a:xfrm>
                <a:off x="2611" y="14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55" name="Freeform 803"/>
              <p:cNvSpPr>
                <a:spLocks/>
              </p:cNvSpPr>
              <p:nvPr/>
            </p:nvSpPr>
            <p:spPr bwMode="auto">
              <a:xfrm>
                <a:off x="1279" y="33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56" name="Freeform 804"/>
              <p:cNvSpPr>
                <a:spLocks/>
              </p:cNvSpPr>
              <p:nvPr/>
            </p:nvSpPr>
            <p:spPr bwMode="auto">
              <a:xfrm>
                <a:off x="4118"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57" name="Freeform 805"/>
              <p:cNvSpPr>
                <a:spLocks/>
              </p:cNvSpPr>
              <p:nvPr/>
            </p:nvSpPr>
            <p:spPr bwMode="auto">
              <a:xfrm>
                <a:off x="2911" y="22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58" name="Freeform 806"/>
              <p:cNvSpPr>
                <a:spLocks/>
              </p:cNvSpPr>
              <p:nvPr/>
            </p:nvSpPr>
            <p:spPr bwMode="auto">
              <a:xfrm>
                <a:off x="2921" y="20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59" name="Freeform 807"/>
              <p:cNvSpPr>
                <a:spLocks/>
              </p:cNvSpPr>
              <p:nvPr/>
            </p:nvSpPr>
            <p:spPr bwMode="auto">
              <a:xfrm>
                <a:off x="3377" y="18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60" name="Freeform 808"/>
              <p:cNvSpPr>
                <a:spLocks/>
              </p:cNvSpPr>
              <p:nvPr/>
            </p:nvSpPr>
            <p:spPr bwMode="auto">
              <a:xfrm>
                <a:off x="1820" y="30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7" name="Group 1010"/>
            <p:cNvGrpSpPr>
              <a:grpSpLocks/>
            </p:cNvGrpSpPr>
            <p:nvPr/>
          </p:nvGrpSpPr>
          <p:grpSpPr bwMode="auto">
            <a:xfrm>
              <a:off x="1279" y="1143"/>
              <a:ext cx="3019" cy="2427"/>
              <a:chOff x="1279" y="1143"/>
              <a:chExt cx="3019" cy="2427"/>
            </a:xfrm>
          </p:grpSpPr>
          <p:sp>
            <p:nvSpPr>
              <p:cNvPr id="229162" name="Freeform 810"/>
              <p:cNvSpPr>
                <a:spLocks/>
              </p:cNvSpPr>
              <p:nvPr/>
            </p:nvSpPr>
            <p:spPr bwMode="auto">
              <a:xfrm>
                <a:off x="1414" y="33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63" name="Freeform 811"/>
              <p:cNvSpPr>
                <a:spLocks/>
              </p:cNvSpPr>
              <p:nvPr/>
            </p:nvSpPr>
            <p:spPr bwMode="auto">
              <a:xfrm>
                <a:off x="1279" y="34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64" name="Freeform 812"/>
              <p:cNvSpPr>
                <a:spLocks/>
              </p:cNvSpPr>
              <p:nvPr/>
            </p:nvSpPr>
            <p:spPr bwMode="auto">
              <a:xfrm>
                <a:off x="3492"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65" name="Freeform 813"/>
              <p:cNvSpPr>
                <a:spLocks/>
              </p:cNvSpPr>
              <p:nvPr/>
            </p:nvSpPr>
            <p:spPr bwMode="auto">
              <a:xfrm>
                <a:off x="1414" y="32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66" name="Freeform 814"/>
              <p:cNvSpPr>
                <a:spLocks/>
              </p:cNvSpPr>
              <p:nvPr/>
            </p:nvSpPr>
            <p:spPr bwMode="auto">
              <a:xfrm>
                <a:off x="1279" y="34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67" name="Freeform 815"/>
              <p:cNvSpPr>
                <a:spLocks/>
              </p:cNvSpPr>
              <p:nvPr/>
            </p:nvSpPr>
            <p:spPr bwMode="auto">
              <a:xfrm>
                <a:off x="1279" y="34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68" name="Freeform 816"/>
              <p:cNvSpPr>
                <a:spLocks/>
              </p:cNvSpPr>
              <p:nvPr/>
            </p:nvSpPr>
            <p:spPr bwMode="auto">
              <a:xfrm>
                <a:off x="4053" y="13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69" name="Freeform 817"/>
              <p:cNvSpPr>
                <a:spLocks/>
              </p:cNvSpPr>
              <p:nvPr/>
            </p:nvSpPr>
            <p:spPr bwMode="auto">
              <a:xfrm>
                <a:off x="1279" y="35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70" name="Freeform 818"/>
              <p:cNvSpPr>
                <a:spLocks/>
              </p:cNvSpPr>
              <p:nvPr/>
            </p:nvSpPr>
            <p:spPr bwMode="auto">
              <a:xfrm>
                <a:off x="3917" y="138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71" name="Freeform 819"/>
              <p:cNvSpPr>
                <a:spLocks/>
              </p:cNvSpPr>
              <p:nvPr/>
            </p:nvSpPr>
            <p:spPr bwMode="auto">
              <a:xfrm>
                <a:off x="3237" y="20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72" name="Freeform 820"/>
              <p:cNvSpPr>
                <a:spLocks/>
              </p:cNvSpPr>
              <p:nvPr/>
            </p:nvSpPr>
            <p:spPr bwMode="auto">
              <a:xfrm>
                <a:off x="1279" y="35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73" name="Freeform 821"/>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74" name="Freeform 822"/>
              <p:cNvSpPr>
                <a:spLocks/>
              </p:cNvSpPr>
              <p:nvPr/>
            </p:nvSpPr>
            <p:spPr bwMode="auto">
              <a:xfrm>
                <a:off x="3287"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75" name="Freeform 823"/>
              <p:cNvSpPr>
                <a:spLocks/>
              </p:cNvSpPr>
              <p:nvPr/>
            </p:nvSpPr>
            <p:spPr bwMode="auto">
              <a:xfrm>
                <a:off x="3222"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76" name="Freeform 824"/>
              <p:cNvSpPr>
                <a:spLocks/>
              </p:cNvSpPr>
              <p:nvPr/>
            </p:nvSpPr>
            <p:spPr bwMode="auto">
              <a:xfrm>
                <a:off x="3327"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77" name="Freeform 825"/>
              <p:cNvSpPr>
                <a:spLocks/>
              </p:cNvSpPr>
              <p:nvPr/>
            </p:nvSpPr>
            <p:spPr bwMode="auto">
              <a:xfrm>
                <a:off x="1975" y="31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78" name="Freeform 826"/>
              <p:cNvSpPr>
                <a:spLocks/>
              </p:cNvSpPr>
              <p:nvPr/>
            </p:nvSpPr>
            <p:spPr bwMode="auto">
              <a:xfrm>
                <a:off x="3352"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79" name="Freeform 827"/>
              <p:cNvSpPr>
                <a:spLocks/>
              </p:cNvSpPr>
              <p:nvPr/>
            </p:nvSpPr>
            <p:spPr bwMode="auto">
              <a:xfrm>
                <a:off x="3106" y="204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80" name="Freeform 828"/>
              <p:cNvSpPr>
                <a:spLocks/>
              </p:cNvSpPr>
              <p:nvPr/>
            </p:nvSpPr>
            <p:spPr bwMode="auto">
              <a:xfrm>
                <a:off x="3317"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81" name="Freeform 829"/>
              <p:cNvSpPr>
                <a:spLocks/>
              </p:cNvSpPr>
              <p:nvPr/>
            </p:nvSpPr>
            <p:spPr bwMode="auto">
              <a:xfrm>
                <a:off x="3322"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82" name="Freeform 830"/>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83" name="Freeform 831"/>
              <p:cNvSpPr>
                <a:spLocks/>
              </p:cNvSpPr>
              <p:nvPr/>
            </p:nvSpPr>
            <p:spPr bwMode="auto">
              <a:xfrm>
                <a:off x="3036" y="21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84" name="Freeform 832"/>
              <p:cNvSpPr>
                <a:spLocks/>
              </p:cNvSpPr>
              <p:nvPr/>
            </p:nvSpPr>
            <p:spPr bwMode="auto">
              <a:xfrm>
                <a:off x="3467"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85" name="Freeform 833"/>
              <p:cNvSpPr>
                <a:spLocks/>
              </p:cNvSpPr>
              <p:nvPr/>
            </p:nvSpPr>
            <p:spPr bwMode="auto">
              <a:xfrm>
                <a:off x="3567" y="16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86" name="Freeform 834"/>
              <p:cNvSpPr>
                <a:spLocks/>
              </p:cNvSpPr>
              <p:nvPr/>
            </p:nvSpPr>
            <p:spPr bwMode="auto">
              <a:xfrm>
                <a:off x="3132"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87" name="Freeform 835"/>
              <p:cNvSpPr>
                <a:spLocks/>
              </p:cNvSpPr>
              <p:nvPr/>
            </p:nvSpPr>
            <p:spPr bwMode="auto">
              <a:xfrm>
                <a:off x="3327"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88" name="Freeform 836"/>
              <p:cNvSpPr>
                <a:spLocks/>
              </p:cNvSpPr>
              <p:nvPr/>
            </p:nvSpPr>
            <p:spPr bwMode="auto">
              <a:xfrm>
                <a:off x="2976" y="16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89" name="Freeform 837"/>
              <p:cNvSpPr>
                <a:spLocks/>
              </p:cNvSpPr>
              <p:nvPr/>
            </p:nvSpPr>
            <p:spPr bwMode="auto">
              <a:xfrm>
                <a:off x="4018" y="15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90" name="Freeform 838"/>
              <p:cNvSpPr>
                <a:spLocks/>
              </p:cNvSpPr>
              <p:nvPr/>
            </p:nvSpPr>
            <p:spPr bwMode="auto">
              <a:xfrm>
                <a:off x="3837" y="15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91" name="Freeform 839"/>
              <p:cNvSpPr>
                <a:spLocks/>
              </p:cNvSpPr>
              <p:nvPr/>
            </p:nvSpPr>
            <p:spPr bwMode="auto">
              <a:xfrm>
                <a:off x="3732"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92" name="Freeform 840"/>
              <p:cNvSpPr>
                <a:spLocks/>
              </p:cNvSpPr>
              <p:nvPr/>
            </p:nvSpPr>
            <p:spPr bwMode="auto">
              <a:xfrm>
                <a:off x="3292" y="18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93" name="Freeform 841"/>
              <p:cNvSpPr>
                <a:spLocks/>
              </p:cNvSpPr>
              <p:nvPr/>
            </p:nvSpPr>
            <p:spPr bwMode="auto">
              <a:xfrm>
                <a:off x="3707" y="14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94" name="Freeform 842"/>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95" name="Freeform 843"/>
              <p:cNvSpPr>
                <a:spLocks/>
              </p:cNvSpPr>
              <p:nvPr/>
            </p:nvSpPr>
            <p:spPr bwMode="auto">
              <a:xfrm>
                <a:off x="2806"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96" name="Freeform 844"/>
              <p:cNvSpPr>
                <a:spLocks/>
              </p:cNvSpPr>
              <p:nvPr/>
            </p:nvSpPr>
            <p:spPr bwMode="auto">
              <a:xfrm>
                <a:off x="1279"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97" name="Freeform 845"/>
              <p:cNvSpPr>
                <a:spLocks/>
              </p:cNvSpPr>
              <p:nvPr/>
            </p:nvSpPr>
            <p:spPr bwMode="auto">
              <a:xfrm>
                <a:off x="3096" y="20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98" name="Freeform 846"/>
              <p:cNvSpPr>
                <a:spLocks/>
              </p:cNvSpPr>
              <p:nvPr/>
            </p:nvSpPr>
            <p:spPr bwMode="auto">
              <a:xfrm>
                <a:off x="2210" y="25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199" name="Freeform 847"/>
              <p:cNvSpPr>
                <a:spLocks/>
              </p:cNvSpPr>
              <p:nvPr/>
            </p:nvSpPr>
            <p:spPr bwMode="auto">
              <a:xfrm>
                <a:off x="3932" y="13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200" name="Freeform 848"/>
              <p:cNvSpPr>
                <a:spLocks/>
              </p:cNvSpPr>
              <p:nvPr/>
            </p:nvSpPr>
            <p:spPr bwMode="auto">
              <a:xfrm>
                <a:off x="3692" y="15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01" name="Freeform 849"/>
              <p:cNvSpPr>
                <a:spLocks/>
              </p:cNvSpPr>
              <p:nvPr/>
            </p:nvSpPr>
            <p:spPr bwMode="auto">
              <a:xfrm>
                <a:off x="3232"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02" name="Freeform 850"/>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03" name="Freeform 851"/>
              <p:cNvSpPr>
                <a:spLocks/>
              </p:cNvSpPr>
              <p:nvPr/>
            </p:nvSpPr>
            <p:spPr bwMode="auto">
              <a:xfrm>
                <a:off x="3187" y="18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04" name="Freeform 852"/>
              <p:cNvSpPr>
                <a:spLocks/>
              </p:cNvSpPr>
              <p:nvPr/>
            </p:nvSpPr>
            <p:spPr bwMode="auto">
              <a:xfrm>
                <a:off x="1279" y="32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05" name="Freeform 853"/>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06" name="Freeform 854"/>
              <p:cNvSpPr>
                <a:spLocks/>
              </p:cNvSpPr>
              <p:nvPr/>
            </p:nvSpPr>
            <p:spPr bwMode="auto">
              <a:xfrm>
                <a:off x="2896" y="21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07" name="Freeform 855"/>
              <p:cNvSpPr>
                <a:spLocks/>
              </p:cNvSpPr>
              <p:nvPr/>
            </p:nvSpPr>
            <p:spPr bwMode="auto">
              <a:xfrm>
                <a:off x="3817" y="13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08" name="Freeform 856"/>
              <p:cNvSpPr>
                <a:spLocks/>
              </p:cNvSpPr>
              <p:nvPr/>
            </p:nvSpPr>
            <p:spPr bwMode="auto">
              <a:xfrm>
                <a:off x="3006"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09" name="Freeform 857"/>
              <p:cNvSpPr>
                <a:spLocks/>
              </p:cNvSpPr>
              <p:nvPr/>
            </p:nvSpPr>
            <p:spPr bwMode="auto">
              <a:xfrm>
                <a:off x="1700" y="31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10" name="Freeform 858"/>
              <p:cNvSpPr>
                <a:spLocks/>
              </p:cNvSpPr>
              <p:nvPr/>
            </p:nvSpPr>
            <p:spPr bwMode="auto">
              <a:xfrm>
                <a:off x="3367" y="18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11" name="Freeform 859"/>
              <p:cNvSpPr>
                <a:spLocks/>
              </p:cNvSpPr>
              <p:nvPr/>
            </p:nvSpPr>
            <p:spPr bwMode="auto">
              <a:xfrm>
                <a:off x="3742" y="14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12" name="Freeform 860"/>
              <p:cNvSpPr>
                <a:spLocks/>
              </p:cNvSpPr>
              <p:nvPr/>
            </p:nvSpPr>
            <p:spPr bwMode="auto">
              <a:xfrm>
                <a:off x="3432"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13" name="Freeform 861"/>
              <p:cNvSpPr>
                <a:spLocks/>
              </p:cNvSpPr>
              <p:nvPr/>
            </p:nvSpPr>
            <p:spPr bwMode="auto">
              <a:xfrm>
                <a:off x="3417"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14" name="Freeform 862"/>
              <p:cNvSpPr>
                <a:spLocks/>
              </p:cNvSpPr>
              <p:nvPr/>
            </p:nvSpPr>
            <p:spPr bwMode="auto">
              <a:xfrm>
                <a:off x="1279"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15" name="Freeform 863"/>
              <p:cNvSpPr>
                <a:spLocks/>
              </p:cNvSpPr>
              <p:nvPr/>
            </p:nvSpPr>
            <p:spPr bwMode="auto">
              <a:xfrm>
                <a:off x="2966"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16" name="Freeform 864"/>
              <p:cNvSpPr>
                <a:spLocks/>
              </p:cNvSpPr>
              <p:nvPr/>
            </p:nvSpPr>
            <p:spPr bwMode="auto">
              <a:xfrm>
                <a:off x="3993" y="14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17" name="Freeform 865"/>
              <p:cNvSpPr>
                <a:spLocks/>
              </p:cNvSpPr>
              <p:nvPr/>
            </p:nvSpPr>
            <p:spPr bwMode="auto">
              <a:xfrm>
                <a:off x="3717" y="15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18" name="Freeform 866"/>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19" name="Freeform 867"/>
              <p:cNvSpPr>
                <a:spLocks/>
              </p:cNvSpPr>
              <p:nvPr/>
            </p:nvSpPr>
            <p:spPr bwMode="auto">
              <a:xfrm>
                <a:off x="1414" y="32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20" name="Freeform 868"/>
              <p:cNvSpPr>
                <a:spLocks/>
              </p:cNvSpPr>
              <p:nvPr/>
            </p:nvSpPr>
            <p:spPr bwMode="auto">
              <a:xfrm>
                <a:off x="3672"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21" name="Freeform 869"/>
              <p:cNvSpPr>
                <a:spLocks/>
              </p:cNvSpPr>
              <p:nvPr/>
            </p:nvSpPr>
            <p:spPr bwMode="auto">
              <a:xfrm>
                <a:off x="3016" y="21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22" name="Freeform 870"/>
              <p:cNvSpPr>
                <a:spLocks/>
              </p:cNvSpPr>
              <p:nvPr/>
            </p:nvSpPr>
            <p:spPr bwMode="auto">
              <a:xfrm>
                <a:off x="3197" y="19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23" name="Freeform 871"/>
              <p:cNvSpPr>
                <a:spLocks/>
              </p:cNvSpPr>
              <p:nvPr/>
            </p:nvSpPr>
            <p:spPr bwMode="auto">
              <a:xfrm>
                <a:off x="1510" y="32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24" name="Freeform 872"/>
              <p:cNvSpPr>
                <a:spLocks/>
              </p:cNvSpPr>
              <p:nvPr/>
            </p:nvSpPr>
            <p:spPr bwMode="auto">
              <a:xfrm>
                <a:off x="3652"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25" name="Freeform 873"/>
              <p:cNvSpPr>
                <a:spLocks/>
              </p:cNvSpPr>
              <p:nvPr/>
            </p:nvSpPr>
            <p:spPr bwMode="auto">
              <a:xfrm>
                <a:off x="2986" y="20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26" name="Freeform 874"/>
              <p:cNvSpPr>
                <a:spLocks/>
              </p:cNvSpPr>
              <p:nvPr/>
            </p:nvSpPr>
            <p:spPr bwMode="auto">
              <a:xfrm>
                <a:off x="1279"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27" name="Freeform 875"/>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28" name="Freeform 876"/>
              <p:cNvSpPr>
                <a:spLocks/>
              </p:cNvSpPr>
              <p:nvPr/>
            </p:nvSpPr>
            <p:spPr bwMode="auto">
              <a:xfrm>
                <a:off x="2981"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29" name="Freeform 877"/>
              <p:cNvSpPr>
                <a:spLocks/>
              </p:cNvSpPr>
              <p:nvPr/>
            </p:nvSpPr>
            <p:spPr bwMode="auto">
              <a:xfrm>
                <a:off x="3912"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30" name="Freeform 878"/>
              <p:cNvSpPr>
                <a:spLocks/>
              </p:cNvSpPr>
              <p:nvPr/>
            </p:nvSpPr>
            <p:spPr bwMode="auto">
              <a:xfrm>
                <a:off x="4038" y="13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31" name="Freeform 879"/>
              <p:cNvSpPr>
                <a:spLocks/>
              </p:cNvSpPr>
              <p:nvPr/>
            </p:nvSpPr>
            <p:spPr bwMode="auto">
              <a:xfrm>
                <a:off x="3892" y="14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32" name="Freeform 880"/>
              <p:cNvSpPr>
                <a:spLocks/>
              </p:cNvSpPr>
              <p:nvPr/>
            </p:nvSpPr>
            <p:spPr bwMode="auto">
              <a:xfrm>
                <a:off x="1414" y="32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33" name="Freeform 881"/>
              <p:cNvSpPr>
                <a:spLocks/>
              </p:cNvSpPr>
              <p:nvPr/>
            </p:nvSpPr>
            <p:spPr bwMode="auto">
              <a:xfrm>
                <a:off x="1585" y="32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34" name="Freeform 882"/>
              <p:cNvSpPr>
                <a:spLocks/>
              </p:cNvSpPr>
              <p:nvPr/>
            </p:nvSpPr>
            <p:spPr bwMode="auto">
              <a:xfrm>
                <a:off x="4058" y="13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35" name="Freeform 883"/>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36" name="Freeform 884"/>
              <p:cNvSpPr>
                <a:spLocks/>
              </p:cNvSpPr>
              <p:nvPr/>
            </p:nvSpPr>
            <p:spPr bwMode="auto">
              <a:xfrm>
                <a:off x="3207" y="19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37" name="Freeform 885"/>
              <p:cNvSpPr>
                <a:spLocks/>
              </p:cNvSpPr>
              <p:nvPr/>
            </p:nvSpPr>
            <p:spPr bwMode="auto">
              <a:xfrm>
                <a:off x="3647" y="16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38" name="Freeform 886"/>
              <p:cNvSpPr>
                <a:spLocks/>
              </p:cNvSpPr>
              <p:nvPr/>
            </p:nvSpPr>
            <p:spPr bwMode="auto">
              <a:xfrm>
                <a:off x="1414" y="32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39" name="Freeform 887"/>
              <p:cNvSpPr>
                <a:spLocks/>
              </p:cNvSpPr>
              <p:nvPr/>
            </p:nvSpPr>
            <p:spPr bwMode="auto">
              <a:xfrm>
                <a:off x="1510" y="26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40" name="Freeform 888"/>
              <p:cNvSpPr>
                <a:spLocks/>
              </p:cNvSpPr>
              <p:nvPr/>
            </p:nvSpPr>
            <p:spPr bwMode="auto">
              <a:xfrm>
                <a:off x="2015" y="25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41" name="Freeform 889"/>
              <p:cNvSpPr>
                <a:spLocks/>
              </p:cNvSpPr>
              <p:nvPr/>
            </p:nvSpPr>
            <p:spPr bwMode="auto">
              <a:xfrm>
                <a:off x="2971" y="20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42" name="Freeform 890"/>
              <p:cNvSpPr>
                <a:spLocks/>
              </p:cNvSpPr>
              <p:nvPr/>
            </p:nvSpPr>
            <p:spPr bwMode="auto">
              <a:xfrm>
                <a:off x="1700" y="24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43" name="Freeform 891"/>
              <p:cNvSpPr>
                <a:spLocks/>
              </p:cNvSpPr>
              <p:nvPr/>
            </p:nvSpPr>
            <p:spPr bwMode="auto">
              <a:xfrm>
                <a:off x="2916" y="22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44" name="Freeform 892"/>
              <p:cNvSpPr>
                <a:spLocks/>
              </p:cNvSpPr>
              <p:nvPr/>
            </p:nvSpPr>
            <p:spPr bwMode="auto">
              <a:xfrm>
                <a:off x="1414" y="30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45" name="Freeform 893"/>
              <p:cNvSpPr>
                <a:spLocks/>
              </p:cNvSpPr>
              <p:nvPr/>
            </p:nvSpPr>
            <p:spPr bwMode="auto">
              <a:xfrm>
                <a:off x="1995" y="33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46" name="Freeform 894"/>
              <p:cNvSpPr>
                <a:spLocks/>
              </p:cNvSpPr>
              <p:nvPr/>
            </p:nvSpPr>
            <p:spPr bwMode="auto">
              <a:xfrm>
                <a:off x="2581" y="21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47" name="Freeform 895"/>
              <p:cNvSpPr>
                <a:spLocks/>
              </p:cNvSpPr>
              <p:nvPr/>
            </p:nvSpPr>
            <p:spPr bwMode="auto">
              <a:xfrm>
                <a:off x="3001" y="20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48" name="Freeform 896"/>
              <p:cNvSpPr>
                <a:spLocks/>
              </p:cNvSpPr>
              <p:nvPr/>
            </p:nvSpPr>
            <p:spPr bwMode="auto">
              <a:xfrm>
                <a:off x="3532" y="16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49" name="Freeform 897"/>
              <p:cNvSpPr>
                <a:spLocks/>
              </p:cNvSpPr>
              <p:nvPr/>
            </p:nvSpPr>
            <p:spPr bwMode="auto">
              <a:xfrm>
                <a:off x="3757" y="15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50" name="Freeform 898"/>
              <p:cNvSpPr>
                <a:spLocks/>
              </p:cNvSpPr>
              <p:nvPr/>
            </p:nvSpPr>
            <p:spPr bwMode="auto">
              <a:xfrm>
                <a:off x="3652" y="14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51" name="Freeform 899"/>
              <p:cNvSpPr>
                <a:spLocks/>
              </p:cNvSpPr>
              <p:nvPr/>
            </p:nvSpPr>
            <p:spPr bwMode="auto">
              <a:xfrm>
                <a:off x="1414"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52" name="Freeform 900"/>
              <p:cNvSpPr>
                <a:spLocks/>
              </p:cNvSpPr>
              <p:nvPr/>
            </p:nvSpPr>
            <p:spPr bwMode="auto">
              <a:xfrm>
                <a:off x="2726" y="22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53" name="Freeform 901"/>
              <p:cNvSpPr>
                <a:spLocks/>
              </p:cNvSpPr>
              <p:nvPr/>
            </p:nvSpPr>
            <p:spPr bwMode="auto">
              <a:xfrm>
                <a:off x="3502" y="16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54" name="Freeform 902"/>
              <p:cNvSpPr>
                <a:spLocks/>
              </p:cNvSpPr>
              <p:nvPr/>
            </p:nvSpPr>
            <p:spPr bwMode="auto">
              <a:xfrm>
                <a:off x="3237" y="18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55" name="Freeform 903"/>
              <p:cNvSpPr>
                <a:spLocks/>
              </p:cNvSpPr>
              <p:nvPr/>
            </p:nvSpPr>
            <p:spPr bwMode="auto">
              <a:xfrm>
                <a:off x="2981" y="21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56" name="Freeform 904"/>
              <p:cNvSpPr>
                <a:spLocks/>
              </p:cNvSpPr>
              <p:nvPr/>
            </p:nvSpPr>
            <p:spPr bwMode="auto">
              <a:xfrm>
                <a:off x="334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57" name="Freeform 905"/>
              <p:cNvSpPr>
                <a:spLocks/>
              </p:cNvSpPr>
              <p:nvPr/>
            </p:nvSpPr>
            <p:spPr bwMode="auto">
              <a:xfrm>
                <a:off x="3377" y="18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58" name="Freeform 906"/>
              <p:cNvSpPr>
                <a:spLocks/>
              </p:cNvSpPr>
              <p:nvPr/>
            </p:nvSpPr>
            <p:spPr bwMode="auto">
              <a:xfrm>
                <a:off x="3387" y="23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59" name="Freeform 907"/>
              <p:cNvSpPr>
                <a:spLocks/>
              </p:cNvSpPr>
              <p:nvPr/>
            </p:nvSpPr>
            <p:spPr bwMode="auto">
              <a:xfrm>
                <a:off x="1745" y="30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60" name="Freeform 908"/>
              <p:cNvSpPr>
                <a:spLocks/>
              </p:cNvSpPr>
              <p:nvPr/>
            </p:nvSpPr>
            <p:spPr bwMode="auto">
              <a:xfrm>
                <a:off x="2606" y="15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61" name="Freeform 909"/>
              <p:cNvSpPr>
                <a:spLocks/>
              </p:cNvSpPr>
              <p:nvPr/>
            </p:nvSpPr>
            <p:spPr bwMode="auto">
              <a:xfrm>
                <a:off x="2966" y="21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62" name="Freeform 910"/>
              <p:cNvSpPr>
                <a:spLocks/>
              </p:cNvSpPr>
              <p:nvPr/>
            </p:nvSpPr>
            <p:spPr bwMode="auto">
              <a:xfrm>
                <a:off x="1279" y="33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63" name="Freeform 911"/>
              <p:cNvSpPr>
                <a:spLocks/>
              </p:cNvSpPr>
              <p:nvPr/>
            </p:nvSpPr>
            <p:spPr bwMode="auto">
              <a:xfrm>
                <a:off x="3172"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64" name="Freeform 912"/>
              <p:cNvSpPr>
                <a:spLocks/>
              </p:cNvSpPr>
              <p:nvPr/>
            </p:nvSpPr>
            <p:spPr bwMode="auto">
              <a:xfrm>
                <a:off x="3882" y="15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65" name="Freeform 913"/>
              <p:cNvSpPr>
                <a:spLocks/>
              </p:cNvSpPr>
              <p:nvPr/>
            </p:nvSpPr>
            <p:spPr bwMode="auto">
              <a:xfrm>
                <a:off x="2726" y="26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66" name="Freeform 914"/>
              <p:cNvSpPr>
                <a:spLocks/>
              </p:cNvSpPr>
              <p:nvPr/>
            </p:nvSpPr>
            <p:spPr bwMode="auto">
              <a:xfrm>
                <a:off x="3342" y="18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67" name="Freeform 915"/>
              <p:cNvSpPr>
                <a:spLocks/>
              </p:cNvSpPr>
              <p:nvPr/>
            </p:nvSpPr>
            <p:spPr bwMode="auto">
              <a:xfrm>
                <a:off x="3347"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68" name="Freeform 916"/>
              <p:cNvSpPr>
                <a:spLocks/>
              </p:cNvSpPr>
              <p:nvPr/>
            </p:nvSpPr>
            <p:spPr bwMode="auto">
              <a:xfrm>
                <a:off x="3026" y="20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69" name="Freeform 917"/>
              <p:cNvSpPr>
                <a:spLocks/>
              </p:cNvSpPr>
              <p:nvPr/>
            </p:nvSpPr>
            <p:spPr bwMode="auto">
              <a:xfrm>
                <a:off x="3557"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70" name="Freeform 918"/>
              <p:cNvSpPr>
                <a:spLocks/>
              </p:cNvSpPr>
              <p:nvPr/>
            </p:nvSpPr>
            <p:spPr bwMode="auto">
              <a:xfrm>
                <a:off x="3127" y="20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71" name="Freeform 919"/>
              <p:cNvSpPr>
                <a:spLocks/>
              </p:cNvSpPr>
              <p:nvPr/>
            </p:nvSpPr>
            <p:spPr bwMode="auto">
              <a:xfrm>
                <a:off x="2541" y="28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72" name="Freeform 920"/>
              <p:cNvSpPr>
                <a:spLocks/>
              </p:cNvSpPr>
              <p:nvPr/>
            </p:nvSpPr>
            <p:spPr bwMode="auto">
              <a:xfrm>
                <a:off x="3111" y="199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273" name="Freeform 921"/>
              <p:cNvSpPr>
                <a:spLocks/>
              </p:cNvSpPr>
              <p:nvPr/>
            </p:nvSpPr>
            <p:spPr bwMode="auto">
              <a:xfrm>
                <a:off x="1279"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74" name="Freeform 922"/>
              <p:cNvSpPr>
                <a:spLocks/>
              </p:cNvSpPr>
              <p:nvPr/>
            </p:nvSpPr>
            <p:spPr bwMode="auto">
              <a:xfrm>
                <a:off x="3862" y="14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75" name="Freeform 923"/>
              <p:cNvSpPr>
                <a:spLocks/>
              </p:cNvSpPr>
              <p:nvPr/>
            </p:nvSpPr>
            <p:spPr bwMode="auto">
              <a:xfrm>
                <a:off x="1414" y="32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76" name="Freeform 924"/>
              <p:cNvSpPr>
                <a:spLocks/>
              </p:cNvSpPr>
              <p:nvPr/>
            </p:nvSpPr>
            <p:spPr bwMode="auto">
              <a:xfrm>
                <a:off x="3011"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77" name="Freeform 925"/>
              <p:cNvSpPr>
                <a:spLocks/>
              </p:cNvSpPr>
              <p:nvPr/>
            </p:nvSpPr>
            <p:spPr bwMode="auto">
              <a:xfrm>
                <a:off x="3532" y="20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78" name="Freeform 926"/>
              <p:cNvSpPr>
                <a:spLocks/>
              </p:cNvSpPr>
              <p:nvPr/>
            </p:nvSpPr>
            <p:spPr bwMode="auto">
              <a:xfrm>
                <a:off x="3547"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79" name="Freeform 927"/>
              <p:cNvSpPr>
                <a:spLocks/>
              </p:cNvSpPr>
              <p:nvPr/>
            </p:nvSpPr>
            <p:spPr bwMode="auto">
              <a:xfrm>
                <a:off x="1995" y="27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80" name="Freeform 928"/>
              <p:cNvSpPr>
                <a:spLocks/>
              </p:cNvSpPr>
              <p:nvPr/>
            </p:nvSpPr>
            <p:spPr bwMode="auto">
              <a:xfrm>
                <a:off x="1905" y="30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81" name="Freeform 929"/>
              <p:cNvSpPr>
                <a:spLocks/>
              </p:cNvSpPr>
              <p:nvPr/>
            </p:nvSpPr>
            <p:spPr bwMode="auto">
              <a:xfrm>
                <a:off x="1414"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82" name="Freeform 930"/>
              <p:cNvSpPr>
                <a:spLocks/>
              </p:cNvSpPr>
              <p:nvPr/>
            </p:nvSpPr>
            <p:spPr bwMode="auto">
              <a:xfrm>
                <a:off x="3412"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83" name="Freeform 931"/>
              <p:cNvSpPr>
                <a:spLocks/>
              </p:cNvSpPr>
              <p:nvPr/>
            </p:nvSpPr>
            <p:spPr bwMode="auto">
              <a:xfrm>
                <a:off x="3887" y="14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84" name="Freeform 932"/>
              <p:cNvSpPr>
                <a:spLocks/>
              </p:cNvSpPr>
              <p:nvPr/>
            </p:nvSpPr>
            <p:spPr bwMode="auto">
              <a:xfrm>
                <a:off x="1510" y="32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85" name="Freeform 933"/>
              <p:cNvSpPr>
                <a:spLocks/>
              </p:cNvSpPr>
              <p:nvPr/>
            </p:nvSpPr>
            <p:spPr bwMode="auto">
              <a:xfrm>
                <a:off x="2946" y="22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86" name="Freeform 934"/>
              <p:cNvSpPr>
                <a:spLocks/>
              </p:cNvSpPr>
              <p:nvPr/>
            </p:nvSpPr>
            <p:spPr bwMode="auto">
              <a:xfrm>
                <a:off x="3227" y="19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87" name="Freeform 935"/>
              <p:cNvSpPr>
                <a:spLocks/>
              </p:cNvSpPr>
              <p:nvPr/>
            </p:nvSpPr>
            <p:spPr bwMode="auto">
              <a:xfrm>
                <a:off x="3081" y="21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88" name="Freeform 936"/>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89" name="Freeform 937"/>
              <p:cNvSpPr>
                <a:spLocks/>
              </p:cNvSpPr>
              <p:nvPr/>
            </p:nvSpPr>
            <p:spPr bwMode="auto">
              <a:xfrm>
                <a:off x="3016"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90" name="Freeform 938"/>
              <p:cNvSpPr>
                <a:spLocks/>
              </p:cNvSpPr>
              <p:nvPr/>
            </p:nvSpPr>
            <p:spPr bwMode="auto">
              <a:xfrm>
                <a:off x="3782"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91" name="Freeform 939"/>
              <p:cNvSpPr>
                <a:spLocks/>
              </p:cNvSpPr>
              <p:nvPr/>
            </p:nvSpPr>
            <p:spPr bwMode="auto">
              <a:xfrm>
                <a:off x="3207"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92" name="Freeform 940"/>
              <p:cNvSpPr>
                <a:spLocks/>
              </p:cNvSpPr>
              <p:nvPr/>
            </p:nvSpPr>
            <p:spPr bwMode="auto">
              <a:xfrm>
                <a:off x="1279" y="33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93" name="Freeform 941"/>
              <p:cNvSpPr>
                <a:spLocks/>
              </p:cNvSpPr>
              <p:nvPr/>
            </p:nvSpPr>
            <p:spPr bwMode="auto">
              <a:xfrm>
                <a:off x="2140" y="30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94" name="Freeform 942"/>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95" name="Freeform 943"/>
              <p:cNvSpPr>
                <a:spLocks/>
              </p:cNvSpPr>
              <p:nvPr/>
            </p:nvSpPr>
            <p:spPr bwMode="auto">
              <a:xfrm>
                <a:off x="4163" y="12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96" name="Freeform 944"/>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97" name="Freeform 945"/>
              <p:cNvSpPr>
                <a:spLocks/>
              </p:cNvSpPr>
              <p:nvPr/>
            </p:nvSpPr>
            <p:spPr bwMode="auto">
              <a:xfrm>
                <a:off x="3372"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98" name="Freeform 946"/>
              <p:cNvSpPr>
                <a:spLocks/>
              </p:cNvSpPr>
              <p:nvPr/>
            </p:nvSpPr>
            <p:spPr bwMode="auto">
              <a:xfrm>
                <a:off x="2991" y="21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299" name="Freeform 947"/>
              <p:cNvSpPr>
                <a:spLocks/>
              </p:cNvSpPr>
              <p:nvPr/>
            </p:nvSpPr>
            <p:spPr bwMode="auto">
              <a:xfrm>
                <a:off x="3212"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00" name="Freeform 948"/>
              <p:cNvSpPr>
                <a:spLocks/>
              </p:cNvSpPr>
              <p:nvPr/>
            </p:nvSpPr>
            <p:spPr bwMode="auto">
              <a:xfrm>
                <a:off x="3457"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01" name="Freeform 949"/>
              <p:cNvSpPr>
                <a:spLocks/>
              </p:cNvSpPr>
              <p:nvPr/>
            </p:nvSpPr>
            <p:spPr bwMode="auto">
              <a:xfrm>
                <a:off x="2270" y="26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02" name="Freeform 950"/>
              <p:cNvSpPr>
                <a:spLocks/>
              </p:cNvSpPr>
              <p:nvPr/>
            </p:nvSpPr>
            <p:spPr bwMode="auto">
              <a:xfrm>
                <a:off x="3432"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03" name="Freeform 951"/>
              <p:cNvSpPr>
                <a:spLocks/>
              </p:cNvSpPr>
              <p:nvPr/>
            </p:nvSpPr>
            <p:spPr bwMode="auto">
              <a:xfrm>
                <a:off x="3377"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04" name="Freeform 952"/>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05" name="Freeform 953"/>
              <p:cNvSpPr>
                <a:spLocks/>
              </p:cNvSpPr>
              <p:nvPr/>
            </p:nvSpPr>
            <p:spPr bwMode="auto">
              <a:xfrm>
                <a:off x="4003"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06" name="Freeform 954"/>
              <p:cNvSpPr>
                <a:spLocks/>
              </p:cNvSpPr>
              <p:nvPr/>
            </p:nvSpPr>
            <p:spPr bwMode="auto">
              <a:xfrm>
                <a:off x="1510" y="33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07" name="Freeform 955"/>
              <p:cNvSpPr>
                <a:spLocks/>
              </p:cNvSpPr>
              <p:nvPr/>
            </p:nvSpPr>
            <p:spPr bwMode="auto">
              <a:xfrm>
                <a:off x="3707" y="15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08" name="Freeform 956"/>
              <p:cNvSpPr>
                <a:spLocks/>
              </p:cNvSpPr>
              <p:nvPr/>
            </p:nvSpPr>
            <p:spPr bwMode="auto">
              <a:xfrm>
                <a:off x="3462" y="21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09" name="Freeform 957"/>
              <p:cNvSpPr>
                <a:spLocks/>
              </p:cNvSpPr>
              <p:nvPr/>
            </p:nvSpPr>
            <p:spPr bwMode="auto">
              <a:xfrm>
                <a:off x="1279" y="33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10" name="Freeform 958"/>
              <p:cNvSpPr>
                <a:spLocks/>
              </p:cNvSpPr>
              <p:nvPr/>
            </p:nvSpPr>
            <p:spPr bwMode="auto">
              <a:xfrm>
                <a:off x="1510" y="24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11" name="Freeform 959"/>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12" name="Freeform 960"/>
              <p:cNvSpPr>
                <a:spLocks/>
              </p:cNvSpPr>
              <p:nvPr/>
            </p:nvSpPr>
            <p:spPr bwMode="auto">
              <a:xfrm>
                <a:off x="3983" y="14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13" name="Freeform 961"/>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14" name="Freeform 962"/>
              <p:cNvSpPr>
                <a:spLocks/>
              </p:cNvSpPr>
              <p:nvPr/>
            </p:nvSpPr>
            <p:spPr bwMode="auto">
              <a:xfrm>
                <a:off x="1279" y="33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15" name="Freeform 963"/>
              <p:cNvSpPr>
                <a:spLocks/>
              </p:cNvSpPr>
              <p:nvPr/>
            </p:nvSpPr>
            <p:spPr bwMode="auto">
              <a:xfrm>
                <a:off x="3372"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16" name="Freeform 964"/>
              <p:cNvSpPr>
                <a:spLocks/>
              </p:cNvSpPr>
              <p:nvPr/>
            </p:nvSpPr>
            <p:spPr bwMode="auto">
              <a:xfrm>
                <a:off x="3357"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17" name="Freeform 965"/>
              <p:cNvSpPr>
                <a:spLocks/>
              </p:cNvSpPr>
              <p:nvPr/>
            </p:nvSpPr>
            <p:spPr bwMode="auto">
              <a:xfrm>
                <a:off x="2155" y="26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18" name="Freeform 966"/>
              <p:cNvSpPr>
                <a:spLocks/>
              </p:cNvSpPr>
              <p:nvPr/>
            </p:nvSpPr>
            <p:spPr bwMode="auto">
              <a:xfrm>
                <a:off x="1414"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19" name="Freeform 967"/>
              <p:cNvSpPr>
                <a:spLocks/>
              </p:cNvSpPr>
              <p:nvPr/>
            </p:nvSpPr>
            <p:spPr bwMode="auto">
              <a:xfrm>
                <a:off x="1279" y="35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20" name="Freeform 968"/>
              <p:cNvSpPr>
                <a:spLocks/>
              </p:cNvSpPr>
              <p:nvPr/>
            </p:nvSpPr>
            <p:spPr bwMode="auto">
              <a:xfrm>
                <a:off x="1414"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21" name="Freeform 969"/>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22" name="Freeform 970"/>
              <p:cNvSpPr>
                <a:spLocks/>
              </p:cNvSpPr>
              <p:nvPr/>
            </p:nvSpPr>
            <p:spPr bwMode="auto">
              <a:xfrm>
                <a:off x="3252"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23" name="Freeform 971"/>
              <p:cNvSpPr>
                <a:spLocks/>
              </p:cNvSpPr>
              <p:nvPr/>
            </p:nvSpPr>
            <p:spPr bwMode="auto">
              <a:xfrm>
                <a:off x="1510"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24" name="Freeform 972"/>
              <p:cNvSpPr>
                <a:spLocks/>
              </p:cNvSpPr>
              <p:nvPr/>
            </p:nvSpPr>
            <p:spPr bwMode="auto">
              <a:xfrm>
                <a:off x="3943" y="13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25" name="Freeform 973"/>
              <p:cNvSpPr>
                <a:spLocks/>
              </p:cNvSpPr>
              <p:nvPr/>
            </p:nvSpPr>
            <p:spPr bwMode="auto">
              <a:xfrm>
                <a:off x="3282" y="19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26" name="Freeform 974"/>
              <p:cNvSpPr>
                <a:spLocks/>
              </p:cNvSpPr>
              <p:nvPr/>
            </p:nvSpPr>
            <p:spPr bwMode="auto">
              <a:xfrm>
                <a:off x="3357" y="22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27" name="Freeform 975"/>
              <p:cNvSpPr>
                <a:spLocks/>
              </p:cNvSpPr>
              <p:nvPr/>
            </p:nvSpPr>
            <p:spPr bwMode="auto">
              <a:xfrm>
                <a:off x="1279" y="34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28" name="Freeform 976"/>
              <p:cNvSpPr>
                <a:spLocks/>
              </p:cNvSpPr>
              <p:nvPr/>
            </p:nvSpPr>
            <p:spPr bwMode="auto">
              <a:xfrm>
                <a:off x="3232" y="18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29" name="Freeform 977"/>
              <p:cNvSpPr>
                <a:spLocks/>
              </p:cNvSpPr>
              <p:nvPr/>
            </p:nvSpPr>
            <p:spPr bwMode="auto">
              <a:xfrm>
                <a:off x="4038" y="12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30" name="Freeform 978"/>
              <p:cNvSpPr>
                <a:spLocks/>
              </p:cNvSpPr>
              <p:nvPr/>
            </p:nvSpPr>
            <p:spPr bwMode="auto">
              <a:xfrm>
                <a:off x="3142" y="24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31" name="Freeform 979"/>
              <p:cNvSpPr>
                <a:spLocks/>
              </p:cNvSpPr>
              <p:nvPr/>
            </p:nvSpPr>
            <p:spPr bwMode="auto">
              <a:xfrm>
                <a:off x="3147" y="16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32" name="Freeform 980"/>
              <p:cNvSpPr>
                <a:spLocks/>
              </p:cNvSpPr>
              <p:nvPr/>
            </p:nvSpPr>
            <p:spPr bwMode="auto">
              <a:xfrm>
                <a:off x="1414"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33" name="Freeform 981"/>
              <p:cNvSpPr>
                <a:spLocks/>
              </p:cNvSpPr>
              <p:nvPr/>
            </p:nvSpPr>
            <p:spPr bwMode="auto">
              <a:xfrm>
                <a:off x="1414"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34" name="Freeform 982"/>
              <p:cNvSpPr>
                <a:spLocks/>
              </p:cNvSpPr>
              <p:nvPr/>
            </p:nvSpPr>
            <p:spPr bwMode="auto">
              <a:xfrm>
                <a:off x="3347" y="18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35" name="Freeform 983"/>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36" name="Freeform 984"/>
              <p:cNvSpPr>
                <a:spLocks/>
              </p:cNvSpPr>
              <p:nvPr/>
            </p:nvSpPr>
            <p:spPr bwMode="auto">
              <a:xfrm>
                <a:off x="3322"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37" name="Freeform 985"/>
              <p:cNvSpPr>
                <a:spLocks/>
              </p:cNvSpPr>
              <p:nvPr/>
            </p:nvSpPr>
            <p:spPr bwMode="auto">
              <a:xfrm>
                <a:off x="3973" y="12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38" name="Freeform 986"/>
              <p:cNvSpPr>
                <a:spLocks/>
              </p:cNvSpPr>
              <p:nvPr/>
            </p:nvSpPr>
            <p:spPr bwMode="auto">
              <a:xfrm>
                <a:off x="2516" y="30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39" name="Freeform 987"/>
              <p:cNvSpPr>
                <a:spLocks/>
              </p:cNvSpPr>
              <p:nvPr/>
            </p:nvSpPr>
            <p:spPr bwMode="auto">
              <a:xfrm>
                <a:off x="3467" y="17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40" name="Freeform 988"/>
              <p:cNvSpPr>
                <a:spLocks/>
              </p:cNvSpPr>
              <p:nvPr/>
            </p:nvSpPr>
            <p:spPr bwMode="auto">
              <a:xfrm>
                <a:off x="3452"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41" name="Freeform 989"/>
              <p:cNvSpPr>
                <a:spLocks/>
              </p:cNvSpPr>
              <p:nvPr/>
            </p:nvSpPr>
            <p:spPr bwMode="auto">
              <a:xfrm>
                <a:off x="3362" y="18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42" name="Freeform 990"/>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43" name="Freeform 991"/>
              <p:cNvSpPr>
                <a:spLocks/>
              </p:cNvSpPr>
              <p:nvPr/>
            </p:nvSpPr>
            <p:spPr bwMode="auto">
              <a:xfrm>
                <a:off x="1585" y="30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44" name="Freeform 992"/>
              <p:cNvSpPr>
                <a:spLocks/>
              </p:cNvSpPr>
              <p:nvPr/>
            </p:nvSpPr>
            <p:spPr bwMode="auto">
              <a:xfrm>
                <a:off x="4098" y="11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45" name="Freeform 993"/>
              <p:cNvSpPr>
                <a:spLocks/>
              </p:cNvSpPr>
              <p:nvPr/>
            </p:nvSpPr>
            <p:spPr bwMode="auto">
              <a:xfrm>
                <a:off x="3542"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46" name="Freeform 994"/>
              <p:cNvSpPr>
                <a:spLocks/>
              </p:cNvSpPr>
              <p:nvPr/>
            </p:nvSpPr>
            <p:spPr bwMode="auto">
              <a:xfrm>
                <a:off x="1279" y="29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47" name="Freeform 995"/>
              <p:cNvSpPr>
                <a:spLocks/>
              </p:cNvSpPr>
              <p:nvPr/>
            </p:nvSpPr>
            <p:spPr bwMode="auto">
              <a:xfrm>
                <a:off x="1414" y="35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48" name="Freeform 996"/>
              <p:cNvSpPr>
                <a:spLocks/>
              </p:cNvSpPr>
              <p:nvPr/>
            </p:nvSpPr>
            <p:spPr bwMode="auto">
              <a:xfrm>
                <a:off x="3867" y="13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49" name="Freeform 997"/>
              <p:cNvSpPr>
                <a:spLocks/>
              </p:cNvSpPr>
              <p:nvPr/>
            </p:nvSpPr>
            <p:spPr bwMode="auto">
              <a:xfrm>
                <a:off x="3717"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50" name="Freeform 998"/>
              <p:cNvSpPr>
                <a:spLocks/>
              </p:cNvSpPr>
              <p:nvPr/>
            </p:nvSpPr>
            <p:spPr bwMode="auto">
              <a:xfrm>
                <a:off x="3973" y="13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51" name="Freeform 999"/>
              <p:cNvSpPr>
                <a:spLocks/>
              </p:cNvSpPr>
              <p:nvPr/>
            </p:nvSpPr>
            <p:spPr bwMode="auto">
              <a:xfrm>
                <a:off x="2295" y="271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352" name="Freeform 1000"/>
              <p:cNvSpPr>
                <a:spLocks/>
              </p:cNvSpPr>
              <p:nvPr/>
            </p:nvSpPr>
            <p:spPr bwMode="auto">
              <a:xfrm>
                <a:off x="3387" y="18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53" name="Freeform 1001"/>
              <p:cNvSpPr>
                <a:spLocks/>
              </p:cNvSpPr>
              <p:nvPr/>
            </p:nvSpPr>
            <p:spPr bwMode="auto">
              <a:xfrm>
                <a:off x="3652" y="16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54" name="Freeform 1002"/>
              <p:cNvSpPr>
                <a:spLocks/>
              </p:cNvSpPr>
              <p:nvPr/>
            </p:nvSpPr>
            <p:spPr bwMode="auto">
              <a:xfrm>
                <a:off x="3787" y="14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55" name="Freeform 1003"/>
              <p:cNvSpPr>
                <a:spLocks/>
              </p:cNvSpPr>
              <p:nvPr/>
            </p:nvSpPr>
            <p:spPr bwMode="auto">
              <a:xfrm>
                <a:off x="3922" y="143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56" name="Freeform 1004"/>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57" name="Freeform 1005"/>
              <p:cNvSpPr>
                <a:spLocks/>
              </p:cNvSpPr>
              <p:nvPr/>
            </p:nvSpPr>
            <p:spPr bwMode="auto">
              <a:xfrm>
                <a:off x="3983" y="13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58" name="Freeform 1006"/>
              <p:cNvSpPr>
                <a:spLocks/>
              </p:cNvSpPr>
              <p:nvPr/>
            </p:nvSpPr>
            <p:spPr bwMode="auto">
              <a:xfrm>
                <a:off x="1414" y="33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59" name="Freeform 1007"/>
              <p:cNvSpPr>
                <a:spLocks/>
              </p:cNvSpPr>
              <p:nvPr/>
            </p:nvSpPr>
            <p:spPr bwMode="auto">
              <a:xfrm>
                <a:off x="1279"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60" name="Freeform 1008"/>
              <p:cNvSpPr>
                <a:spLocks/>
              </p:cNvSpPr>
              <p:nvPr/>
            </p:nvSpPr>
            <p:spPr bwMode="auto">
              <a:xfrm>
                <a:off x="2961" y="21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61" name="Freeform 1009"/>
              <p:cNvSpPr>
                <a:spLocks/>
              </p:cNvSpPr>
              <p:nvPr/>
            </p:nvSpPr>
            <p:spPr bwMode="auto">
              <a:xfrm>
                <a:off x="4278" y="12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8" name="Group 1211"/>
            <p:cNvGrpSpPr>
              <a:grpSpLocks/>
            </p:cNvGrpSpPr>
            <p:nvPr/>
          </p:nvGrpSpPr>
          <p:grpSpPr bwMode="auto">
            <a:xfrm>
              <a:off x="1044" y="1098"/>
              <a:ext cx="3224" cy="2422"/>
              <a:chOff x="1044" y="1098"/>
              <a:chExt cx="3224" cy="2422"/>
            </a:xfrm>
          </p:grpSpPr>
          <p:sp>
            <p:nvSpPr>
              <p:cNvPr id="229363" name="Freeform 1011"/>
              <p:cNvSpPr>
                <a:spLocks/>
              </p:cNvSpPr>
              <p:nvPr/>
            </p:nvSpPr>
            <p:spPr bwMode="auto">
              <a:xfrm>
                <a:off x="3767"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64" name="Freeform 1012"/>
              <p:cNvSpPr>
                <a:spLocks/>
              </p:cNvSpPr>
              <p:nvPr/>
            </p:nvSpPr>
            <p:spPr bwMode="auto">
              <a:xfrm>
                <a:off x="3737"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65" name="Freeform 1013"/>
              <p:cNvSpPr>
                <a:spLocks/>
              </p:cNvSpPr>
              <p:nvPr/>
            </p:nvSpPr>
            <p:spPr bwMode="auto">
              <a:xfrm>
                <a:off x="3762" y="14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66" name="Freeform 1014"/>
              <p:cNvSpPr>
                <a:spLocks/>
              </p:cNvSpPr>
              <p:nvPr/>
            </p:nvSpPr>
            <p:spPr bwMode="auto">
              <a:xfrm>
                <a:off x="3066" y="20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67" name="Freeform 1015"/>
              <p:cNvSpPr>
                <a:spLocks/>
              </p:cNvSpPr>
              <p:nvPr/>
            </p:nvSpPr>
            <p:spPr bwMode="auto">
              <a:xfrm>
                <a:off x="3792" y="15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68" name="Freeform 1016"/>
              <p:cNvSpPr>
                <a:spLocks/>
              </p:cNvSpPr>
              <p:nvPr/>
            </p:nvSpPr>
            <p:spPr bwMode="auto">
              <a:xfrm>
                <a:off x="2416" y="27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69" name="Freeform 1017"/>
              <p:cNvSpPr>
                <a:spLocks/>
              </p:cNvSpPr>
              <p:nvPr/>
            </p:nvSpPr>
            <p:spPr bwMode="auto">
              <a:xfrm>
                <a:off x="2851" y="16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70" name="Freeform 1018"/>
              <p:cNvSpPr>
                <a:spLocks/>
              </p:cNvSpPr>
              <p:nvPr/>
            </p:nvSpPr>
            <p:spPr bwMode="auto">
              <a:xfrm>
                <a:off x="3437"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71" name="Freeform 1019"/>
              <p:cNvSpPr>
                <a:spLocks/>
              </p:cNvSpPr>
              <p:nvPr/>
            </p:nvSpPr>
            <p:spPr bwMode="auto">
              <a:xfrm>
                <a:off x="2961" y="22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72" name="Freeform 1020"/>
              <p:cNvSpPr>
                <a:spLocks/>
              </p:cNvSpPr>
              <p:nvPr/>
            </p:nvSpPr>
            <p:spPr bwMode="auto">
              <a:xfrm>
                <a:off x="2946" y="22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73" name="Freeform 1021"/>
              <p:cNvSpPr>
                <a:spLocks/>
              </p:cNvSpPr>
              <p:nvPr/>
            </p:nvSpPr>
            <p:spPr bwMode="auto">
              <a:xfrm>
                <a:off x="1930"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74" name="Freeform 1022"/>
              <p:cNvSpPr>
                <a:spLocks/>
              </p:cNvSpPr>
              <p:nvPr/>
            </p:nvSpPr>
            <p:spPr bwMode="auto">
              <a:xfrm>
                <a:off x="3837"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375" name="Freeform 1023"/>
              <p:cNvSpPr>
                <a:spLocks/>
              </p:cNvSpPr>
              <p:nvPr/>
            </p:nvSpPr>
            <p:spPr bwMode="auto">
              <a:xfrm>
                <a:off x="3747" y="14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392" name="Freeform 1024"/>
              <p:cNvSpPr>
                <a:spLocks/>
              </p:cNvSpPr>
              <p:nvPr/>
            </p:nvSpPr>
            <p:spPr bwMode="auto">
              <a:xfrm>
                <a:off x="3267"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393" name="Freeform 1025"/>
              <p:cNvSpPr>
                <a:spLocks/>
              </p:cNvSpPr>
              <p:nvPr/>
            </p:nvSpPr>
            <p:spPr bwMode="auto">
              <a:xfrm>
                <a:off x="3707"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394" name="Freeform 1026"/>
              <p:cNvSpPr>
                <a:spLocks/>
              </p:cNvSpPr>
              <p:nvPr/>
            </p:nvSpPr>
            <p:spPr bwMode="auto">
              <a:xfrm>
                <a:off x="1279"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395" name="Freeform 1027"/>
              <p:cNvSpPr>
                <a:spLocks/>
              </p:cNvSpPr>
              <p:nvPr/>
            </p:nvSpPr>
            <p:spPr bwMode="auto">
              <a:xfrm>
                <a:off x="3948" y="14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396" name="Freeform 1028"/>
              <p:cNvSpPr>
                <a:spLocks/>
              </p:cNvSpPr>
              <p:nvPr/>
            </p:nvSpPr>
            <p:spPr bwMode="auto">
              <a:xfrm>
                <a:off x="3938" y="13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397" name="Freeform 1029"/>
              <p:cNvSpPr>
                <a:spLocks/>
              </p:cNvSpPr>
              <p:nvPr/>
            </p:nvSpPr>
            <p:spPr bwMode="auto">
              <a:xfrm>
                <a:off x="3677" y="15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398" name="Freeform 1030"/>
              <p:cNvSpPr>
                <a:spLocks/>
              </p:cNvSpPr>
              <p:nvPr/>
            </p:nvSpPr>
            <p:spPr bwMode="auto">
              <a:xfrm>
                <a:off x="3327" y="17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399" name="Freeform 1031"/>
              <p:cNvSpPr>
                <a:spLocks/>
              </p:cNvSpPr>
              <p:nvPr/>
            </p:nvSpPr>
            <p:spPr bwMode="auto">
              <a:xfrm>
                <a:off x="3597" y="16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00" name="Freeform 1032"/>
              <p:cNvSpPr>
                <a:spLocks/>
              </p:cNvSpPr>
              <p:nvPr/>
            </p:nvSpPr>
            <p:spPr bwMode="auto">
              <a:xfrm>
                <a:off x="4158" y="13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01" name="Freeform 1033"/>
              <p:cNvSpPr>
                <a:spLocks/>
              </p:cNvSpPr>
              <p:nvPr/>
            </p:nvSpPr>
            <p:spPr bwMode="auto">
              <a:xfrm>
                <a:off x="3237" y="18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02" name="Freeform 1034"/>
              <p:cNvSpPr>
                <a:spLocks/>
              </p:cNvSpPr>
              <p:nvPr/>
            </p:nvSpPr>
            <p:spPr bwMode="auto">
              <a:xfrm>
                <a:off x="4153" y="16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03" name="Freeform 1035"/>
              <p:cNvSpPr>
                <a:spLocks/>
              </p:cNvSpPr>
              <p:nvPr/>
            </p:nvSpPr>
            <p:spPr bwMode="auto">
              <a:xfrm>
                <a:off x="3767"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04" name="Freeform 1036"/>
              <p:cNvSpPr>
                <a:spLocks/>
              </p:cNvSpPr>
              <p:nvPr/>
            </p:nvSpPr>
            <p:spPr bwMode="auto">
              <a:xfrm>
                <a:off x="3938" y="13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05" name="Freeform 1037"/>
              <p:cNvSpPr>
                <a:spLocks/>
              </p:cNvSpPr>
              <p:nvPr/>
            </p:nvSpPr>
            <p:spPr bwMode="auto">
              <a:xfrm>
                <a:off x="3527"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06" name="Freeform 1038"/>
              <p:cNvSpPr>
                <a:spLocks/>
              </p:cNvSpPr>
              <p:nvPr/>
            </p:nvSpPr>
            <p:spPr bwMode="auto">
              <a:xfrm>
                <a:off x="3712" y="15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07" name="Freeform 1039"/>
              <p:cNvSpPr>
                <a:spLocks/>
              </p:cNvSpPr>
              <p:nvPr/>
            </p:nvSpPr>
            <p:spPr bwMode="auto">
              <a:xfrm>
                <a:off x="3262" y="18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08" name="Freeform 1040"/>
              <p:cNvSpPr>
                <a:spLocks/>
              </p:cNvSpPr>
              <p:nvPr/>
            </p:nvSpPr>
            <p:spPr bwMode="auto">
              <a:xfrm>
                <a:off x="3152" y="19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09" name="Freeform 1041"/>
              <p:cNvSpPr>
                <a:spLocks/>
              </p:cNvSpPr>
              <p:nvPr/>
            </p:nvSpPr>
            <p:spPr bwMode="auto">
              <a:xfrm>
                <a:off x="3252" y="19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10" name="Freeform 1042"/>
              <p:cNvSpPr>
                <a:spLocks/>
              </p:cNvSpPr>
              <p:nvPr/>
            </p:nvSpPr>
            <p:spPr bwMode="auto">
              <a:xfrm>
                <a:off x="3697" y="17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11" name="Freeform 1043"/>
              <p:cNvSpPr>
                <a:spLocks/>
              </p:cNvSpPr>
              <p:nvPr/>
            </p:nvSpPr>
            <p:spPr bwMode="auto">
              <a:xfrm>
                <a:off x="1880" y="32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12" name="Freeform 1044"/>
              <p:cNvSpPr>
                <a:spLocks/>
              </p:cNvSpPr>
              <p:nvPr/>
            </p:nvSpPr>
            <p:spPr bwMode="auto">
              <a:xfrm>
                <a:off x="3302" y="18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13" name="Freeform 1045"/>
              <p:cNvSpPr>
                <a:spLocks/>
              </p:cNvSpPr>
              <p:nvPr/>
            </p:nvSpPr>
            <p:spPr bwMode="auto">
              <a:xfrm>
                <a:off x="2230" y="32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14" name="Freeform 1046"/>
              <p:cNvSpPr>
                <a:spLocks/>
              </p:cNvSpPr>
              <p:nvPr/>
            </p:nvSpPr>
            <p:spPr bwMode="auto">
              <a:xfrm>
                <a:off x="4218" y="11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15" name="Freeform 1047"/>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16" name="Freeform 1048"/>
              <p:cNvSpPr>
                <a:spLocks/>
              </p:cNvSpPr>
              <p:nvPr/>
            </p:nvSpPr>
            <p:spPr bwMode="auto">
              <a:xfrm>
                <a:off x="3767" y="14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17" name="Freeform 1049"/>
              <p:cNvSpPr>
                <a:spLocks/>
              </p:cNvSpPr>
              <p:nvPr/>
            </p:nvSpPr>
            <p:spPr bwMode="auto">
              <a:xfrm>
                <a:off x="3187" y="19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18" name="Freeform 1050"/>
              <p:cNvSpPr>
                <a:spLocks/>
              </p:cNvSpPr>
              <p:nvPr/>
            </p:nvSpPr>
            <p:spPr bwMode="auto">
              <a:xfrm>
                <a:off x="3487" y="17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19" name="Freeform 1051"/>
              <p:cNvSpPr>
                <a:spLocks/>
              </p:cNvSpPr>
              <p:nvPr/>
            </p:nvSpPr>
            <p:spPr bwMode="auto">
              <a:xfrm>
                <a:off x="1279"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20" name="Freeform 1052"/>
              <p:cNvSpPr>
                <a:spLocks/>
              </p:cNvSpPr>
              <p:nvPr/>
            </p:nvSpPr>
            <p:spPr bwMode="auto">
              <a:xfrm>
                <a:off x="3187"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21" name="Freeform 1053"/>
              <p:cNvSpPr>
                <a:spLocks/>
              </p:cNvSpPr>
              <p:nvPr/>
            </p:nvSpPr>
            <p:spPr bwMode="auto">
              <a:xfrm>
                <a:off x="2986" y="21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22" name="Freeform 1054"/>
              <p:cNvSpPr>
                <a:spLocks/>
              </p:cNvSpPr>
              <p:nvPr/>
            </p:nvSpPr>
            <p:spPr bwMode="auto">
              <a:xfrm>
                <a:off x="2406"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23" name="Freeform 1055"/>
              <p:cNvSpPr>
                <a:spLocks/>
              </p:cNvSpPr>
              <p:nvPr/>
            </p:nvSpPr>
            <p:spPr bwMode="auto">
              <a:xfrm>
                <a:off x="1414" y="29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24" name="Freeform 1056"/>
              <p:cNvSpPr>
                <a:spLocks/>
              </p:cNvSpPr>
              <p:nvPr/>
            </p:nvSpPr>
            <p:spPr bwMode="auto">
              <a:xfrm>
                <a:off x="1414" y="33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25" name="Freeform 1057"/>
              <p:cNvSpPr>
                <a:spLocks/>
              </p:cNvSpPr>
              <p:nvPr/>
            </p:nvSpPr>
            <p:spPr bwMode="auto">
              <a:xfrm>
                <a:off x="3737" y="18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26" name="Freeform 1058"/>
              <p:cNvSpPr>
                <a:spLocks/>
              </p:cNvSpPr>
              <p:nvPr/>
            </p:nvSpPr>
            <p:spPr bwMode="auto">
              <a:xfrm>
                <a:off x="3357"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27" name="Freeform 1059"/>
              <p:cNvSpPr>
                <a:spLocks/>
              </p:cNvSpPr>
              <p:nvPr/>
            </p:nvSpPr>
            <p:spPr bwMode="auto">
              <a:xfrm>
                <a:off x="3257"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28" name="Freeform 1060"/>
              <p:cNvSpPr>
                <a:spLocks/>
              </p:cNvSpPr>
              <p:nvPr/>
            </p:nvSpPr>
            <p:spPr bwMode="auto">
              <a:xfrm>
                <a:off x="1279"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29" name="Freeform 1061"/>
              <p:cNvSpPr>
                <a:spLocks/>
              </p:cNvSpPr>
              <p:nvPr/>
            </p:nvSpPr>
            <p:spPr bwMode="auto">
              <a:xfrm>
                <a:off x="3377"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30" name="Freeform 1062"/>
              <p:cNvSpPr>
                <a:spLocks/>
              </p:cNvSpPr>
              <p:nvPr/>
            </p:nvSpPr>
            <p:spPr bwMode="auto">
              <a:xfrm>
                <a:off x="1510"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31" name="Freeform 1063"/>
              <p:cNvSpPr>
                <a:spLocks/>
              </p:cNvSpPr>
              <p:nvPr/>
            </p:nvSpPr>
            <p:spPr bwMode="auto">
              <a:xfrm>
                <a:off x="3732" y="16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32" name="Freeform 1064"/>
              <p:cNvSpPr>
                <a:spLocks/>
              </p:cNvSpPr>
              <p:nvPr/>
            </p:nvSpPr>
            <p:spPr bwMode="auto">
              <a:xfrm>
                <a:off x="1414" y="32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33" name="Freeform 1065"/>
              <p:cNvSpPr>
                <a:spLocks/>
              </p:cNvSpPr>
              <p:nvPr/>
            </p:nvSpPr>
            <p:spPr bwMode="auto">
              <a:xfrm>
                <a:off x="3362" y="17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34" name="Freeform 1066"/>
              <p:cNvSpPr>
                <a:spLocks/>
              </p:cNvSpPr>
              <p:nvPr/>
            </p:nvSpPr>
            <p:spPr bwMode="auto">
              <a:xfrm>
                <a:off x="3677"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35" name="Freeform 1067"/>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36" name="Freeform 1068"/>
              <p:cNvSpPr>
                <a:spLocks/>
              </p:cNvSpPr>
              <p:nvPr/>
            </p:nvSpPr>
            <p:spPr bwMode="auto">
              <a:xfrm>
                <a:off x="3692" y="15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37" name="Freeform 1069"/>
              <p:cNvSpPr>
                <a:spLocks/>
              </p:cNvSpPr>
              <p:nvPr/>
            </p:nvSpPr>
            <p:spPr bwMode="auto">
              <a:xfrm>
                <a:off x="2481" y="21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38" name="Freeform 1070"/>
              <p:cNvSpPr>
                <a:spLocks/>
              </p:cNvSpPr>
              <p:nvPr/>
            </p:nvSpPr>
            <p:spPr bwMode="auto">
              <a:xfrm>
                <a:off x="3802"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39" name="Freeform 1071"/>
              <p:cNvSpPr>
                <a:spLocks/>
              </p:cNvSpPr>
              <p:nvPr/>
            </p:nvSpPr>
            <p:spPr bwMode="auto">
              <a:xfrm>
                <a:off x="3517"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40" name="Freeform 1072"/>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41" name="Freeform 1073"/>
              <p:cNvSpPr>
                <a:spLocks/>
              </p:cNvSpPr>
              <p:nvPr/>
            </p:nvSpPr>
            <p:spPr bwMode="auto">
              <a:xfrm>
                <a:off x="1745" y="31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42" name="Freeform 1074"/>
              <p:cNvSpPr>
                <a:spLocks/>
              </p:cNvSpPr>
              <p:nvPr/>
            </p:nvSpPr>
            <p:spPr bwMode="auto">
              <a:xfrm>
                <a:off x="3577" y="16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43" name="Freeform 1075"/>
              <p:cNvSpPr>
                <a:spLocks/>
              </p:cNvSpPr>
              <p:nvPr/>
            </p:nvSpPr>
            <p:spPr bwMode="auto">
              <a:xfrm>
                <a:off x="3752"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44" name="Freeform 1076"/>
              <p:cNvSpPr>
                <a:spLocks/>
              </p:cNvSpPr>
              <p:nvPr/>
            </p:nvSpPr>
            <p:spPr bwMode="auto">
              <a:xfrm>
                <a:off x="3292" y="24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45" name="Freeform 1077"/>
              <p:cNvSpPr>
                <a:spLocks/>
              </p:cNvSpPr>
              <p:nvPr/>
            </p:nvSpPr>
            <p:spPr bwMode="auto">
              <a:xfrm>
                <a:off x="3392" y="17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46" name="Freeform 1078"/>
              <p:cNvSpPr>
                <a:spLocks/>
              </p:cNvSpPr>
              <p:nvPr/>
            </p:nvSpPr>
            <p:spPr bwMode="auto">
              <a:xfrm>
                <a:off x="3482"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47" name="Freeform 1079"/>
              <p:cNvSpPr>
                <a:spLocks/>
              </p:cNvSpPr>
              <p:nvPr/>
            </p:nvSpPr>
            <p:spPr bwMode="auto">
              <a:xfrm>
                <a:off x="1414" y="34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48" name="Freeform 1080"/>
              <p:cNvSpPr>
                <a:spLocks/>
              </p:cNvSpPr>
              <p:nvPr/>
            </p:nvSpPr>
            <p:spPr bwMode="auto">
              <a:xfrm>
                <a:off x="3307"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49" name="Freeform 1081"/>
              <p:cNvSpPr>
                <a:spLocks/>
              </p:cNvSpPr>
              <p:nvPr/>
            </p:nvSpPr>
            <p:spPr bwMode="auto">
              <a:xfrm>
                <a:off x="3572"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50" name="Freeform 1082"/>
              <p:cNvSpPr>
                <a:spLocks/>
              </p:cNvSpPr>
              <p:nvPr/>
            </p:nvSpPr>
            <p:spPr bwMode="auto">
              <a:xfrm>
                <a:off x="1279" y="31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51" name="Freeform 1083"/>
              <p:cNvSpPr>
                <a:spLocks/>
              </p:cNvSpPr>
              <p:nvPr/>
            </p:nvSpPr>
            <p:spPr bwMode="auto">
              <a:xfrm>
                <a:off x="3026" y="20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52" name="Freeform 1084"/>
              <p:cNvSpPr>
                <a:spLocks/>
              </p:cNvSpPr>
              <p:nvPr/>
            </p:nvSpPr>
            <p:spPr bwMode="auto">
              <a:xfrm>
                <a:off x="3547" y="17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53" name="Freeform 1085"/>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54" name="Freeform 1086"/>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55" name="Freeform 1087"/>
              <p:cNvSpPr>
                <a:spLocks/>
              </p:cNvSpPr>
              <p:nvPr/>
            </p:nvSpPr>
            <p:spPr bwMode="auto">
              <a:xfrm>
                <a:off x="326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56" name="Freeform 1088"/>
              <p:cNvSpPr>
                <a:spLocks/>
              </p:cNvSpPr>
              <p:nvPr/>
            </p:nvSpPr>
            <p:spPr bwMode="auto">
              <a:xfrm>
                <a:off x="1700" y="30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57" name="Freeform 1089"/>
              <p:cNvSpPr>
                <a:spLocks/>
              </p:cNvSpPr>
              <p:nvPr/>
            </p:nvSpPr>
            <p:spPr bwMode="auto">
              <a:xfrm>
                <a:off x="3417"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58" name="Freeform 1090"/>
              <p:cNvSpPr>
                <a:spLocks/>
              </p:cNvSpPr>
              <p:nvPr/>
            </p:nvSpPr>
            <p:spPr bwMode="auto">
              <a:xfrm>
                <a:off x="3207"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59" name="Freeform 1091"/>
              <p:cNvSpPr>
                <a:spLocks/>
              </p:cNvSpPr>
              <p:nvPr/>
            </p:nvSpPr>
            <p:spPr bwMode="auto">
              <a:xfrm>
                <a:off x="3192"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60" name="Freeform 1092"/>
              <p:cNvSpPr>
                <a:spLocks/>
              </p:cNvSpPr>
              <p:nvPr/>
            </p:nvSpPr>
            <p:spPr bwMode="auto">
              <a:xfrm>
                <a:off x="2801"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61" name="Freeform 1093"/>
              <p:cNvSpPr>
                <a:spLocks/>
              </p:cNvSpPr>
              <p:nvPr/>
            </p:nvSpPr>
            <p:spPr bwMode="auto">
              <a:xfrm>
                <a:off x="3071"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62" name="Freeform 1094"/>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63" name="Freeform 1095"/>
              <p:cNvSpPr>
                <a:spLocks/>
              </p:cNvSpPr>
              <p:nvPr/>
            </p:nvSpPr>
            <p:spPr bwMode="auto">
              <a:xfrm>
                <a:off x="2986" y="21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64" name="Freeform 1096"/>
              <p:cNvSpPr>
                <a:spLocks/>
              </p:cNvSpPr>
              <p:nvPr/>
            </p:nvSpPr>
            <p:spPr bwMode="auto">
              <a:xfrm>
                <a:off x="3592"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65" name="Freeform 1097"/>
              <p:cNvSpPr>
                <a:spLocks/>
              </p:cNvSpPr>
              <p:nvPr/>
            </p:nvSpPr>
            <p:spPr bwMode="auto">
              <a:xfrm>
                <a:off x="2991" y="21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66" name="Freeform 1098"/>
              <p:cNvSpPr>
                <a:spLocks/>
              </p:cNvSpPr>
              <p:nvPr/>
            </p:nvSpPr>
            <p:spPr bwMode="auto">
              <a:xfrm>
                <a:off x="2165" y="28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67" name="Freeform 1099"/>
              <p:cNvSpPr>
                <a:spLocks/>
              </p:cNvSpPr>
              <p:nvPr/>
            </p:nvSpPr>
            <p:spPr bwMode="auto">
              <a:xfrm>
                <a:off x="1279"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68" name="Freeform 1100"/>
              <p:cNvSpPr>
                <a:spLocks/>
              </p:cNvSpPr>
              <p:nvPr/>
            </p:nvSpPr>
            <p:spPr bwMode="auto">
              <a:xfrm>
                <a:off x="3747" y="13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69" name="Freeform 1101"/>
              <p:cNvSpPr>
                <a:spLocks/>
              </p:cNvSpPr>
              <p:nvPr/>
            </p:nvSpPr>
            <p:spPr bwMode="auto">
              <a:xfrm>
                <a:off x="3091" y="24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70" name="Freeform 1102"/>
              <p:cNvSpPr>
                <a:spLocks/>
              </p:cNvSpPr>
              <p:nvPr/>
            </p:nvSpPr>
            <p:spPr bwMode="auto">
              <a:xfrm>
                <a:off x="3552" y="16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71" name="Freeform 1103"/>
              <p:cNvSpPr>
                <a:spLocks/>
              </p:cNvSpPr>
              <p:nvPr/>
            </p:nvSpPr>
            <p:spPr bwMode="auto">
              <a:xfrm>
                <a:off x="3182" y="19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72" name="Freeform 1104"/>
              <p:cNvSpPr>
                <a:spLocks/>
              </p:cNvSpPr>
              <p:nvPr/>
            </p:nvSpPr>
            <p:spPr bwMode="auto">
              <a:xfrm>
                <a:off x="3437"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73" name="Freeform 1105"/>
              <p:cNvSpPr>
                <a:spLocks/>
              </p:cNvSpPr>
              <p:nvPr/>
            </p:nvSpPr>
            <p:spPr bwMode="auto">
              <a:xfrm>
                <a:off x="3352"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74" name="Freeform 1106"/>
              <p:cNvSpPr>
                <a:spLocks/>
              </p:cNvSpPr>
              <p:nvPr/>
            </p:nvSpPr>
            <p:spPr bwMode="auto">
              <a:xfrm>
                <a:off x="3522" y="17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75" name="Freeform 1107"/>
              <p:cNvSpPr>
                <a:spLocks/>
              </p:cNvSpPr>
              <p:nvPr/>
            </p:nvSpPr>
            <p:spPr bwMode="auto">
              <a:xfrm>
                <a:off x="2050" y="30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76" name="Freeform 1108"/>
              <p:cNvSpPr>
                <a:spLocks/>
              </p:cNvSpPr>
              <p:nvPr/>
            </p:nvSpPr>
            <p:spPr bwMode="auto">
              <a:xfrm>
                <a:off x="3572" y="19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77" name="Freeform 1109"/>
              <p:cNvSpPr>
                <a:spLocks/>
              </p:cNvSpPr>
              <p:nvPr/>
            </p:nvSpPr>
            <p:spPr bwMode="auto">
              <a:xfrm>
                <a:off x="3172"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78" name="Freeform 1110"/>
              <p:cNvSpPr>
                <a:spLocks/>
              </p:cNvSpPr>
              <p:nvPr/>
            </p:nvSpPr>
            <p:spPr bwMode="auto">
              <a:xfrm>
                <a:off x="3267"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79" name="Freeform 1111"/>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80" name="Freeform 1112"/>
              <p:cNvSpPr>
                <a:spLocks/>
              </p:cNvSpPr>
              <p:nvPr/>
            </p:nvSpPr>
            <p:spPr bwMode="auto">
              <a:xfrm>
                <a:off x="1279"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81" name="Freeform 1113"/>
              <p:cNvSpPr>
                <a:spLocks/>
              </p:cNvSpPr>
              <p:nvPr/>
            </p:nvSpPr>
            <p:spPr bwMode="auto">
              <a:xfrm>
                <a:off x="3477"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82" name="Freeform 1114"/>
              <p:cNvSpPr>
                <a:spLocks/>
              </p:cNvSpPr>
              <p:nvPr/>
            </p:nvSpPr>
            <p:spPr bwMode="auto">
              <a:xfrm>
                <a:off x="1414" y="28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83" name="Freeform 1115"/>
              <p:cNvSpPr>
                <a:spLocks/>
              </p:cNvSpPr>
              <p:nvPr/>
            </p:nvSpPr>
            <p:spPr bwMode="auto">
              <a:xfrm>
                <a:off x="3152"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84" name="Freeform 1116"/>
              <p:cNvSpPr>
                <a:spLocks/>
              </p:cNvSpPr>
              <p:nvPr/>
            </p:nvSpPr>
            <p:spPr bwMode="auto">
              <a:xfrm>
                <a:off x="3752"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85" name="Freeform 1117"/>
              <p:cNvSpPr>
                <a:spLocks/>
              </p:cNvSpPr>
              <p:nvPr/>
            </p:nvSpPr>
            <p:spPr bwMode="auto">
              <a:xfrm>
                <a:off x="3352"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86" name="Freeform 1118"/>
              <p:cNvSpPr>
                <a:spLocks/>
              </p:cNvSpPr>
              <p:nvPr/>
            </p:nvSpPr>
            <p:spPr bwMode="auto">
              <a:xfrm>
                <a:off x="1279"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87" name="Freeform 1119"/>
              <p:cNvSpPr>
                <a:spLocks/>
              </p:cNvSpPr>
              <p:nvPr/>
            </p:nvSpPr>
            <p:spPr bwMode="auto">
              <a:xfrm>
                <a:off x="3147" y="20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88" name="Freeform 1120"/>
              <p:cNvSpPr>
                <a:spLocks/>
              </p:cNvSpPr>
              <p:nvPr/>
            </p:nvSpPr>
            <p:spPr bwMode="auto">
              <a:xfrm>
                <a:off x="3897"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89" name="Freeform 1121"/>
              <p:cNvSpPr>
                <a:spLocks/>
              </p:cNvSpPr>
              <p:nvPr/>
            </p:nvSpPr>
            <p:spPr bwMode="auto">
              <a:xfrm>
                <a:off x="4248"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90" name="Freeform 1122"/>
              <p:cNvSpPr>
                <a:spLocks/>
              </p:cNvSpPr>
              <p:nvPr/>
            </p:nvSpPr>
            <p:spPr bwMode="auto">
              <a:xfrm>
                <a:off x="3887"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91" name="Freeform 1123"/>
              <p:cNvSpPr>
                <a:spLocks/>
              </p:cNvSpPr>
              <p:nvPr/>
            </p:nvSpPr>
            <p:spPr bwMode="auto">
              <a:xfrm>
                <a:off x="2581" y="24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92" name="Freeform 1124"/>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93" name="Freeform 1125"/>
              <p:cNvSpPr>
                <a:spLocks/>
              </p:cNvSpPr>
              <p:nvPr/>
            </p:nvSpPr>
            <p:spPr bwMode="auto">
              <a:xfrm>
                <a:off x="1975" y="27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94" name="Freeform 1126"/>
              <p:cNvSpPr>
                <a:spLocks/>
              </p:cNvSpPr>
              <p:nvPr/>
            </p:nvSpPr>
            <p:spPr bwMode="auto">
              <a:xfrm>
                <a:off x="3312" y="18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95" name="Freeform 1127"/>
              <p:cNvSpPr>
                <a:spLocks/>
              </p:cNvSpPr>
              <p:nvPr/>
            </p:nvSpPr>
            <p:spPr bwMode="auto">
              <a:xfrm>
                <a:off x="1510"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96" name="Freeform 1128"/>
              <p:cNvSpPr>
                <a:spLocks/>
              </p:cNvSpPr>
              <p:nvPr/>
            </p:nvSpPr>
            <p:spPr bwMode="auto">
              <a:xfrm>
                <a:off x="3547"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97" name="Freeform 1129"/>
              <p:cNvSpPr>
                <a:spLocks/>
              </p:cNvSpPr>
              <p:nvPr/>
            </p:nvSpPr>
            <p:spPr bwMode="auto">
              <a:xfrm>
                <a:off x="3437"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98" name="Freeform 1130"/>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499" name="Freeform 1131"/>
              <p:cNvSpPr>
                <a:spLocks/>
              </p:cNvSpPr>
              <p:nvPr/>
            </p:nvSpPr>
            <p:spPr bwMode="auto">
              <a:xfrm>
                <a:off x="2240" y="30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00" name="Freeform 1132"/>
              <p:cNvSpPr>
                <a:spLocks/>
              </p:cNvSpPr>
              <p:nvPr/>
            </p:nvSpPr>
            <p:spPr bwMode="auto">
              <a:xfrm>
                <a:off x="3347"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01" name="Freeform 1133"/>
              <p:cNvSpPr>
                <a:spLocks/>
              </p:cNvSpPr>
              <p:nvPr/>
            </p:nvSpPr>
            <p:spPr bwMode="auto">
              <a:xfrm>
                <a:off x="3207"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02" name="Freeform 1134"/>
              <p:cNvSpPr>
                <a:spLocks/>
              </p:cNvSpPr>
              <p:nvPr/>
            </p:nvSpPr>
            <p:spPr bwMode="auto">
              <a:xfrm>
                <a:off x="3207"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03" name="Freeform 1135"/>
              <p:cNvSpPr>
                <a:spLocks/>
              </p:cNvSpPr>
              <p:nvPr/>
            </p:nvSpPr>
            <p:spPr bwMode="auto">
              <a:xfrm>
                <a:off x="3842" y="15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04" name="Freeform 1136"/>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05" name="Freeform 1137"/>
              <p:cNvSpPr>
                <a:spLocks/>
              </p:cNvSpPr>
              <p:nvPr/>
            </p:nvSpPr>
            <p:spPr bwMode="auto">
              <a:xfrm>
                <a:off x="4008" y="13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06" name="Freeform 1138"/>
              <p:cNvSpPr>
                <a:spLocks/>
              </p:cNvSpPr>
              <p:nvPr/>
            </p:nvSpPr>
            <p:spPr bwMode="auto">
              <a:xfrm>
                <a:off x="1414" y="33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07" name="Freeform 1139"/>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08" name="Freeform 1140"/>
              <p:cNvSpPr>
                <a:spLocks/>
              </p:cNvSpPr>
              <p:nvPr/>
            </p:nvSpPr>
            <p:spPr bwMode="auto">
              <a:xfrm>
                <a:off x="1044"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09" name="Freeform 1141"/>
              <p:cNvSpPr>
                <a:spLocks/>
              </p:cNvSpPr>
              <p:nvPr/>
            </p:nvSpPr>
            <p:spPr bwMode="auto">
              <a:xfrm>
                <a:off x="1279" y="34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10" name="Freeform 1142"/>
              <p:cNvSpPr>
                <a:spLocks/>
              </p:cNvSpPr>
              <p:nvPr/>
            </p:nvSpPr>
            <p:spPr bwMode="auto">
              <a:xfrm>
                <a:off x="1414" y="33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11" name="Freeform 1143"/>
              <p:cNvSpPr>
                <a:spLocks/>
              </p:cNvSpPr>
              <p:nvPr/>
            </p:nvSpPr>
            <p:spPr bwMode="auto">
              <a:xfrm>
                <a:off x="3552" y="16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12" name="Freeform 1144"/>
              <p:cNvSpPr>
                <a:spLocks/>
              </p:cNvSpPr>
              <p:nvPr/>
            </p:nvSpPr>
            <p:spPr bwMode="auto">
              <a:xfrm>
                <a:off x="3352" y="18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13" name="Freeform 1145"/>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14" name="Freeform 1146"/>
              <p:cNvSpPr>
                <a:spLocks/>
              </p:cNvSpPr>
              <p:nvPr/>
            </p:nvSpPr>
            <p:spPr bwMode="auto">
              <a:xfrm>
                <a:off x="3772"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15" name="Freeform 1147"/>
              <p:cNvSpPr>
                <a:spLocks/>
              </p:cNvSpPr>
              <p:nvPr/>
            </p:nvSpPr>
            <p:spPr bwMode="auto">
              <a:xfrm>
                <a:off x="3993"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16" name="Freeform 1148"/>
              <p:cNvSpPr>
                <a:spLocks/>
              </p:cNvSpPr>
              <p:nvPr/>
            </p:nvSpPr>
            <p:spPr bwMode="auto">
              <a:xfrm>
                <a:off x="3907" y="13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17" name="Freeform 1149"/>
              <p:cNvSpPr>
                <a:spLocks/>
              </p:cNvSpPr>
              <p:nvPr/>
            </p:nvSpPr>
            <p:spPr bwMode="auto">
              <a:xfrm>
                <a:off x="3407"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18" name="Freeform 1150"/>
              <p:cNvSpPr>
                <a:spLocks/>
              </p:cNvSpPr>
              <p:nvPr/>
            </p:nvSpPr>
            <p:spPr bwMode="auto">
              <a:xfrm>
                <a:off x="3792"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19" name="Freeform 1151"/>
              <p:cNvSpPr>
                <a:spLocks/>
              </p:cNvSpPr>
              <p:nvPr/>
            </p:nvSpPr>
            <p:spPr bwMode="auto">
              <a:xfrm>
                <a:off x="3787"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20" name="Freeform 1152"/>
              <p:cNvSpPr>
                <a:spLocks/>
              </p:cNvSpPr>
              <p:nvPr/>
            </p:nvSpPr>
            <p:spPr bwMode="auto">
              <a:xfrm>
                <a:off x="4043" y="10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21" name="Freeform 1153"/>
              <p:cNvSpPr>
                <a:spLocks/>
              </p:cNvSpPr>
              <p:nvPr/>
            </p:nvSpPr>
            <p:spPr bwMode="auto">
              <a:xfrm>
                <a:off x="3147"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22" name="Freeform 1154"/>
              <p:cNvSpPr>
                <a:spLocks/>
              </p:cNvSpPr>
              <p:nvPr/>
            </p:nvSpPr>
            <p:spPr bwMode="auto">
              <a:xfrm>
                <a:off x="2316" y="27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23" name="Freeform 1155"/>
              <p:cNvSpPr>
                <a:spLocks/>
              </p:cNvSpPr>
              <p:nvPr/>
            </p:nvSpPr>
            <p:spPr bwMode="auto">
              <a:xfrm>
                <a:off x="3617"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24" name="Freeform 1156"/>
              <p:cNvSpPr>
                <a:spLocks/>
              </p:cNvSpPr>
              <p:nvPr/>
            </p:nvSpPr>
            <p:spPr bwMode="auto">
              <a:xfrm>
                <a:off x="3452"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25" name="Freeform 1157"/>
              <p:cNvSpPr>
                <a:spLocks/>
              </p:cNvSpPr>
              <p:nvPr/>
            </p:nvSpPr>
            <p:spPr bwMode="auto">
              <a:xfrm>
                <a:off x="2921"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26" name="Freeform 1158"/>
              <p:cNvSpPr>
                <a:spLocks/>
              </p:cNvSpPr>
              <p:nvPr/>
            </p:nvSpPr>
            <p:spPr bwMode="auto">
              <a:xfrm>
                <a:off x="2841"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27" name="Freeform 1159"/>
              <p:cNvSpPr>
                <a:spLocks/>
              </p:cNvSpPr>
              <p:nvPr/>
            </p:nvSpPr>
            <p:spPr bwMode="auto">
              <a:xfrm>
                <a:off x="4098" y="12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28" name="Freeform 1160"/>
              <p:cNvSpPr>
                <a:spLocks/>
              </p:cNvSpPr>
              <p:nvPr/>
            </p:nvSpPr>
            <p:spPr bwMode="auto">
              <a:xfrm>
                <a:off x="3172"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29" name="Freeform 1161"/>
              <p:cNvSpPr>
                <a:spLocks/>
              </p:cNvSpPr>
              <p:nvPr/>
            </p:nvSpPr>
            <p:spPr bwMode="auto">
              <a:xfrm>
                <a:off x="1279" y="32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30" name="Freeform 1162"/>
              <p:cNvSpPr>
                <a:spLocks/>
              </p:cNvSpPr>
              <p:nvPr/>
            </p:nvSpPr>
            <p:spPr bwMode="auto">
              <a:xfrm>
                <a:off x="3172"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31" name="Freeform 1163"/>
              <p:cNvSpPr>
                <a:spLocks/>
              </p:cNvSpPr>
              <p:nvPr/>
            </p:nvSpPr>
            <p:spPr bwMode="auto">
              <a:xfrm>
                <a:off x="1414"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32" name="Freeform 1164"/>
              <p:cNvSpPr>
                <a:spLocks/>
              </p:cNvSpPr>
              <p:nvPr/>
            </p:nvSpPr>
            <p:spPr bwMode="auto">
              <a:xfrm>
                <a:off x="3106" y="196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33" name="Freeform 1165"/>
              <p:cNvSpPr>
                <a:spLocks/>
              </p:cNvSpPr>
              <p:nvPr/>
            </p:nvSpPr>
            <p:spPr bwMode="auto">
              <a:xfrm>
                <a:off x="2901" y="20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34" name="Freeform 1166"/>
              <p:cNvSpPr>
                <a:spLocks/>
              </p:cNvSpPr>
              <p:nvPr/>
            </p:nvSpPr>
            <p:spPr bwMode="auto">
              <a:xfrm>
                <a:off x="3071" y="21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35" name="Freeform 1167"/>
              <p:cNvSpPr>
                <a:spLocks/>
              </p:cNvSpPr>
              <p:nvPr/>
            </p:nvSpPr>
            <p:spPr bwMode="auto">
              <a:xfrm>
                <a:off x="3567"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36" name="Freeform 1168"/>
              <p:cNvSpPr>
                <a:spLocks/>
              </p:cNvSpPr>
              <p:nvPr/>
            </p:nvSpPr>
            <p:spPr bwMode="auto">
              <a:xfrm>
                <a:off x="1745" y="32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37" name="Freeform 1169"/>
              <p:cNvSpPr>
                <a:spLocks/>
              </p:cNvSpPr>
              <p:nvPr/>
            </p:nvSpPr>
            <p:spPr bwMode="auto">
              <a:xfrm>
                <a:off x="1279"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38" name="Freeform 1170"/>
              <p:cNvSpPr>
                <a:spLocks/>
              </p:cNvSpPr>
              <p:nvPr/>
            </p:nvSpPr>
            <p:spPr bwMode="auto">
              <a:xfrm>
                <a:off x="1510" y="31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39" name="Freeform 1171"/>
              <p:cNvSpPr>
                <a:spLocks/>
              </p:cNvSpPr>
              <p:nvPr/>
            </p:nvSpPr>
            <p:spPr bwMode="auto">
              <a:xfrm>
                <a:off x="3637" y="15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40" name="Freeform 1172"/>
              <p:cNvSpPr>
                <a:spLocks/>
              </p:cNvSpPr>
              <p:nvPr/>
            </p:nvSpPr>
            <p:spPr bwMode="auto">
              <a:xfrm>
                <a:off x="3362" y="18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41" name="Freeform 1173"/>
              <p:cNvSpPr>
                <a:spLocks/>
              </p:cNvSpPr>
              <p:nvPr/>
            </p:nvSpPr>
            <p:spPr bwMode="auto">
              <a:xfrm>
                <a:off x="3402"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42" name="Freeform 1174"/>
              <p:cNvSpPr>
                <a:spLocks/>
              </p:cNvSpPr>
              <p:nvPr/>
            </p:nvSpPr>
            <p:spPr bwMode="auto">
              <a:xfrm>
                <a:off x="3362"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43" name="Freeform 1175"/>
              <p:cNvSpPr>
                <a:spLocks/>
              </p:cNvSpPr>
              <p:nvPr/>
            </p:nvSpPr>
            <p:spPr bwMode="auto">
              <a:xfrm>
                <a:off x="3842" y="14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44" name="Freeform 1176"/>
              <p:cNvSpPr>
                <a:spLocks/>
              </p:cNvSpPr>
              <p:nvPr/>
            </p:nvSpPr>
            <p:spPr bwMode="auto">
              <a:xfrm>
                <a:off x="3877" y="13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45" name="Freeform 1177"/>
              <p:cNvSpPr>
                <a:spLocks/>
              </p:cNvSpPr>
              <p:nvPr/>
            </p:nvSpPr>
            <p:spPr bwMode="auto">
              <a:xfrm>
                <a:off x="3687" y="15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46" name="Freeform 1178"/>
              <p:cNvSpPr>
                <a:spLocks/>
              </p:cNvSpPr>
              <p:nvPr/>
            </p:nvSpPr>
            <p:spPr bwMode="auto">
              <a:xfrm>
                <a:off x="3717" y="15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47" name="Freeform 1179"/>
              <p:cNvSpPr>
                <a:spLocks/>
              </p:cNvSpPr>
              <p:nvPr/>
            </p:nvSpPr>
            <p:spPr bwMode="auto">
              <a:xfrm>
                <a:off x="1510" y="32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48" name="Freeform 1180"/>
              <p:cNvSpPr>
                <a:spLocks/>
              </p:cNvSpPr>
              <p:nvPr/>
            </p:nvSpPr>
            <p:spPr bwMode="auto">
              <a:xfrm>
                <a:off x="1414" y="33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49" name="Freeform 1181"/>
              <p:cNvSpPr>
                <a:spLocks/>
              </p:cNvSpPr>
              <p:nvPr/>
            </p:nvSpPr>
            <p:spPr bwMode="auto">
              <a:xfrm>
                <a:off x="2951" y="20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50" name="Freeform 1182"/>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51" name="Freeform 1183"/>
              <p:cNvSpPr>
                <a:spLocks/>
              </p:cNvSpPr>
              <p:nvPr/>
            </p:nvSpPr>
            <p:spPr bwMode="auto">
              <a:xfrm>
                <a:off x="3998"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52" name="Freeform 1184"/>
              <p:cNvSpPr>
                <a:spLocks/>
              </p:cNvSpPr>
              <p:nvPr/>
            </p:nvSpPr>
            <p:spPr bwMode="auto">
              <a:xfrm>
                <a:off x="3522" y="17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53" name="Freeform 1185"/>
              <p:cNvSpPr>
                <a:spLocks/>
              </p:cNvSpPr>
              <p:nvPr/>
            </p:nvSpPr>
            <p:spPr bwMode="auto">
              <a:xfrm>
                <a:off x="3031" y="20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54" name="Freeform 1186"/>
              <p:cNvSpPr>
                <a:spLocks/>
              </p:cNvSpPr>
              <p:nvPr/>
            </p:nvSpPr>
            <p:spPr bwMode="auto">
              <a:xfrm>
                <a:off x="3207" y="20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55" name="Freeform 1187"/>
              <p:cNvSpPr>
                <a:spLocks/>
              </p:cNvSpPr>
              <p:nvPr/>
            </p:nvSpPr>
            <p:spPr bwMode="auto">
              <a:xfrm>
                <a:off x="3382" y="18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56" name="Freeform 1188"/>
              <p:cNvSpPr>
                <a:spLocks/>
              </p:cNvSpPr>
              <p:nvPr/>
            </p:nvSpPr>
            <p:spPr bwMode="auto">
              <a:xfrm>
                <a:off x="1850" y="29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57" name="Freeform 1189"/>
              <p:cNvSpPr>
                <a:spLocks/>
              </p:cNvSpPr>
              <p:nvPr/>
            </p:nvSpPr>
            <p:spPr bwMode="auto">
              <a:xfrm>
                <a:off x="3707" y="15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58" name="Freeform 1190"/>
              <p:cNvSpPr>
                <a:spLocks/>
              </p:cNvSpPr>
              <p:nvPr/>
            </p:nvSpPr>
            <p:spPr bwMode="auto">
              <a:xfrm>
                <a:off x="3127"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59" name="Freeform 1191"/>
              <p:cNvSpPr>
                <a:spLocks/>
              </p:cNvSpPr>
              <p:nvPr/>
            </p:nvSpPr>
            <p:spPr bwMode="auto">
              <a:xfrm>
                <a:off x="3232"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60" name="Freeform 1192"/>
              <p:cNvSpPr>
                <a:spLocks/>
              </p:cNvSpPr>
              <p:nvPr/>
            </p:nvSpPr>
            <p:spPr bwMode="auto">
              <a:xfrm>
                <a:off x="3127" y="20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61" name="Freeform 1193"/>
              <p:cNvSpPr>
                <a:spLocks/>
              </p:cNvSpPr>
              <p:nvPr/>
            </p:nvSpPr>
            <p:spPr bwMode="auto">
              <a:xfrm>
                <a:off x="1700" y="21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62" name="Freeform 1194"/>
              <p:cNvSpPr>
                <a:spLocks/>
              </p:cNvSpPr>
              <p:nvPr/>
            </p:nvSpPr>
            <p:spPr bwMode="auto">
              <a:xfrm>
                <a:off x="1279" y="35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63" name="Freeform 1195"/>
              <p:cNvSpPr>
                <a:spLocks/>
              </p:cNvSpPr>
              <p:nvPr/>
            </p:nvSpPr>
            <p:spPr bwMode="auto">
              <a:xfrm>
                <a:off x="1279"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64" name="Freeform 1196"/>
              <p:cNvSpPr>
                <a:spLocks/>
              </p:cNvSpPr>
              <p:nvPr/>
            </p:nvSpPr>
            <p:spPr bwMode="auto">
              <a:xfrm>
                <a:off x="3932" y="139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5565" name="Freeform 1197"/>
              <p:cNvSpPr>
                <a:spLocks/>
              </p:cNvSpPr>
              <p:nvPr/>
            </p:nvSpPr>
            <p:spPr bwMode="auto">
              <a:xfrm>
                <a:off x="1700" y="33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66" name="Freeform 1198"/>
              <p:cNvSpPr>
                <a:spLocks/>
              </p:cNvSpPr>
              <p:nvPr/>
            </p:nvSpPr>
            <p:spPr bwMode="auto">
              <a:xfrm>
                <a:off x="3757" y="20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67" name="Freeform 1199"/>
              <p:cNvSpPr>
                <a:spLocks/>
              </p:cNvSpPr>
              <p:nvPr/>
            </p:nvSpPr>
            <p:spPr bwMode="auto">
              <a:xfrm>
                <a:off x="3617" y="14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68" name="Freeform 1200"/>
              <p:cNvSpPr>
                <a:spLocks/>
              </p:cNvSpPr>
              <p:nvPr/>
            </p:nvSpPr>
            <p:spPr bwMode="auto">
              <a:xfrm>
                <a:off x="2391" y="26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69" name="Freeform 1201"/>
              <p:cNvSpPr>
                <a:spLocks/>
              </p:cNvSpPr>
              <p:nvPr/>
            </p:nvSpPr>
            <p:spPr bwMode="auto">
              <a:xfrm>
                <a:off x="1585" y="33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70" name="Freeform 1202"/>
              <p:cNvSpPr>
                <a:spLocks/>
              </p:cNvSpPr>
              <p:nvPr/>
            </p:nvSpPr>
            <p:spPr bwMode="auto">
              <a:xfrm>
                <a:off x="1785" y="22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71" name="Freeform 1203"/>
              <p:cNvSpPr>
                <a:spLocks/>
              </p:cNvSpPr>
              <p:nvPr/>
            </p:nvSpPr>
            <p:spPr bwMode="auto">
              <a:xfrm>
                <a:off x="3197"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72" name="Freeform 1204"/>
              <p:cNvSpPr>
                <a:spLocks/>
              </p:cNvSpPr>
              <p:nvPr/>
            </p:nvSpPr>
            <p:spPr bwMode="auto">
              <a:xfrm>
                <a:off x="3332" y="21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73" name="Freeform 1205"/>
              <p:cNvSpPr>
                <a:spLocks/>
              </p:cNvSpPr>
              <p:nvPr/>
            </p:nvSpPr>
            <p:spPr bwMode="auto">
              <a:xfrm>
                <a:off x="2871" y="24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74" name="Freeform 1206"/>
              <p:cNvSpPr>
                <a:spLocks/>
              </p:cNvSpPr>
              <p:nvPr/>
            </p:nvSpPr>
            <p:spPr bwMode="auto">
              <a:xfrm>
                <a:off x="1414"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75" name="Freeform 1207"/>
              <p:cNvSpPr>
                <a:spLocks/>
              </p:cNvSpPr>
              <p:nvPr/>
            </p:nvSpPr>
            <p:spPr bwMode="auto">
              <a:xfrm>
                <a:off x="2611" y="21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76" name="Freeform 1208"/>
              <p:cNvSpPr>
                <a:spLocks/>
              </p:cNvSpPr>
              <p:nvPr/>
            </p:nvSpPr>
            <p:spPr bwMode="auto">
              <a:xfrm>
                <a:off x="3292"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77" name="Freeform 1209"/>
              <p:cNvSpPr>
                <a:spLocks/>
              </p:cNvSpPr>
              <p:nvPr/>
            </p:nvSpPr>
            <p:spPr bwMode="auto">
              <a:xfrm>
                <a:off x="1645" y="29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78" name="Freeform 1210"/>
              <p:cNvSpPr>
                <a:spLocks/>
              </p:cNvSpPr>
              <p:nvPr/>
            </p:nvSpPr>
            <p:spPr bwMode="auto">
              <a:xfrm>
                <a:off x="3407"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9" name="Group 1412"/>
            <p:cNvGrpSpPr>
              <a:grpSpLocks/>
            </p:cNvGrpSpPr>
            <p:nvPr/>
          </p:nvGrpSpPr>
          <p:grpSpPr bwMode="auto">
            <a:xfrm>
              <a:off x="1044" y="1198"/>
              <a:ext cx="3219" cy="2422"/>
              <a:chOff x="1044" y="1198"/>
              <a:chExt cx="3219" cy="2422"/>
            </a:xfrm>
          </p:grpSpPr>
          <p:sp>
            <p:nvSpPr>
              <p:cNvPr id="315580" name="Freeform 1212"/>
              <p:cNvSpPr>
                <a:spLocks/>
              </p:cNvSpPr>
              <p:nvPr/>
            </p:nvSpPr>
            <p:spPr bwMode="auto">
              <a:xfrm>
                <a:off x="3592" y="17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81" name="Freeform 1213"/>
              <p:cNvSpPr>
                <a:spLocks/>
              </p:cNvSpPr>
              <p:nvPr/>
            </p:nvSpPr>
            <p:spPr bwMode="auto">
              <a:xfrm>
                <a:off x="3782"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82" name="Freeform 1214"/>
              <p:cNvSpPr>
                <a:spLocks/>
              </p:cNvSpPr>
              <p:nvPr/>
            </p:nvSpPr>
            <p:spPr bwMode="auto">
              <a:xfrm>
                <a:off x="3021" y="20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83" name="Freeform 1215"/>
              <p:cNvSpPr>
                <a:spLocks/>
              </p:cNvSpPr>
              <p:nvPr/>
            </p:nvSpPr>
            <p:spPr bwMode="auto">
              <a:xfrm>
                <a:off x="2906" y="21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84" name="Freeform 1216"/>
              <p:cNvSpPr>
                <a:spLocks/>
              </p:cNvSpPr>
              <p:nvPr/>
            </p:nvSpPr>
            <p:spPr bwMode="auto">
              <a:xfrm>
                <a:off x="3792" y="16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85" name="Freeform 1217"/>
              <p:cNvSpPr>
                <a:spLocks/>
              </p:cNvSpPr>
              <p:nvPr/>
            </p:nvSpPr>
            <p:spPr bwMode="auto">
              <a:xfrm>
                <a:off x="1279" y="33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86" name="Freeform 1218"/>
              <p:cNvSpPr>
                <a:spLocks/>
              </p:cNvSpPr>
              <p:nvPr/>
            </p:nvSpPr>
            <p:spPr bwMode="auto">
              <a:xfrm>
                <a:off x="1279" y="34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87" name="Freeform 1219"/>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88" name="Freeform 1220"/>
              <p:cNvSpPr>
                <a:spLocks/>
              </p:cNvSpPr>
              <p:nvPr/>
            </p:nvSpPr>
            <p:spPr bwMode="auto">
              <a:xfrm>
                <a:off x="1645" y="32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89" name="Freeform 1221"/>
              <p:cNvSpPr>
                <a:spLocks/>
              </p:cNvSpPr>
              <p:nvPr/>
            </p:nvSpPr>
            <p:spPr bwMode="auto">
              <a:xfrm>
                <a:off x="2876" y="16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90" name="Freeform 1222"/>
              <p:cNvSpPr>
                <a:spLocks/>
              </p:cNvSpPr>
              <p:nvPr/>
            </p:nvSpPr>
            <p:spPr bwMode="auto">
              <a:xfrm>
                <a:off x="3897"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91" name="Freeform 1223"/>
              <p:cNvSpPr>
                <a:spLocks/>
              </p:cNvSpPr>
              <p:nvPr/>
            </p:nvSpPr>
            <p:spPr bwMode="auto">
              <a:xfrm>
                <a:off x="3292" y="19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92" name="Freeform 1224"/>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93" name="Freeform 1225"/>
              <p:cNvSpPr>
                <a:spLocks/>
              </p:cNvSpPr>
              <p:nvPr/>
            </p:nvSpPr>
            <p:spPr bwMode="auto">
              <a:xfrm>
                <a:off x="3697" y="17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94" name="Freeform 1226"/>
              <p:cNvSpPr>
                <a:spLocks/>
              </p:cNvSpPr>
              <p:nvPr/>
            </p:nvSpPr>
            <p:spPr bwMode="auto">
              <a:xfrm>
                <a:off x="1510"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95" name="Freeform 1227"/>
              <p:cNvSpPr>
                <a:spLocks/>
              </p:cNvSpPr>
              <p:nvPr/>
            </p:nvSpPr>
            <p:spPr bwMode="auto">
              <a:xfrm>
                <a:off x="4218"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96" name="Freeform 1228"/>
              <p:cNvSpPr>
                <a:spLocks/>
              </p:cNvSpPr>
              <p:nvPr/>
            </p:nvSpPr>
            <p:spPr bwMode="auto">
              <a:xfrm>
                <a:off x="3567"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97" name="Freeform 1229"/>
              <p:cNvSpPr>
                <a:spLocks/>
              </p:cNvSpPr>
              <p:nvPr/>
            </p:nvSpPr>
            <p:spPr bwMode="auto">
              <a:xfrm>
                <a:off x="4053"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98" name="Freeform 1230"/>
              <p:cNvSpPr>
                <a:spLocks/>
              </p:cNvSpPr>
              <p:nvPr/>
            </p:nvSpPr>
            <p:spPr bwMode="auto">
              <a:xfrm>
                <a:off x="3537"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599" name="Freeform 1231"/>
              <p:cNvSpPr>
                <a:spLocks/>
              </p:cNvSpPr>
              <p:nvPr/>
            </p:nvSpPr>
            <p:spPr bwMode="auto">
              <a:xfrm>
                <a:off x="3392" y="17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00" name="Freeform 1232"/>
              <p:cNvSpPr>
                <a:spLocks/>
              </p:cNvSpPr>
              <p:nvPr/>
            </p:nvSpPr>
            <p:spPr bwMode="auto">
              <a:xfrm>
                <a:off x="3472" y="17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01" name="Freeform 1233"/>
              <p:cNvSpPr>
                <a:spLocks/>
              </p:cNvSpPr>
              <p:nvPr/>
            </p:nvSpPr>
            <p:spPr bwMode="auto">
              <a:xfrm>
                <a:off x="3147"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02" name="Freeform 1234"/>
              <p:cNvSpPr>
                <a:spLocks/>
              </p:cNvSpPr>
              <p:nvPr/>
            </p:nvSpPr>
            <p:spPr bwMode="auto">
              <a:xfrm>
                <a:off x="2926" y="21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03" name="Freeform 1235"/>
              <p:cNvSpPr>
                <a:spLocks/>
              </p:cNvSpPr>
              <p:nvPr/>
            </p:nvSpPr>
            <p:spPr bwMode="auto">
              <a:xfrm>
                <a:off x="3252"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04" name="Freeform 1236"/>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05" name="Freeform 1237"/>
              <p:cNvSpPr>
                <a:spLocks/>
              </p:cNvSpPr>
              <p:nvPr/>
            </p:nvSpPr>
            <p:spPr bwMode="auto">
              <a:xfrm>
                <a:off x="2100" y="28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06" name="Freeform 1238"/>
              <p:cNvSpPr>
                <a:spLocks/>
              </p:cNvSpPr>
              <p:nvPr/>
            </p:nvSpPr>
            <p:spPr bwMode="auto">
              <a:xfrm>
                <a:off x="1279"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07" name="Freeform 1239"/>
              <p:cNvSpPr>
                <a:spLocks/>
              </p:cNvSpPr>
              <p:nvPr/>
            </p:nvSpPr>
            <p:spPr bwMode="auto">
              <a:xfrm>
                <a:off x="2421" y="30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08" name="Freeform 1240"/>
              <p:cNvSpPr>
                <a:spLocks/>
              </p:cNvSpPr>
              <p:nvPr/>
            </p:nvSpPr>
            <p:spPr bwMode="auto">
              <a:xfrm>
                <a:off x="3192" y="20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09" name="Freeform 1241"/>
              <p:cNvSpPr>
                <a:spLocks/>
              </p:cNvSpPr>
              <p:nvPr/>
            </p:nvSpPr>
            <p:spPr bwMode="auto">
              <a:xfrm>
                <a:off x="3372"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10" name="Freeform 1242"/>
              <p:cNvSpPr>
                <a:spLocks/>
              </p:cNvSpPr>
              <p:nvPr/>
            </p:nvSpPr>
            <p:spPr bwMode="auto">
              <a:xfrm>
                <a:off x="3207"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11" name="Freeform 1243"/>
              <p:cNvSpPr>
                <a:spLocks/>
              </p:cNvSpPr>
              <p:nvPr/>
            </p:nvSpPr>
            <p:spPr bwMode="auto">
              <a:xfrm>
                <a:off x="1414" y="31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12" name="Freeform 1244"/>
              <p:cNvSpPr>
                <a:spLocks/>
              </p:cNvSpPr>
              <p:nvPr/>
            </p:nvSpPr>
            <p:spPr bwMode="auto">
              <a:xfrm>
                <a:off x="2586" y="29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13" name="Freeform 1245"/>
              <p:cNvSpPr>
                <a:spLocks/>
              </p:cNvSpPr>
              <p:nvPr/>
            </p:nvSpPr>
            <p:spPr bwMode="auto">
              <a:xfrm>
                <a:off x="3657" y="15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14" name="Freeform 1246"/>
              <p:cNvSpPr>
                <a:spLocks/>
              </p:cNvSpPr>
              <p:nvPr/>
            </p:nvSpPr>
            <p:spPr bwMode="auto">
              <a:xfrm>
                <a:off x="3767" y="15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15" name="Freeform 1247"/>
              <p:cNvSpPr>
                <a:spLocks/>
              </p:cNvSpPr>
              <p:nvPr/>
            </p:nvSpPr>
            <p:spPr bwMode="auto">
              <a:xfrm>
                <a:off x="3056" y="20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16" name="Freeform 1248"/>
              <p:cNvSpPr>
                <a:spLocks/>
              </p:cNvSpPr>
              <p:nvPr/>
            </p:nvSpPr>
            <p:spPr bwMode="auto">
              <a:xfrm>
                <a:off x="1279"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17" name="Freeform 1249"/>
              <p:cNvSpPr>
                <a:spLocks/>
              </p:cNvSpPr>
              <p:nvPr/>
            </p:nvSpPr>
            <p:spPr bwMode="auto">
              <a:xfrm>
                <a:off x="2501" y="27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18" name="Freeform 1250"/>
              <p:cNvSpPr>
                <a:spLocks/>
              </p:cNvSpPr>
              <p:nvPr/>
            </p:nvSpPr>
            <p:spPr bwMode="auto">
              <a:xfrm>
                <a:off x="3317" y="18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19" name="Freeform 1251"/>
              <p:cNvSpPr>
                <a:spLocks/>
              </p:cNvSpPr>
              <p:nvPr/>
            </p:nvSpPr>
            <p:spPr bwMode="auto">
              <a:xfrm>
                <a:off x="1279"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20" name="Freeform 1252"/>
              <p:cNvSpPr>
                <a:spLocks/>
              </p:cNvSpPr>
              <p:nvPr/>
            </p:nvSpPr>
            <p:spPr bwMode="auto">
              <a:xfrm>
                <a:off x="3001"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21" name="Freeform 1253"/>
              <p:cNvSpPr>
                <a:spLocks/>
              </p:cNvSpPr>
              <p:nvPr/>
            </p:nvSpPr>
            <p:spPr bwMode="auto">
              <a:xfrm>
                <a:off x="1414" y="32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22" name="Freeform 1254"/>
              <p:cNvSpPr>
                <a:spLocks/>
              </p:cNvSpPr>
              <p:nvPr/>
            </p:nvSpPr>
            <p:spPr bwMode="auto">
              <a:xfrm>
                <a:off x="4073" y="15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23" name="Freeform 1255"/>
              <p:cNvSpPr>
                <a:spLocks/>
              </p:cNvSpPr>
              <p:nvPr/>
            </p:nvSpPr>
            <p:spPr bwMode="auto">
              <a:xfrm>
                <a:off x="2711" y="27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24" name="Freeform 1256"/>
              <p:cNvSpPr>
                <a:spLocks/>
              </p:cNvSpPr>
              <p:nvPr/>
            </p:nvSpPr>
            <p:spPr bwMode="auto">
              <a:xfrm>
                <a:off x="3222"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25" name="Freeform 1257"/>
              <p:cNvSpPr>
                <a:spLocks/>
              </p:cNvSpPr>
              <p:nvPr/>
            </p:nvSpPr>
            <p:spPr bwMode="auto">
              <a:xfrm>
                <a:off x="3932" y="138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5626" name="Freeform 1258"/>
              <p:cNvSpPr>
                <a:spLocks/>
              </p:cNvSpPr>
              <p:nvPr/>
            </p:nvSpPr>
            <p:spPr bwMode="auto">
              <a:xfrm>
                <a:off x="1414"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27" name="Freeform 1259"/>
              <p:cNvSpPr>
                <a:spLocks/>
              </p:cNvSpPr>
              <p:nvPr/>
            </p:nvSpPr>
            <p:spPr bwMode="auto">
              <a:xfrm>
                <a:off x="2035" y="30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28" name="Freeform 1260"/>
              <p:cNvSpPr>
                <a:spLocks/>
              </p:cNvSpPr>
              <p:nvPr/>
            </p:nvSpPr>
            <p:spPr bwMode="auto">
              <a:xfrm>
                <a:off x="2426" y="17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29" name="Freeform 1261"/>
              <p:cNvSpPr>
                <a:spLocks/>
              </p:cNvSpPr>
              <p:nvPr/>
            </p:nvSpPr>
            <p:spPr bwMode="auto">
              <a:xfrm>
                <a:off x="2946"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30" name="Freeform 1262"/>
              <p:cNvSpPr>
                <a:spLocks/>
              </p:cNvSpPr>
              <p:nvPr/>
            </p:nvSpPr>
            <p:spPr bwMode="auto">
              <a:xfrm>
                <a:off x="1414" y="30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31" name="Freeform 1263"/>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32" name="Freeform 1264"/>
              <p:cNvSpPr>
                <a:spLocks/>
              </p:cNvSpPr>
              <p:nvPr/>
            </p:nvSpPr>
            <p:spPr bwMode="auto">
              <a:xfrm>
                <a:off x="3667" y="21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33" name="Freeform 1265"/>
              <p:cNvSpPr>
                <a:spLocks/>
              </p:cNvSpPr>
              <p:nvPr/>
            </p:nvSpPr>
            <p:spPr bwMode="auto">
              <a:xfrm>
                <a:off x="4073"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34" name="Freeform 1266"/>
              <p:cNvSpPr>
                <a:spLocks/>
              </p:cNvSpPr>
              <p:nvPr/>
            </p:nvSpPr>
            <p:spPr bwMode="auto">
              <a:xfrm>
                <a:off x="3547" y="17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35" name="Freeform 1267"/>
              <p:cNvSpPr>
                <a:spLocks/>
              </p:cNvSpPr>
              <p:nvPr/>
            </p:nvSpPr>
            <p:spPr bwMode="auto">
              <a:xfrm>
                <a:off x="3217"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36" name="Freeform 1268"/>
              <p:cNvSpPr>
                <a:spLocks/>
              </p:cNvSpPr>
              <p:nvPr/>
            </p:nvSpPr>
            <p:spPr bwMode="auto">
              <a:xfrm>
                <a:off x="3387" y="18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37" name="Freeform 1269"/>
              <p:cNvSpPr>
                <a:spLocks/>
              </p:cNvSpPr>
              <p:nvPr/>
            </p:nvSpPr>
            <p:spPr bwMode="auto">
              <a:xfrm>
                <a:off x="3307" y="18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38" name="Freeform 1270"/>
              <p:cNvSpPr>
                <a:spLocks/>
              </p:cNvSpPr>
              <p:nvPr/>
            </p:nvSpPr>
            <p:spPr bwMode="auto">
              <a:xfrm>
                <a:off x="3622"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39" name="Freeform 1271"/>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40" name="Freeform 1272"/>
              <p:cNvSpPr>
                <a:spLocks/>
              </p:cNvSpPr>
              <p:nvPr/>
            </p:nvSpPr>
            <p:spPr bwMode="auto">
              <a:xfrm>
                <a:off x="3031"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41" name="Freeform 1273"/>
              <p:cNvSpPr>
                <a:spLocks/>
              </p:cNvSpPr>
              <p:nvPr/>
            </p:nvSpPr>
            <p:spPr bwMode="auto">
              <a:xfrm>
                <a:off x="3782" y="15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42" name="Freeform 1274"/>
              <p:cNvSpPr>
                <a:spLocks/>
              </p:cNvSpPr>
              <p:nvPr/>
            </p:nvSpPr>
            <p:spPr bwMode="auto">
              <a:xfrm>
                <a:off x="3342"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43" name="Freeform 1275"/>
              <p:cNvSpPr>
                <a:spLocks/>
              </p:cNvSpPr>
              <p:nvPr/>
            </p:nvSpPr>
            <p:spPr bwMode="auto">
              <a:xfrm>
                <a:off x="3187"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44" name="Freeform 1276"/>
              <p:cNvSpPr>
                <a:spLocks/>
              </p:cNvSpPr>
              <p:nvPr/>
            </p:nvSpPr>
            <p:spPr bwMode="auto">
              <a:xfrm>
                <a:off x="3722"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45" name="Freeform 1277"/>
              <p:cNvSpPr>
                <a:spLocks/>
              </p:cNvSpPr>
              <p:nvPr/>
            </p:nvSpPr>
            <p:spPr bwMode="auto">
              <a:xfrm>
                <a:off x="1279" y="33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46" name="Freeform 1278"/>
              <p:cNvSpPr>
                <a:spLocks/>
              </p:cNvSpPr>
              <p:nvPr/>
            </p:nvSpPr>
            <p:spPr bwMode="auto">
              <a:xfrm>
                <a:off x="3988" y="13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47" name="Freeform 1279"/>
              <p:cNvSpPr>
                <a:spLocks/>
              </p:cNvSpPr>
              <p:nvPr/>
            </p:nvSpPr>
            <p:spPr bwMode="auto">
              <a:xfrm>
                <a:off x="1279" y="27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48" name="Freeform 1280"/>
              <p:cNvSpPr>
                <a:spLocks/>
              </p:cNvSpPr>
              <p:nvPr/>
            </p:nvSpPr>
            <p:spPr bwMode="auto">
              <a:xfrm>
                <a:off x="3212"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49" name="Freeform 1281"/>
              <p:cNvSpPr>
                <a:spLocks/>
              </p:cNvSpPr>
              <p:nvPr/>
            </p:nvSpPr>
            <p:spPr bwMode="auto">
              <a:xfrm>
                <a:off x="1279"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50" name="Freeform 1282"/>
              <p:cNvSpPr>
                <a:spLocks/>
              </p:cNvSpPr>
              <p:nvPr/>
            </p:nvSpPr>
            <p:spPr bwMode="auto">
              <a:xfrm>
                <a:off x="3442"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51" name="Freeform 1283"/>
              <p:cNvSpPr>
                <a:spLocks/>
              </p:cNvSpPr>
              <p:nvPr/>
            </p:nvSpPr>
            <p:spPr bwMode="auto">
              <a:xfrm>
                <a:off x="3877"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52" name="Freeform 1284"/>
              <p:cNvSpPr>
                <a:spLocks/>
              </p:cNvSpPr>
              <p:nvPr/>
            </p:nvSpPr>
            <p:spPr bwMode="auto">
              <a:xfrm>
                <a:off x="3777" y="14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53" name="Freeform 1285"/>
              <p:cNvSpPr>
                <a:spLocks/>
              </p:cNvSpPr>
              <p:nvPr/>
            </p:nvSpPr>
            <p:spPr bwMode="auto">
              <a:xfrm>
                <a:off x="3532"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54" name="Freeform 1286"/>
              <p:cNvSpPr>
                <a:spLocks/>
              </p:cNvSpPr>
              <p:nvPr/>
            </p:nvSpPr>
            <p:spPr bwMode="auto">
              <a:xfrm>
                <a:off x="1585" y="24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55" name="Freeform 1287"/>
              <p:cNvSpPr>
                <a:spLocks/>
              </p:cNvSpPr>
              <p:nvPr/>
            </p:nvSpPr>
            <p:spPr bwMode="auto">
              <a:xfrm>
                <a:off x="2931"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56" name="Freeform 1288"/>
              <p:cNvSpPr>
                <a:spLocks/>
              </p:cNvSpPr>
              <p:nvPr/>
            </p:nvSpPr>
            <p:spPr bwMode="auto">
              <a:xfrm>
                <a:off x="3417"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57" name="Freeform 1289"/>
              <p:cNvSpPr>
                <a:spLocks/>
              </p:cNvSpPr>
              <p:nvPr/>
            </p:nvSpPr>
            <p:spPr bwMode="auto">
              <a:xfrm>
                <a:off x="2050" y="28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58" name="Freeform 1290"/>
              <p:cNvSpPr>
                <a:spLocks/>
              </p:cNvSpPr>
              <p:nvPr/>
            </p:nvSpPr>
            <p:spPr bwMode="auto">
              <a:xfrm>
                <a:off x="3747" y="15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59" name="Freeform 1291"/>
              <p:cNvSpPr>
                <a:spLocks/>
              </p:cNvSpPr>
              <p:nvPr/>
            </p:nvSpPr>
            <p:spPr bwMode="auto">
              <a:xfrm>
                <a:off x="3392"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60" name="Freeform 1292"/>
              <p:cNvSpPr>
                <a:spLocks/>
              </p:cNvSpPr>
              <p:nvPr/>
            </p:nvSpPr>
            <p:spPr bwMode="auto">
              <a:xfrm>
                <a:off x="1279"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61" name="Freeform 1293"/>
              <p:cNvSpPr>
                <a:spLocks/>
              </p:cNvSpPr>
              <p:nvPr/>
            </p:nvSpPr>
            <p:spPr bwMode="auto">
              <a:xfrm>
                <a:off x="3332" y="18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62" name="Freeform 1294"/>
              <p:cNvSpPr>
                <a:spLocks/>
              </p:cNvSpPr>
              <p:nvPr/>
            </p:nvSpPr>
            <p:spPr bwMode="auto">
              <a:xfrm>
                <a:off x="3387"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63" name="Freeform 1295"/>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64" name="Freeform 1296"/>
              <p:cNvSpPr>
                <a:spLocks/>
              </p:cNvSpPr>
              <p:nvPr/>
            </p:nvSpPr>
            <p:spPr bwMode="auto">
              <a:xfrm>
                <a:off x="3827"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65" name="Freeform 1297"/>
              <p:cNvSpPr>
                <a:spLocks/>
              </p:cNvSpPr>
              <p:nvPr/>
            </p:nvSpPr>
            <p:spPr bwMode="auto">
              <a:xfrm>
                <a:off x="2966" y="21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66" name="Freeform 1298"/>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67" name="Freeform 1299"/>
              <p:cNvSpPr>
                <a:spLocks/>
              </p:cNvSpPr>
              <p:nvPr/>
            </p:nvSpPr>
            <p:spPr bwMode="auto">
              <a:xfrm>
                <a:off x="3717" y="16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68" name="Freeform 1300"/>
              <p:cNvSpPr>
                <a:spLocks/>
              </p:cNvSpPr>
              <p:nvPr/>
            </p:nvSpPr>
            <p:spPr bwMode="auto">
              <a:xfrm>
                <a:off x="3152"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69" name="Freeform 1301"/>
              <p:cNvSpPr>
                <a:spLocks/>
              </p:cNvSpPr>
              <p:nvPr/>
            </p:nvSpPr>
            <p:spPr bwMode="auto">
              <a:xfrm>
                <a:off x="1279" y="35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70" name="Freeform 1302"/>
              <p:cNvSpPr>
                <a:spLocks/>
              </p:cNvSpPr>
              <p:nvPr/>
            </p:nvSpPr>
            <p:spPr bwMode="auto">
              <a:xfrm>
                <a:off x="1279" y="31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71" name="Freeform 1303"/>
              <p:cNvSpPr>
                <a:spLocks/>
              </p:cNvSpPr>
              <p:nvPr/>
            </p:nvSpPr>
            <p:spPr bwMode="auto">
              <a:xfrm>
                <a:off x="3577" y="16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72" name="Freeform 1304"/>
              <p:cNvSpPr>
                <a:spLocks/>
              </p:cNvSpPr>
              <p:nvPr/>
            </p:nvSpPr>
            <p:spPr bwMode="auto">
              <a:xfrm>
                <a:off x="3106" y="214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73" name="Freeform 1305"/>
              <p:cNvSpPr>
                <a:spLocks/>
              </p:cNvSpPr>
              <p:nvPr/>
            </p:nvSpPr>
            <p:spPr bwMode="auto">
              <a:xfrm>
                <a:off x="2155" y="28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74" name="Freeform 1306"/>
              <p:cNvSpPr>
                <a:spLocks/>
              </p:cNvSpPr>
              <p:nvPr/>
            </p:nvSpPr>
            <p:spPr bwMode="auto">
              <a:xfrm>
                <a:off x="2861" y="14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75" name="Freeform 1307"/>
              <p:cNvSpPr>
                <a:spLocks/>
              </p:cNvSpPr>
              <p:nvPr/>
            </p:nvSpPr>
            <p:spPr bwMode="auto">
              <a:xfrm>
                <a:off x="1645" y="32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76" name="Freeform 1308"/>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77" name="Freeform 1309"/>
              <p:cNvSpPr>
                <a:spLocks/>
              </p:cNvSpPr>
              <p:nvPr/>
            </p:nvSpPr>
            <p:spPr bwMode="auto">
              <a:xfrm>
                <a:off x="1279"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78" name="Freeform 1310"/>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79" name="Freeform 1311"/>
              <p:cNvSpPr>
                <a:spLocks/>
              </p:cNvSpPr>
              <p:nvPr/>
            </p:nvSpPr>
            <p:spPr bwMode="auto">
              <a:xfrm>
                <a:off x="3242"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80" name="Freeform 1312"/>
              <p:cNvSpPr>
                <a:spLocks/>
              </p:cNvSpPr>
              <p:nvPr/>
            </p:nvSpPr>
            <p:spPr bwMode="auto">
              <a:xfrm>
                <a:off x="1279" y="36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81" name="Freeform 1313"/>
              <p:cNvSpPr>
                <a:spLocks/>
              </p:cNvSpPr>
              <p:nvPr/>
            </p:nvSpPr>
            <p:spPr bwMode="auto">
              <a:xfrm>
                <a:off x="2050" y="28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82" name="Freeform 1314"/>
              <p:cNvSpPr>
                <a:spLocks/>
              </p:cNvSpPr>
              <p:nvPr/>
            </p:nvSpPr>
            <p:spPr bwMode="auto">
              <a:xfrm>
                <a:off x="3357"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83" name="Freeform 1315"/>
              <p:cNvSpPr>
                <a:spLocks/>
              </p:cNvSpPr>
              <p:nvPr/>
            </p:nvSpPr>
            <p:spPr bwMode="auto">
              <a:xfrm>
                <a:off x="3607" y="16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84" name="Freeform 1316"/>
              <p:cNvSpPr>
                <a:spLocks/>
              </p:cNvSpPr>
              <p:nvPr/>
            </p:nvSpPr>
            <p:spPr bwMode="auto">
              <a:xfrm>
                <a:off x="3162" y="20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85" name="Freeform 1317"/>
              <p:cNvSpPr>
                <a:spLocks/>
              </p:cNvSpPr>
              <p:nvPr/>
            </p:nvSpPr>
            <p:spPr bwMode="auto">
              <a:xfrm>
                <a:off x="3772" y="16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86" name="Freeform 1318"/>
              <p:cNvSpPr>
                <a:spLocks/>
              </p:cNvSpPr>
              <p:nvPr/>
            </p:nvSpPr>
            <p:spPr bwMode="auto">
              <a:xfrm>
                <a:off x="2165" y="19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87" name="Freeform 1319"/>
              <p:cNvSpPr>
                <a:spLocks/>
              </p:cNvSpPr>
              <p:nvPr/>
            </p:nvSpPr>
            <p:spPr bwMode="auto">
              <a:xfrm>
                <a:off x="3392" y="17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88" name="Freeform 1320"/>
              <p:cNvSpPr>
                <a:spLocks/>
              </p:cNvSpPr>
              <p:nvPr/>
            </p:nvSpPr>
            <p:spPr bwMode="auto">
              <a:xfrm>
                <a:off x="3267"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89" name="Freeform 1321"/>
              <p:cNvSpPr>
                <a:spLocks/>
              </p:cNvSpPr>
              <p:nvPr/>
            </p:nvSpPr>
            <p:spPr bwMode="auto">
              <a:xfrm>
                <a:off x="3367"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90" name="Freeform 1322"/>
              <p:cNvSpPr>
                <a:spLocks/>
              </p:cNvSpPr>
              <p:nvPr/>
            </p:nvSpPr>
            <p:spPr bwMode="auto">
              <a:xfrm>
                <a:off x="3727" y="15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91" name="Freeform 1323"/>
              <p:cNvSpPr>
                <a:spLocks/>
              </p:cNvSpPr>
              <p:nvPr/>
            </p:nvSpPr>
            <p:spPr bwMode="auto">
              <a:xfrm>
                <a:off x="4048" y="12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92" name="Freeform 1324"/>
              <p:cNvSpPr>
                <a:spLocks/>
              </p:cNvSpPr>
              <p:nvPr/>
            </p:nvSpPr>
            <p:spPr bwMode="auto">
              <a:xfrm>
                <a:off x="3322"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93" name="Freeform 1325"/>
              <p:cNvSpPr>
                <a:spLocks/>
              </p:cNvSpPr>
              <p:nvPr/>
            </p:nvSpPr>
            <p:spPr bwMode="auto">
              <a:xfrm>
                <a:off x="1414"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94" name="Freeform 1326"/>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95" name="Freeform 1327"/>
              <p:cNvSpPr>
                <a:spLocks/>
              </p:cNvSpPr>
              <p:nvPr/>
            </p:nvSpPr>
            <p:spPr bwMode="auto">
              <a:xfrm>
                <a:off x="1279" y="35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96" name="Freeform 1328"/>
              <p:cNvSpPr>
                <a:spLocks/>
              </p:cNvSpPr>
              <p:nvPr/>
            </p:nvSpPr>
            <p:spPr bwMode="auto">
              <a:xfrm>
                <a:off x="1745" y="19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97" name="Freeform 1329"/>
              <p:cNvSpPr>
                <a:spLocks/>
              </p:cNvSpPr>
              <p:nvPr/>
            </p:nvSpPr>
            <p:spPr bwMode="auto">
              <a:xfrm>
                <a:off x="1279"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98" name="Freeform 1330"/>
              <p:cNvSpPr>
                <a:spLocks/>
              </p:cNvSpPr>
              <p:nvPr/>
            </p:nvSpPr>
            <p:spPr bwMode="auto">
              <a:xfrm>
                <a:off x="3817" y="14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699" name="Freeform 1331"/>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00" name="Freeform 1332"/>
              <p:cNvSpPr>
                <a:spLocks/>
              </p:cNvSpPr>
              <p:nvPr/>
            </p:nvSpPr>
            <p:spPr bwMode="auto">
              <a:xfrm>
                <a:off x="3357"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01" name="Freeform 1333"/>
              <p:cNvSpPr>
                <a:spLocks/>
              </p:cNvSpPr>
              <p:nvPr/>
            </p:nvSpPr>
            <p:spPr bwMode="auto">
              <a:xfrm>
                <a:off x="4203"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02" name="Freeform 1334"/>
              <p:cNvSpPr>
                <a:spLocks/>
              </p:cNvSpPr>
              <p:nvPr/>
            </p:nvSpPr>
            <p:spPr bwMode="auto">
              <a:xfrm>
                <a:off x="1279" y="30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03" name="Freeform 1335"/>
              <p:cNvSpPr>
                <a:spLocks/>
              </p:cNvSpPr>
              <p:nvPr/>
            </p:nvSpPr>
            <p:spPr bwMode="auto">
              <a:xfrm>
                <a:off x="1820" y="31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04" name="Freeform 1336"/>
              <p:cNvSpPr>
                <a:spLocks/>
              </p:cNvSpPr>
              <p:nvPr/>
            </p:nvSpPr>
            <p:spPr bwMode="auto">
              <a:xfrm>
                <a:off x="3332" y="18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05" name="Freeform 1337"/>
              <p:cNvSpPr>
                <a:spLocks/>
              </p:cNvSpPr>
              <p:nvPr/>
            </p:nvSpPr>
            <p:spPr bwMode="auto">
              <a:xfrm>
                <a:off x="4243" y="12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06" name="Freeform 1338"/>
              <p:cNvSpPr>
                <a:spLocks/>
              </p:cNvSpPr>
              <p:nvPr/>
            </p:nvSpPr>
            <p:spPr bwMode="auto">
              <a:xfrm>
                <a:off x="1585"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07" name="Freeform 1339"/>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08" name="Freeform 1340"/>
              <p:cNvSpPr>
                <a:spLocks/>
              </p:cNvSpPr>
              <p:nvPr/>
            </p:nvSpPr>
            <p:spPr bwMode="auto">
              <a:xfrm>
                <a:off x="1745" y="33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09" name="Freeform 1341"/>
              <p:cNvSpPr>
                <a:spLocks/>
              </p:cNvSpPr>
              <p:nvPr/>
            </p:nvSpPr>
            <p:spPr bwMode="auto">
              <a:xfrm>
                <a:off x="2165" y="27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10" name="Freeform 1342"/>
              <p:cNvSpPr>
                <a:spLocks/>
              </p:cNvSpPr>
              <p:nvPr/>
            </p:nvSpPr>
            <p:spPr bwMode="auto">
              <a:xfrm>
                <a:off x="3637"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11" name="Freeform 1343"/>
              <p:cNvSpPr>
                <a:spLocks/>
              </p:cNvSpPr>
              <p:nvPr/>
            </p:nvSpPr>
            <p:spPr bwMode="auto">
              <a:xfrm>
                <a:off x="3527" y="17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12" name="Freeform 1344"/>
              <p:cNvSpPr>
                <a:spLocks/>
              </p:cNvSpPr>
              <p:nvPr/>
            </p:nvSpPr>
            <p:spPr bwMode="auto">
              <a:xfrm>
                <a:off x="1279" y="31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13" name="Freeform 1345"/>
              <p:cNvSpPr>
                <a:spLocks/>
              </p:cNvSpPr>
              <p:nvPr/>
            </p:nvSpPr>
            <p:spPr bwMode="auto">
              <a:xfrm>
                <a:off x="3632" y="15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14" name="Freeform 1346"/>
              <p:cNvSpPr>
                <a:spLocks/>
              </p:cNvSpPr>
              <p:nvPr/>
            </p:nvSpPr>
            <p:spPr bwMode="auto">
              <a:xfrm>
                <a:off x="3447"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15" name="Freeform 1347"/>
              <p:cNvSpPr>
                <a:spLocks/>
              </p:cNvSpPr>
              <p:nvPr/>
            </p:nvSpPr>
            <p:spPr bwMode="auto">
              <a:xfrm>
                <a:off x="1279"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16" name="Freeform 1348"/>
              <p:cNvSpPr>
                <a:spLocks/>
              </p:cNvSpPr>
              <p:nvPr/>
            </p:nvSpPr>
            <p:spPr bwMode="auto">
              <a:xfrm>
                <a:off x="1414"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17" name="Freeform 1349"/>
              <p:cNvSpPr>
                <a:spLocks/>
              </p:cNvSpPr>
              <p:nvPr/>
            </p:nvSpPr>
            <p:spPr bwMode="auto">
              <a:xfrm>
                <a:off x="1044"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18" name="Freeform 1350"/>
              <p:cNvSpPr>
                <a:spLocks/>
              </p:cNvSpPr>
              <p:nvPr/>
            </p:nvSpPr>
            <p:spPr bwMode="auto">
              <a:xfrm>
                <a:off x="3277" y="17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19" name="Freeform 1351"/>
              <p:cNvSpPr>
                <a:spLocks/>
              </p:cNvSpPr>
              <p:nvPr/>
            </p:nvSpPr>
            <p:spPr bwMode="auto">
              <a:xfrm>
                <a:off x="3322" y="18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20" name="Freeform 1352"/>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21" name="Freeform 1353"/>
              <p:cNvSpPr>
                <a:spLocks/>
              </p:cNvSpPr>
              <p:nvPr/>
            </p:nvSpPr>
            <p:spPr bwMode="auto">
              <a:xfrm>
                <a:off x="3652"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22" name="Freeform 1354"/>
              <p:cNvSpPr>
                <a:spLocks/>
              </p:cNvSpPr>
              <p:nvPr/>
            </p:nvSpPr>
            <p:spPr bwMode="auto">
              <a:xfrm>
                <a:off x="3362" y="17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23" name="Freeform 1355"/>
              <p:cNvSpPr>
                <a:spLocks/>
              </p:cNvSpPr>
              <p:nvPr/>
            </p:nvSpPr>
            <p:spPr bwMode="auto">
              <a:xfrm>
                <a:off x="3347"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24" name="Freeform 1356"/>
              <p:cNvSpPr>
                <a:spLocks/>
              </p:cNvSpPr>
              <p:nvPr/>
            </p:nvSpPr>
            <p:spPr bwMode="auto">
              <a:xfrm>
                <a:off x="2331" y="26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25" name="Freeform 1357"/>
              <p:cNvSpPr>
                <a:spLocks/>
              </p:cNvSpPr>
              <p:nvPr/>
            </p:nvSpPr>
            <p:spPr bwMode="auto">
              <a:xfrm>
                <a:off x="1510" y="31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26" name="Freeform 1358"/>
              <p:cNvSpPr>
                <a:spLocks/>
              </p:cNvSpPr>
              <p:nvPr/>
            </p:nvSpPr>
            <p:spPr bwMode="auto">
              <a:xfrm>
                <a:off x="3061" y="20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27" name="Freeform 1359"/>
              <p:cNvSpPr>
                <a:spLocks/>
              </p:cNvSpPr>
              <p:nvPr/>
            </p:nvSpPr>
            <p:spPr bwMode="auto">
              <a:xfrm>
                <a:off x="319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28" name="Freeform 1360"/>
              <p:cNvSpPr>
                <a:spLocks/>
              </p:cNvSpPr>
              <p:nvPr/>
            </p:nvSpPr>
            <p:spPr bwMode="auto">
              <a:xfrm>
                <a:off x="1955" y="26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29" name="Freeform 1361"/>
              <p:cNvSpPr>
                <a:spLocks/>
              </p:cNvSpPr>
              <p:nvPr/>
            </p:nvSpPr>
            <p:spPr bwMode="auto">
              <a:xfrm>
                <a:off x="1414" y="33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30" name="Freeform 1362"/>
              <p:cNvSpPr>
                <a:spLocks/>
              </p:cNvSpPr>
              <p:nvPr/>
            </p:nvSpPr>
            <p:spPr bwMode="auto">
              <a:xfrm>
                <a:off x="3116" y="208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5731" name="Freeform 1363"/>
              <p:cNvSpPr>
                <a:spLocks/>
              </p:cNvSpPr>
              <p:nvPr/>
            </p:nvSpPr>
            <p:spPr bwMode="auto">
              <a:xfrm>
                <a:off x="3212"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32" name="Freeform 1364"/>
              <p:cNvSpPr>
                <a:spLocks/>
              </p:cNvSpPr>
              <p:nvPr/>
            </p:nvSpPr>
            <p:spPr bwMode="auto">
              <a:xfrm>
                <a:off x="1414"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33" name="Freeform 1365"/>
              <p:cNvSpPr>
                <a:spLocks/>
              </p:cNvSpPr>
              <p:nvPr/>
            </p:nvSpPr>
            <p:spPr bwMode="auto">
              <a:xfrm>
                <a:off x="3162"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34" name="Freeform 1366"/>
              <p:cNvSpPr>
                <a:spLocks/>
              </p:cNvSpPr>
              <p:nvPr/>
            </p:nvSpPr>
            <p:spPr bwMode="auto">
              <a:xfrm>
                <a:off x="3016" y="20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35" name="Freeform 1367"/>
              <p:cNvSpPr>
                <a:spLocks/>
              </p:cNvSpPr>
              <p:nvPr/>
            </p:nvSpPr>
            <p:spPr bwMode="auto">
              <a:xfrm>
                <a:off x="4218"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36" name="Freeform 1368"/>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37" name="Freeform 1369"/>
              <p:cNvSpPr>
                <a:spLocks/>
              </p:cNvSpPr>
              <p:nvPr/>
            </p:nvSpPr>
            <p:spPr bwMode="auto">
              <a:xfrm>
                <a:off x="3257" y="20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38" name="Freeform 1370"/>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39" name="Freeform 1371"/>
              <p:cNvSpPr>
                <a:spLocks/>
              </p:cNvSpPr>
              <p:nvPr/>
            </p:nvSpPr>
            <p:spPr bwMode="auto">
              <a:xfrm>
                <a:off x="3086"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40" name="Freeform 1372"/>
              <p:cNvSpPr>
                <a:spLocks/>
              </p:cNvSpPr>
              <p:nvPr/>
            </p:nvSpPr>
            <p:spPr bwMode="auto">
              <a:xfrm>
                <a:off x="2946" y="21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41" name="Freeform 1373"/>
              <p:cNvSpPr>
                <a:spLocks/>
              </p:cNvSpPr>
              <p:nvPr/>
            </p:nvSpPr>
            <p:spPr bwMode="auto">
              <a:xfrm>
                <a:off x="1850" y="26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42" name="Freeform 1374"/>
              <p:cNvSpPr>
                <a:spLocks/>
              </p:cNvSpPr>
              <p:nvPr/>
            </p:nvSpPr>
            <p:spPr bwMode="auto">
              <a:xfrm>
                <a:off x="3842" y="15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43" name="Freeform 1375"/>
              <p:cNvSpPr>
                <a:spLocks/>
              </p:cNvSpPr>
              <p:nvPr/>
            </p:nvSpPr>
            <p:spPr bwMode="auto">
              <a:xfrm>
                <a:off x="3257" y="19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44" name="Freeform 1376"/>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45" name="Freeform 1377"/>
              <p:cNvSpPr>
                <a:spLocks/>
              </p:cNvSpPr>
              <p:nvPr/>
            </p:nvSpPr>
            <p:spPr bwMode="auto">
              <a:xfrm>
                <a:off x="3547" y="16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46" name="Freeform 1378"/>
              <p:cNvSpPr>
                <a:spLocks/>
              </p:cNvSpPr>
              <p:nvPr/>
            </p:nvSpPr>
            <p:spPr bwMode="auto">
              <a:xfrm>
                <a:off x="3542"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47" name="Freeform 1379"/>
              <p:cNvSpPr>
                <a:spLocks/>
              </p:cNvSpPr>
              <p:nvPr/>
            </p:nvSpPr>
            <p:spPr bwMode="auto">
              <a:xfrm>
                <a:off x="1414"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48" name="Freeform 1380"/>
              <p:cNvSpPr>
                <a:spLocks/>
              </p:cNvSpPr>
              <p:nvPr/>
            </p:nvSpPr>
            <p:spPr bwMode="auto">
              <a:xfrm>
                <a:off x="3627" y="16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49" name="Freeform 1381"/>
              <p:cNvSpPr>
                <a:spLocks/>
              </p:cNvSpPr>
              <p:nvPr/>
            </p:nvSpPr>
            <p:spPr bwMode="auto">
              <a:xfrm>
                <a:off x="3277"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50" name="Freeform 1382"/>
              <p:cNvSpPr>
                <a:spLocks/>
              </p:cNvSpPr>
              <p:nvPr/>
            </p:nvSpPr>
            <p:spPr bwMode="auto">
              <a:xfrm>
                <a:off x="4138" y="11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51" name="Freeform 1383"/>
              <p:cNvSpPr>
                <a:spLocks/>
              </p:cNvSpPr>
              <p:nvPr/>
            </p:nvSpPr>
            <p:spPr bwMode="auto">
              <a:xfrm>
                <a:off x="3727" y="15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52" name="Freeform 1384"/>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53" name="Freeform 1385"/>
              <p:cNvSpPr>
                <a:spLocks/>
              </p:cNvSpPr>
              <p:nvPr/>
            </p:nvSpPr>
            <p:spPr bwMode="auto">
              <a:xfrm>
                <a:off x="1510" y="32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54" name="Freeform 1386"/>
              <p:cNvSpPr>
                <a:spLocks/>
              </p:cNvSpPr>
              <p:nvPr/>
            </p:nvSpPr>
            <p:spPr bwMode="auto">
              <a:xfrm>
                <a:off x="4203"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55" name="Freeform 1387"/>
              <p:cNvSpPr>
                <a:spLocks/>
              </p:cNvSpPr>
              <p:nvPr/>
            </p:nvSpPr>
            <p:spPr bwMode="auto">
              <a:xfrm>
                <a:off x="3527" y="16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56" name="Freeform 1388"/>
              <p:cNvSpPr>
                <a:spLocks/>
              </p:cNvSpPr>
              <p:nvPr/>
            </p:nvSpPr>
            <p:spPr bwMode="auto">
              <a:xfrm>
                <a:off x="3137"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57" name="Freeform 1389"/>
              <p:cNvSpPr>
                <a:spLocks/>
              </p:cNvSpPr>
              <p:nvPr/>
            </p:nvSpPr>
            <p:spPr bwMode="auto">
              <a:xfrm>
                <a:off x="4088" y="12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58" name="Freeform 1390"/>
              <p:cNvSpPr>
                <a:spLocks/>
              </p:cNvSpPr>
              <p:nvPr/>
            </p:nvSpPr>
            <p:spPr bwMode="auto">
              <a:xfrm>
                <a:off x="3227"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59" name="Freeform 1391"/>
              <p:cNvSpPr>
                <a:spLocks/>
              </p:cNvSpPr>
              <p:nvPr/>
            </p:nvSpPr>
            <p:spPr bwMode="auto">
              <a:xfrm>
                <a:off x="3046"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60" name="Freeform 1392"/>
              <p:cNvSpPr>
                <a:spLocks/>
              </p:cNvSpPr>
              <p:nvPr/>
            </p:nvSpPr>
            <p:spPr bwMode="auto">
              <a:xfrm>
                <a:off x="3712" y="13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61" name="Freeform 1393"/>
              <p:cNvSpPr>
                <a:spLocks/>
              </p:cNvSpPr>
              <p:nvPr/>
            </p:nvSpPr>
            <p:spPr bwMode="auto">
              <a:xfrm>
                <a:off x="2240" y="21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62" name="Freeform 1394"/>
              <p:cNvSpPr>
                <a:spLocks/>
              </p:cNvSpPr>
              <p:nvPr/>
            </p:nvSpPr>
            <p:spPr bwMode="auto">
              <a:xfrm>
                <a:off x="3272"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63" name="Freeform 1395"/>
              <p:cNvSpPr>
                <a:spLocks/>
              </p:cNvSpPr>
              <p:nvPr/>
            </p:nvSpPr>
            <p:spPr bwMode="auto">
              <a:xfrm>
                <a:off x="3732" y="15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64" name="Freeform 1396"/>
              <p:cNvSpPr>
                <a:spLocks/>
              </p:cNvSpPr>
              <p:nvPr/>
            </p:nvSpPr>
            <p:spPr bwMode="auto">
              <a:xfrm>
                <a:off x="1510" y="29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65" name="Freeform 1397"/>
              <p:cNvSpPr>
                <a:spLocks/>
              </p:cNvSpPr>
              <p:nvPr/>
            </p:nvSpPr>
            <p:spPr bwMode="auto">
              <a:xfrm>
                <a:off x="3522" y="16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66" name="Freeform 1398"/>
              <p:cNvSpPr>
                <a:spLocks/>
              </p:cNvSpPr>
              <p:nvPr/>
            </p:nvSpPr>
            <p:spPr bwMode="auto">
              <a:xfrm>
                <a:off x="3197"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67" name="Freeform 1399"/>
              <p:cNvSpPr>
                <a:spLocks/>
              </p:cNvSpPr>
              <p:nvPr/>
            </p:nvSpPr>
            <p:spPr bwMode="auto">
              <a:xfrm>
                <a:off x="3652"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68" name="Freeform 1400"/>
              <p:cNvSpPr>
                <a:spLocks/>
              </p:cNvSpPr>
              <p:nvPr/>
            </p:nvSpPr>
            <p:spPr bwMode="auto">
              <a:xfrm>
                <a:off x="3247"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69" name="Freeform 1401"/>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70" name="Freeform 1402"/>
              <p:cNvSpPr>
                <a:spLocks/>
              </p:cNvSpPr>
              <p:nvPr/>
            </p:nvSpPr>
            <p:spPr bwMode="auto">
              <a:xfrm>
                <a:off x="2836" y="22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71" name="Freeform 1403"/>
              <p:cNvSpPr>
                <a:spLocks/>
              </p:cNvSpPr>
              <p:nvPr/>
            </p:nvSpPr>
            <p:spPr bwMode="auto">
              <a:xfrm>
                <a:off x="3312" y="18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72" name="Freeform 1404"/>
              <p:cNvSpPr>
                <a:spLocks/>
              </p:cNvSpPr>
              <p:nvPr/>
            </p:nvSpPr>
            <p:spPr bwMode="auto">
              <a:xfrm>
                <a:off x="3066"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73" name="Freeform 1405"/>
              <p:cNvSpPr>
                <a:spLocks/>
              </p:cNvSpPr>
              <p:nvPr/>
            </p:nvSpPr>
            <p:spPr bwMode="auto">
              <a:xfrm>
                <a:off x="3497"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74" name="Freeform 1406"/>
              <p:cNvSpPr>
                <a:spLocks/>
              </p:cNvSpPr>
              <p:nvPr/>
            </p:nvSpPr>
            <p:spPr bwMode="auto">
              <a:xfrm>
                <a:off x="3842" y="14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75" name="Freeform 1407"/>
              <p:cNvSpPr>
                <a:spLocks/>
              </p:cNvSpPr>
              <p:nvPr/>
            </p:nvSpPr>
            <p:spPr bwMode="auto">
              <a:xfrm>
                <a:off x="1585" y="28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76" name="Freeform 1408"/>
              <p:cNvSpPr>
                <a:spLocks/>
              </p:cNvSpPr>
              <p:nvPr/>
            </p:nvSpPr>
            <p:spPr bwMode="auto">
              <a:xfrm>
                <a:off x="3912" y="15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77" name="Freeform 1409"/>
              <p:cNvSpPr>
                <a:spLocks/>
              </p:cNvSpPr>
              <p:nvPr/>
            </p:nvSpPr>
            <p:spPr bwMode="auto">
              <a:xfrm>
                <a:off x="3051" y="20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78" name="Freeform 1410"/>
              <p:cNvSpPr>
                <a:spLocks/>
              </p:cNvSpPr>
              <p:nvPr/>
            </p:nvSpPr>
            <p:spPr bwMode="auto">
              <a:xfrm>
                <a:off x="2941"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79" name="Freeform 1411"/>
              <p:cNvSpPr>
                <a:spLocks/>
              </p:cNvSpPr>
              <p:nvPr/>
            </p:nvSpPr>
            <p:spPr bwMode="auto">
              <a:xfrm>
                <a:off x="1414"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0" name="Group 1613"/>
            <p:cNvGrpSpPr>
              <a:grpSpLocks/>
            </p:cNvGrpSpPr>
            <p:nvPr/>
          </p:nvGrpSpPr>
          <p:grpSpPr bwMode="auto">
            <a:xfrm>
              <a:off x="1044" y="1183"/>
              <a:ext cx="3154" cy="2392"/>
              <a:chOff x="1044" y="1183"/>
              <a:chExt cx="3154" cy="2392"/>
            </a:xfrm>
          </p:grpSpPr>
          <p:sp>
            <p:nvSpPr>
              <p:cNvPr id="315781" name="Freeform 1413"/>
              <p:cNvSpPr>
                <a:spLocks/>
              </p:cNvSpPr>
              <p:nvPr/>
            </p:nvSpPr>
            <p:spPr bwMode="auto">
              <a:xfrm>
                <a:off x="1930" y="27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82" name="Freeform 1414"/>
              <p:cNvSpPr>
                <a:spLocks/>
              </p:cNvSpPr>
              <p:nvPr/>
            </p:nvSpPr>
            <p:spPr bwMode="auto">
              <a:xfrm>
                <a:off x="3257"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83" name="Freeform 1415"/>
              <p:cNvSpPr>
                <a:spLocks/>
              </p:cNvSpPr>
              <p:nvPr/>
            </p:nvSpPr>
            <p:spPr bwMode="auto">
              <a:xfrm>
                <a:off x="4113" y="13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84" name="Freeform 1416"/>
              <p:cNvSpPr>
                <a:spLocks/>
              </p:cNvSpPr>
              <p:nvPr/>
            </p:nvSpPr>
            <p:spPr bwMode="auto">
              <a:xfrm>
                <a:off x="3897"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85" name="Freeform 1417"/>
              <p:cNvSpPr>
                <a:spLocks/>
              </p:cNvSpPr>
              <p:nvPr/>
            </p:nvSpPr>
            <p:spPr bwMode="auto">
              <a:xfrm>
                <a:off x="3212" y="19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86" name="Freeform 1418"/>
              <p:cNvSpPr>
                <a:spLocks/>
              </p:cNvSpPr>
              <p:nvPr/>
            </p:nvSpPr>
            <p:spPr bwMode="auto">
              <a:xfrm>
                <a:off x="3427"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87" name="Freeform 1419"/>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88" name="Freeform 1420"/>
              <p:cNvSpPr>
                <a:spLocks/>
              </p:cNvSpPr>
              <p:nvPr/>
            </p:nvSpPr>
            <p:spPr bwMode="auto">
              <a:xfrm>
                <a:off x="3647" y="15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89" name="Freeform 1421"/>
              <p:cNvSpPr>
                <a:spLocks/>
              </p:cNvSpPr>
              <p:nvPr/>
            </p:nvSpPr>
            <p:spPr bwMode="auto">
              <a:xfrm>
                <a:off x="3197"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90" name="Freeform 1422"/>
              <p:cNvSpPr>
                <a:spLocks/>
              </p:cNvSpPr>
              <p:nvPr/>
            </p:nvSpPr>
            <p:spPr bwMode="auto">
              <a:xfrm>
                <a:off x="3532" y="16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91" name="Freeform 1423"/>
              <p:cNvSpPr>
                <a:spLocks/>
              </p:cNvSpPr>
              <p:nvPr/>
            </p:nvSpPr>
            <p:spPr bwMode="auto">
              <a:xfrm>
                <a:off x="3968" y="13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92" name="Freeform 1424"/>
              <p:cNvSpPr>
                <a:spLocks/>
              </p:cNvSpPr>
              <p:nvPr/>
            </p:nvSpPr>
            <p:spPr bwMode="auto">
              <a:xfrm>
                <a:off x="1279"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93" name="Freeform 1425"/>
              <p:cNvSpPr>
                <a:spLocks/>
              </p:cNvSpPr>
              <p:nvPr/>
            </p:nvSpPr>
            <p:spPr bwMode="auto">
              <a:xfrm>
                <a:off x="3602" y="17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94" name="Freeform 1426"/>
              <p:cNvSpPr>
                <a:spLocks/>
              </p:cNvSpPr>
              <p:nvPr/>
            </p:nvSpPr>
            <p:spPr bwMode="auto">
              <a:xfrm>
                <a:off x="3862" y="13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95" name="Freeform 1427"/>
              <p:cNvSpPr>
                <a:spLocks/>
              </p:cNvSpPr>
              <p:nvPr/>
            </p:nvSpPr>
            <p:spPr bwMode="auto">
              <a:xfrm>
                <a:off x="3948" y="14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96" name="Freeform 1428"/>
              <p:cNvSpPr>
                <a:spLocks/>
              </p:cNvSpPr>
              <p:nvPr/>
            </p:nvSpPr>
            <p:spPr bwMode="auto">
              <a:xfrm>
                <a:off x="3747" y="15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97" name="Freeform 1429"/>
              <p:cNvSpPr>
                <a:spLocks/>
              </p:cNvSpPr>
              <p:nvPr/>
            </p:nvSpPr>
            <p:spPr bwMode="auto">
              <a:xfrm>
                <a:off x="3357"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98" name="Freeform 1430"/>
              <p:cNvSpPr>
                <a:spLocks/>
              </p:cNvSpPr>
              <p:nvPr/>
            </p:nvSpPr>
            <p:spPr bwMode="auto">
              <a:xfrm>
                <a:off x="3547"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799" name="Freeform 1431"/>
              <p:cNvSpPr>
                <a:spLocks/>
              </p:cNvSpPr>
              <p:nvPr/>
            </p:nvSpPr>
            <p:spPr bwMode="auto">
              <a:xfrm>
                <a:off x="3267" y="19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00" name="Freeform 1432"/>
              <p:cNvSpPr>
                <a:spLocks/>
              </p:cNvSpPr>
              <p:nvPr/>
            </p:nvSpPr>
            <p:spPr bwMode="auto">
              <a:xfrm>
                <a:off x="3036" y="21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01" name="Freeform 1433"/>
              <p:cNvSpPr>
                <a:spLocks/>
              </p:cNvSpPr>
              <p:nvPr/>
            </p:nvSpPr>
            <p:spPr bwMode="auto">
              <a:xfrm>
                <a:off x="2866"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02" name="Freeform 1434"/>
              <p:cNvSpPr>
                <a:spLocks/>
              </p:cNvSpPr>
              <p:nvPr/>
            </p:nvSpPr>
            <p:spPr bwMode="auto">
              <a:xfrm>
                <a:off x="3812"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03" name="Freeform 1435"/>
              <p:cNvSpPr>
                <a:spLocks/>
              </p:cNvSpPr>
              <p:nvPr/>
            </p:nvSpPr>
            <p:spPr bwMode="auto">
              <a:xfrm>
                <a:off x="3527" y="17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04" name="Freeform 1436"/>
              <p:cNvSpPr>
                <a:spLocks/>
              </p:cNvSpPr>
              <p:nvPr/>
            </p:nvSpPr>
            <p:spPr bwMode="auto">
              <a:xfrm>
                <a:off x="1414"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05" name="Freeform 1437"/>
              <p:cNvSpPr>
                <a:spLocks/>
              </p:cNvSpPr>
              <p:nvPr/>
            </p:nvSpPr>
            <p:spPr bwMode="auto">
              <a:xfrm>
                <a:off x="3482"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06" name="Freeform 1438"/>
              <p:cNvSpPr>
                <a:spLocks/>
              </p:cNvSpPr>
              <p:nvPr/>
            </p:nvSpPr>
            <p:spPr bwMode="auto">
              <a:xfrm>
                <a:off x="3887"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07" name="Freeform 1439"/>
              <p:cNvSpPr>
                <a:spLocks/>
              </p:cNvSpPr>
              <p:nvPr/>
            </p:nvSpPr>
            <p:spPr bwMode="auto">
              <a:xfrm>
                <a:off x="3507"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08" name="Freeform 1440"/>
              <p:cNvSpPr>
                <a:spLocks/>
              </p:cNvSpPr>
              <p:nvPr/>
            </p:nvSpPr>
            <p:spPr bwMode="auto">
              <a:xfrm>
                <a:off x="3096"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09" name="Freeform 1441"/>
              <p:cNvSpPr>
                <a:spLocks/>
              </p:cNvSpPr>
              <p:nvPr/>
            </p:nvSpPr>
            <p:spPr bwMode="auto">
              <a:xfrm>
                <a:off x="2951"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10" name="Freeform 1442"/>
              <p:cNvSpPr>
                <a:spLocks/>
              </p:cNvSpPr>
              <p:nvPr/>
            </p:nvSpPr>
            <p:spPr bwMode="auto">
              <a:xfrm>
                <a:off x="3532"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11" name="Freeform 1443"/>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12" name="Freeform 1444"/>
              <p:cNvSpPr>
                <a:spLocks/>
              </p:cNvSpPr>
              <p:nvPr/>
            </p:nvSpPr>
            <p:spPr bwMode="auto">
              <a:xfrm>
                <a:off x="3592" y="16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13" name="Freeform 1445"/>
              <p:cNvSpPr>
                <a:spLocks/>
              </p:cNvSpPr>
              <p:nvPr/>
            </p:nvSpPr>
            <p:spPr bwMode="auto">
              <a:xfrm>
                <a:off x="2796"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14" name="Freeform 1446"/>
              <p:cNvSpPr>
                <a:spLocks/>
              </p:cNvSpPr>
              <p:nvPr/>
            </p:nvSpPr>
            <p:spPr bwMode="auto">
              <a:xfrm>
                <a:off x="1279" y="34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15" name="Freeform 1447"/>
              <p:cNvSpPr>
                <a:spLocks/>
              </p:cNvSpPr>
              <p:nvPr/>
            </p:nvSpPr>
            <p:spPr bwMode="auto">
              <a:xfrm>
                <a:off x="2966" y="20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16" name="Freeform 1448"/>
              <p:cNvSpPr>
                <a:spLocks/>
              </p:cNvSpPr>
              <p:nvPr/>
            </p:nvSpPr>
            <p:spPr bwMode="auto">
              <a:xfrm>
                <a:off x="3327" y="18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17" name="Freeform 1449"/>
              <p:cNvSpPr>
                <a:spLocks/>
              </p:cNvSpPr>
              <p:nvPr/>
            </p:nvSpPr>
            <p:spPr bwMode="auto">
              <a:xfrm>
                <a:off x="3317"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18" name="Freeform 1450"/>
              <p:cNvSpPr>
                <a:spLocks/>
              </p:cNvSpPr>
              <p:nvPr/>
            </p:nvSpPr>
            <p:spPr bwMode="auto">
              <a:xfrm>
                <a:off x="1279"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19" name="Freeform 1451"/>
              <p:cNvSpPr>
                <a:spLocks/>
              </p:cNvSpPr>
              <p:nvPr/>
            </p:nvSpPr>
            <p:spPr bwMode="auto">
              <a:xfrm>
                <a:off x="2661" y="22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20" name="Freeform 1452"/>
              <p:cNvSpPr>
                <a:spLocks/>
              </p:cNvSpPr>
              <p:nvPr/>
            </p:nvSpPr>
            <p:spPr bwMode="auto">
              <a:xfrm>
                <a:off x="1279" y="33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21" name="Freeform 1453"/>
              <p:cNvSpPr>
                <a:spLocks/>
              </p:cNvSpPr>
              <p:nvPr/>
            </p:nvSpPr>
            <p:spPr bwMode="auto">
              <a:xfrm>
                <a:off x="3357"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22" name="Freeform 1454"/>
              <p:cNvSpPr>
                <a:spLocks/>
              </p:cNvSpPr>
              <p:nvPr/>
            </p:nvSpPr>
            <p:spPr bwMode="auto">
              <a:xfrm>
                <a:off x="3091" y="20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23" name="Freeform 1455"/>
              <p:cNvSpPr>
                <a:spLocks/>
              </p:cNvSpPr>
              <p:nvPr/>
            </p:nvSpPr>
            <p:spPr bwMode="auto">
              <a:xfrm>
                <a:off x="3122" y="20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24" name="Freeform 1456"/>
              <p:cNvSpPr>
                <a:spLocks/>
              </p:cNvSpPr>
              <p:nvPr/>
            </p:nvSpPr>
            <p:spPr bwMode="auto">
              <a:xfrm>
                <a:off x="3091"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25" name="Freeform 1457"/>
              <p:cNvSpPr>
                <a:spLocks/>
              </p:cNvSpPr>
              <p:nvPr/>
            </p:nvSpPr>
            <p:spPr bwMode="auto">
              <a:xfrm>
                <a:off x="1510"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26" name="Freeform 1458"/>
              <p:cNvSpPr>
                <a:spLocks/>
              </p:cNvSpPr>
              <p:nvPr/>
            </p:nvSpPr>
            <p:spPr bwMode="auto">
              <a:xfrm>
                <a:off x="3832" y="15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27" name="Freeform 1459"/>
              <p:cNvSpPr>
                <a:spLocks/>
              </p:cNvSpPr>
              <p:nvPr/>
            </p:nvSpPr>
            <p:spPr bwMode="auto">
              <a:xfrm>
                <a:off x="1414" y="32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28" name="Freeform 1460"/>
              <p:cNvSpPr>
                <a:spLocks/>
              </p:cNvSpPr>
              <p:nvPr/>
            </p:nvSpPr>
            <p:spPr bwMode="auto">
              <a:xfrm>
                <a:off x="3907" y="14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29" name="Freeform 1461"/>
              <p:cNvSpPr>
                <a:spLocks/>
              </p:cNvSpPr>
              <p:nvPr/>
            </p:nvSpPr>
            <p:spPr bwMode="auto">
              <a:xfrm>
                <a:off x="3091" y="20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30" name="Freeform 1462"/>
              <p:cNvSpPr>
                <a:spLocks/>
              </p:cNvSpPr>
              <p:nvPr/>
            </p:nvSpPr>
            <p:spPr bwMode="auto">
              <a:xfrm>
                <a:off x="3477" y="24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31" name="Freeform 1463"/>
              <p:cNvSpPr>
                <a:spLocks/>
              </p:cNvSpPr>
              <p:nvPr/>
            </p:nvSpPr>
            <p:spPr bwMode="auto">
              <a:xfrm>
                <a:off x="3252"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32" name="Freeform 1464"/>
              <p:cNvSpPr>
                <a:spLocks/>
              </p:cNvSpPr>
              <p:nvPr/>
            </p:nvSpPr>
            <p:spPr bwMode="auto">
              <a:xfrm>
                <a:off x="1785" y="31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33" name="Freeform 1465"/>
              <p:cNvSpPr>
                <a:spLocks/>
              </p:cNvSpPr>
              <p:nvPr/>
            </p:nvSpPr>
            <p:spPr bwMode="auto">
              <a:xfrm>
                <a:off x="3968" y="13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34" name="Freeform 1466"/>
              <p:cNvSpPr>
                <a:spLocks/>
              </p:cNvSpPr>
              <p:nvPr/>
            </p:nvSpPr>
            <p:spPr bwMode="auto">
              <a:xfrm>
                <a:off x="3927" y="134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5835" name="Freeform 1467"/>
              <p:cNvSpPr>
                <a:spLocks/>
              </p:cNvSpPr>
              <p:nvPr/>
            </p:nvSpPr>
            <p:spPr bwMode="auto">
              <a:xfrm>
                <a:off x="2546" y="27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36" name="Freeform 1468"/>
              <p:cNvSpPr>
                <a:spLocks/>
              </p:cNvSpPr>
              <p:nvPr/>
            </p:nvSpPr>
            <p:spPr bwMode="auto">
              <a:xfrm>
                <a:off x="3537"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37" name="Freeform 1469"/>
              <p:cNvSpPr>
                <a:spLocks/>
              </p:cNvSpPr>
              <p:nvPr/>
            </p:nvSpPr>
            <p:spPr bwMode="auto">
              <a:xfrm>
                <a:off x="3277"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38" name="Freeform 1470"/>
              <p:cNvSpPr>
                <a:spLocks/>
              </p:cNvSpPr>
              <p:nvPr/>
            </p:nvSpPr>
            <p:spPr bwMode="auto">
              <a:xfrm>
                <a:off x="1279" y="33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39" name="Freeform 1471"/>
              <p:cNvSpPr>
                <a:spLocks/>
              </p:cNvSpPr>
              <p:nvPr/>
            </p:nvSpPr>
            <p:spPr bwMode="auto">
              <a:xfrm>
                <a:off x="1645" y="27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40" name="Freeform 1472"/>
              <p:cNvSpPr>
                <a:spLocks/>
              </p:cNvSpPr>
              <p:nvPr/>
            </p:nvSpPr>
            <p:spPr bwMode="auto">
              <a:xfrm>
                <a:off x="3051" y="21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41" name="Freeform 1473"/>
              <p:cNvSpPr>
                <a:spLocks/>
              </p:cNvSpPr>
              <p:nvPr/>
            </p:nvSpPr>
            <p:spPr bwMode="auto">
              <a:xfrm>
                <a:off x="3046"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42" name="Freeform 1474"/>
              <p:cNvSpPr>
                <a:spLocks/>
              </p:cNvSpPr>
              <p:nvPr/>
            </p:nvSpPr>
            <p:spPr bwMode="auto">
              <a:xfrm>
                <a:off x="3832" y="16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43" name="Freeform 1475"/>
              <p:cNvSpPr>
                <a:spLocks/>
              </p:cNvSpPr>
              <p:nvPr/>
            </p:nvSpPr>
            <p:spPr bwMode="auto">
              <a:xfrm>
                <a:off x="3707"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44" name="Freeform 1476"/>
              <p:cNvSpPr>
                <a:spLocks/>
              </p:cNvSpPr>
              <p:nvPr/>
            </p:nvSpPr>
            <p:spPr bwMode="auto">
              <a:xfrm>
                <a:off x="3066"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45" name="Freeform 1477"/>
              <p:cNvSpPr>
                <a:spLocks/>
              </p:cNvSpPr>
              <p:nvPr/>
            </p:nvSpPr>
            <p:spPr bwMode="auto">
              <a:xfrm>
                <a:off x="1044"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46" name="Freeform 1478"/>
              <p:cNvSpPr>
                <a:spLocks/>
              </p:cNvSpPr>
              <p:nvPr/>
            </p:nvSpPr>
            <p:spPr bwMode="auto">
              <a:xfrm>
                <a:off x="1279" y="32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47" name="Freeform 1479"/>
              <p:cNvSpPr>
                <a:spLocks/>
              </p:cNvSpPr>
              <p:nvPr/>
            </p:nvSpPr>
            <p:spPr bwMode="auto">
              <a:xfrm>
                <a:off x="2851"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48" name="Freeform 1480"/>
              <p:cNvSpPr>
                <a:spLocks/>
              </p:cNvSpPr>
              <p:nvPr/>
            </p:nvSpPr>
            <p:spPr bwMode="auto">
              <a:xfrm>
                <a:off x="3892" y="12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49" name="Freeform 1481"/>
              <p:cNvSpPr>
                <a:spLocks/>
              </p:cNvSpPr>
              <p:nvPr/>
            </p:nvSpPr>
            <p:spPr bwMode="auto">
              <a:xfrm>
                <a:off x="1414" y="33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50" name="Freeform 1482"/>
              <p:cNvSpPr>
                <a:spLocks/>
              </p:cNvSpPr>
              <p:nvPr/>
            </p:nvSpPr>
            <p:spPr bwMode="auto">
              <a:xfrm>
                <a:off x="4028" y="12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51" name="Freeform 1483"/>
              <p:cNvSpPr>
                <a:spLocks/>
              </p:cNvSpPr>
              <p:nvPr/>
            </p:nvSpPr>
            <p:spPr bwMode="auto">
              <a:xfrm>
                <a:off x="3011" y="21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52" name="Freeform 1484"/>
              <p:cNvSpPr>
                <a:spLocks/>
              </p:cNvSpPr>
              <p:nvPr/>
            </p:nvSpPr>
            <p:spPr bwMode="auto">
              <a:xfrm>
                <a:off x="1785" y="30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53" name="Freeform 1485"/>
              <p:cNvSpPr>
                <a:spLocks/>
              </p:cNvSpPr>
              <p:nvPr/>
            </p:nvSpPr>
            <p:spPr bwMode="auto">
              <a:xfrm>
                <a:off x="3071" y="19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54" name="Freeform 1486"/>
              <p:cNvSpPr>
                <a:spLocks/>
              </p:cNvSpPr>
              <p:nvPr/>
            </p:nvSpPr>
            <p:spPr bwMode="auto">
              <a:xfrm>
                <a:off x="2916" y="22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55" name="Freeform 1487"/>
              <p:cNvSpPr>
                <a:spLocks/>
              </p:cNvSpPr>
              <p:nvPr/>
            </p:nvSpPr>
            <p:spPr bwMode="auto">
              <a:xfrm>
                <a:off x="1414" y="32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56" name="Freeform 1488"/>
              <p:cNvSpPr>
                <a:spLocks/>
              </p:cNvSpPr>
              <p:nvPr/>
            </p:nvSpPr>
            <p:spPr bwMode="auto">
              <a:xfrm>
                <a:off x="2976" y="21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57" name="Freeform 1489"/>
              <p:cNvSpPr>
                <a:spLocks/>
              </p:cNvSpPr>
              <p:nvPr/>
            </p:nvSpPr>
            <p:spPr bwMode="auto">
              <a:xfrm>
                <a:off x="3036" y="20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58" name="Freeform 1490"/>
              <p:cNvSpPr>
                <a:spLocks/>
              </p:cNvSpPr>
              <p:nvPr/>
            </p:nvSpPr>
            <p:spPr bwMode="auto">
              <a:xfrm>
                <a:off x="1995" y="27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59" name="Freeform 1491"/>
              <p:cNvSpPr>
                <a:spLocks/>
              </p:cNvSpPr>
              <p:nvPr/>
            </p:nvSpPr>
            <p:spPr bwMode="auto">
              <a:xfrm>
                <a:off x="2901" y="22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60" name="Freeform 1492"/>
              <p:cNvSpPr>
                <a:spLocks/>
              </p:cNvSpPr>
              <p:nvPr/>
            </p:nvSpPr>
            <p:spPr bwMode="auto">
              <a:xfrm>
                <a:off x="3717"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61" name="Freeform 1493"/>
              <p:cNvSpPr>
                <a:spLocks/>
              </p:cNvSpPr>
              <p:nvPr/>
            </p:nvSpPr>
            <p:spPr bwMode="auto">
              <a:xfrm>
                <a:off x="1645" y="33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62" name="Freeform 1494"/>
              <p:cNvSpPr>
                <a:spLocks/>
              </p:cNvSpPr>
              <p:nvPr/>
            </p:nvSpPr>
            <p:spPr bwMode="auto">
              <a:xfrm>
                <a:off x="3562" y="16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63" name="Freeform 1495"/>
              <p:cNvSpPr>
                <a:spLocks/>
              </p:cNvSpPr>
              <p:nvPr/>
            </p:nvSpPr>
            <p:spPr bwMode="auto">
              <a:xfrm>
                <a:off x="3517" y="20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64" name="Freeform 1496"/>
              <p:cNvSpPr>
                <a:spLocks/>
              </p:cNvSpPr>
              <p:nvPr/>
            </p:nvSpPr>
            <p:spPr bwMode="auto">
              <a:xfrm>
                <a:off x="3472"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65" name="Freeform 1497"/>
              <p:cNvSpPr>
                <a:spLocks/>
              </p:cNvSpPr>
              <p:nvPr/>
            </p:nvSpPr>
            <p:spPr bwMode="auto">
              <a:xfrm>
                <a:off x="3702"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66" name="Freeform 1498"/>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67" name="Freeform 1499"/>
              <p:cNvSpPr>
                <a:spLocks/>
              </p:cNvSpPr>
              <p:nvPr/>
            </p:nvSpPr>
            <p:spPr bwMode="auto">
              <a:xfrm>
                <a:off x="3917" y="12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68" name="Freeform 1500"/>
              <p:cNvSpPr>
                <a:spLocks/>
              </p:cNvSpPr>
              <p:nvPr/>
            </p:nvSpPr>
            <p:spPr bwMode="auto">
              <a:xfrm>
                <a:off x="1279" y="33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69" name="Freeform 1501"/>
              <p:cNvSpPr>
                <a:spLocks/>
              </p:cNvSpPr>
              <p:nvPr/>
            </p:nvSpPr>
            <p:spPr bwMode="auto">
              <a:xfrm>
                <a:off x="3081" y="20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70" name="Freeform 1502"/>
              <p:cNvSpPr>
                <a:spLocks/>
              </p:cNvSpPr>
              <p:nvPr/>
            </p:nvSpPr>
            <p:spPr bwMode="auto">
              <a:xfrm>
                <a:off x="3352" y="18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71" name="Freeform 1503"/>
              <p:cNvSpPr>
                <a:spLocks/>
              </p:cNvSpPr>
              <p:nvPr/>
            </p:nvSpPr>
            <p:spPr bwMode="auto">
              <a:xfrm>
                <a:off x="1414" y="35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72" name="Freeform 1504"/>
              <p:cNvSpPr>
                <a:spLocks/>
              </p:cNvSpPr>
              <p:nvPr/>
            </p:nvSpPr>
            <p:spPr bwMode="auto">
              <a:xfrm>
                <a:off x="3712" y="15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73" name="Freeform 1505"/>
              <p:cNvSpPr>
                <a:spLocks/>
              </p:cNvSpPr>
              <p:nvPr/>
            </p:nvSpPr>
            <p:spPr bwMode="auto">
              <a:xfrm>
                <a:off x="2951" y="21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74" name="Freeform 1506"/>
              <p:cNvSpPr>
                <a:spLocks/>
              </p:cNvSpPr>
              <p:nvPr/>
            </p:nvSpPr>
            <p:spPr bwMode="auto">
              <a:xfrm>
                <a:off x="3737" y="15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75" name="Freeform 1507"/>
              <p:cNvSpPr>
                <a:spLocks/>
              </p:cNvSpPr>
              <p:nvPr/>
            </p:nvSpPr>
            <p:spPr bwMode="auto">
              <a:xfrm>
                <a:off x="3998" y="13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76" name="Freeform 1508"/>
              <p:cNvSpPr>
                <a:spLocks/>
              </p:cNvSpPr>
              <p:nvPr/>
            </p:nvSpPr>
            <p:spPr bwMode="auto">
              <a:xfrm>
                <a:off x="1279" y="33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77" name="Freeform 1509"/>
              <p:cNvSpPr>
                <a:spLocks/>
              </p:cNvSpPr>
              <p:nvPr/>
            </p:nvSpPr>
            <p:spPr bwMode="auto">
              <a:xfrm>
                <a:off x="3667" y="15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78" name="Freeform 1510"/>
              <p:cNvSpPr>
                <a:spLocks/>
              </p:cNvSpPr>
              <p:nvPr/>
            </p:nvSpPr>
            <p:spPr bwMode="auto">
              <a:xfrm>
                <a:off x="2100" y="29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79" name="Freeform 1511"/>
              <p:cNvSpPr>
                <a:spLocks/>
              </p:cNvSpPr>
              <p:nvPr/>
            </p:nvSpPr>
            <p:spPr bwMode="auto">
              <a:xfrm>
                <a:off x="3507"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80" name="Freeform 1512"/>
              <p:cNvSpPr>
                <a:spLocks/>
              </p:cNvSpPr>
              <p:nvPr/>
            </p:nvSpPr>
            <p:spPr bwMode="auto">
              <a:xfrm>
                <a:off x="3417"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81" name="Freeform 1513"/>
              <p:cNvSpPr>
                <a:spLocks/>
              </p:cNvSpPr>
              <p:nvPr/>
            </p:nvSpPr>
            <p:spPr bwMode="auto">
              <a:xfrm>
                <a:off x="3352"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82" name="Freeform 1514"/>
              <p:cNvSpPr>
                <a:spLocks/>
              </p:cNvSpPr>
              <p:nvPr/>
            </p:nvSpPr>
            <p:spPr bwMode="auto">
              <a:xfrm>
                <a:off x="3011" y="21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83" name="Freeform 1515"/>
              <p:cNvSpPr>
                <a:spLocks/>
              </p:cNvSpPr>
              <p:nvPr/>
            </p:nvSpPr>
            <p:spPr bwMode="auto">
              <a:xfrm>
                <a:off x="3537" y="16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84" name="Freeform 1516"/>
              <p:cNvSpPr>
                <a:spLocks/>
              </p:cNvSpPr>
              <p:nvPr/>
            </p:nvSpPr>
            <p:spPr bwMode="auto">
              <a:xfrm>
                <a:off x="2916" y="21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85" name="Freeform 1517"/>
              <p:cNvSpPr>
                <a:spLocks/>
              </p:cNvSpPr>
              <p:nvPr/>
            </p:nvSpPr>
            <p:spPr bwMode="auto">
              <a:xfrm>
                <a:off x="3572" y="23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86" name="Freeform 1518"/>
              <p:cNvSpPr>
                <a:spLocks/>
              </p:cNvSpPr>
              <p:nvPr/>
            </p:nvSpPr>
            <p:spPr bwMode="auto">
              <a:xfrm>
                <a:off x="1880" y="25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87" name="Freeform 1519"/>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88" name="Freeform 1520"/>
              <p:cNvSpPr>
                <a:spLocks/>
              </p:cNvSpPr>
              <p:nvPr/>
            </p:nvSpPr>
            <p:spPr bwMode="auto">
              <a:xfrm>
                <a:off x="3267" y="19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89" name="Freeform 1521"/>
              <p:cNvSpPr>
                <a:spLocks/>
              </p:cNvSpPr>
              <p:nvPr/>
            </p:nvSpPr>
            <p:spPr bwMode="auto">
              <a:xfrm>
                <a:off x="2621" y="31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90" name="Freeform 1522"/>
              <p:cNvSpPr>
                <a:spLocks/>
              </p:cNvSpPr>
              <p:nvPr/>
            </p:nvSpPr>
            <p:spPr bwMode="auto">
              <a:xfrm>
                <a:off x="2956" y="21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91" name="Freeform 1523"/>
              <p:cNvSpPr>
                <a:spLocks/>
              </p:cNvSpPr>
              <p:nvPr/>
            </p:nvSpPr>
            <p:spPr bwMode="auto">
              <a:xfrm>
                <a:off x="1510"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92" name="Freeform 1524"/>
              <p:cNvSpPr>
                <a:spLocks/>
              </p:cNvSpPr>
              <p:nvPr/>
            </p:nvSpPr>
            <p:spPr bwMode="auto">
              <a:xfrm>
                <a:off x="1279" y="35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93" name="Freeform 1525"/>
              <p:cNvSpPr>
                <a:spLocks/>
              </p:cNvSpPr>
              <p:nvPr/>
            </p:nvSpPr>
            <p:spPr bwMode="auto">
              <a:xfrm>
                <a:off x="3522"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94" name="Freeform 1526"/>
              <p:cNvSpPr>
                <a:spLocks/>
              </p:cNvSpPr>
              <p:nvPr/>
            </p:nvSpPr>
            <p:spPr bwMode="auto">
              <a:xfrm>
                <a:off x="3297" y="18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95" name="Freeform 1527"/>
              <p:cNvSpPr>
                <a:spLocks/>
              </p:cNvSpPr>
              <p:nvPr/>
            </p:nvSpPr>
            <p:spPr bwMode="auto">
              <a:xfrm>
                <a:off x="3157"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96" name="Freeform 1528"/>
              <p:cNvSpPr>
                <a:spLocks/>
              </p:cNvSpPr>
              <p:nvPr/>
            </p:nvSpPr>
            <p:spPr bwMode="auto">
              <a:xfrm>
                <a:off x="3472"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97" name="Freeform 1529"/>
              <p:cNvSpPr>
                <a:spLocks/>
              </p:cNvSpPr>
              <p:nvPr/>
            </p:nvSpPr>
            <p:spPr bwMode="auto">
              <a:xfrm>
                <a:off x="1745" y="29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98" name="Freeform 1530"/>
              <p:cNvSpPr>
                <a:spLocks/>
              </p:cNvSpPr>
              <p:nvPr/>
            </p:nvSpPr>
            <p:spPr bwMode="auto">
              <a:xfrm>
                <a:off x="1585" y="33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899" name="Freeform 1531"/>
              <p:cNvSpPr>
                <a:spLocks/>
              </p:cNvSpPr>
              <p:nvPr/>
            </p:nvSpPr>
            <p:spPr bwMode="auto">
              <a:xfrm>
                <a:off x="3732" y="16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00" name="Freeform 1532"/>
              <p:cNvSpPr>
                <a:spLocks/>
              </p:cNvSpPr>
              <p:nvPr/>
            </p:nvSpPr>
            <p:spPr bwMode="auto">
              <a:xfrm>
                <a:off x="2200" y="30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01" name="Freeform 1533"/>
              <p:cNvSpPr>
                <a:spLocks/>
              </p:cNvSpPr>
              <p:nvPr/>
            </p:nvSpPr>
            <p:spPr bwMode="auto">
              <a:xfrm>
                <a:off x="3157" y="19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02" name="Freeform 1534"/>
              <p:cNvSpPr>
                <a:spLocks/>
              </p:cNvSpPr>
              <p:nvPr/>
            </p:nvSpPr>
            <p:spPr bwMode="auto">
              <a:xfrm>
                <a:off x="3998" y="12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03" name="Freeform 1535"/>
              <p:cNvSpPr>
                <a:spLocks/>
              </p:cNvSpPr>
              <p:nvPr/>
            </p:nvSpPr>
            <p:spPr bwMode="auto">
              <a:xfrm>
                <a:off x="3056"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04" name="Freeform 1536"/>
              <p:cNvSpPr>
                <a:spLocks/>
              </p:cNvSpPr>
              <p:nvPr/>
            </p:nvSpPr>
            <p:spPr bwMode="auto">
              <a:xfrm>
                <a:off x="3667" y="16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05" name="Freeform 1537"/>
              <p:cNvSpPr>
                <a:spLocks/>
              </p:cNvSpPr>
              <p:nvPr/>
            </p:nvSpPr>
            <p:spPr bwMode="auto">
              <a:xfrm>
                <a:off x="3387" y="14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06" name="Freeform 1538"/>
              <p:cNvSpPr>
                <a:spLocks/>
              </p:cNvSpPr>
              <p:nvPr/>
            </p:nvSpPr>
            <p:spPr bwMode="auto">
              <a:xfrm>
                <a:off x="2621" y="15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07" name="Freeform 1539"/>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08" name="Freeform 1540"/>
              <p:cNvSpPr>
                <a:spLocks/>
              </p:cNvSpPr>
              <p:nvPr/>
            </p:nvSpPr>
            <p:spPr bwMode="auto">
              <a:xfrm>
                <a:off x="3782"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09" name="Freeform 1541"/>
              <p:cNvSpPr>
                <a:spLocks/>
              </p:cNvSpPr>
              <p:nvPr/>
            </p:nvSpPr>
            <p:spPr bwMode="auto">
              <a:xfrm>
                <a:off x="1414" y="35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10" name="Freeform 1542"/>
              <p:cNvSpPr>
                <a:spLocks/>
              </p:cNvSpPr>
              <p:nvPr/>
            </p:nvSpPr>
            <p:spPr bwMode="auto">
              <a:xfrm>
                <a:off x="3577"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11" name="Freeform 1543"/>
              <p:cNvSpPr>
                <a:spLocks/>
              </p:cNvSpPr>
              <p:nvPr/>
            </p:nvSpPr>
            <p:spPr bwMode="auto">
              <a:xfrm>
                <a:off x="1700" y="30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12" name="Freeform 1544"/>
              <p:cNvSpPr>
                <a:spLocks/>
              </p:cNvSpPr>
              <p:nvPr/>
            </p:nvSpPr>
            <p:spPr bwMode="auto">
              <a:xfrm>
                <a:off x="1510" y="27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13" name="Freeform 1545"/>
              <p:cNvSpPr>
                <a:spLocks/>
              </p:cNvSpPr>
              <p:nvPr/>
            </p:nvSpPr>
            <p:spPr bwMode="auto">
              <a:xfrm>
                <a:off x="3622" y="16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14" name="Freeform 1546"/>
              <p:cNvSpPr>
                <a:spLocks/>
              </p:cNvSpPr>
              <p:nvPr/>
            </p:nvSpPr>
            <p:spPr bwMode="auto">
              <a:xfrm>
                <a:off x="3081"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15" name="Freeform 1547"/>
              <p:cNvSpPr>
                <a:spLocks/>
              </p:cNvSpPr>
              <p:nvPr/>
            </p:nvSpPr>
            <p:spPr bwMode="auto">
              <a:xfrm>
                <a:off x="1414" y="33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16" name="Freeform 1548"/>
              <p:cNvSpPr>
                <a:spLocks/>
              </p:cNvSpPr>
              <p:nvPr/>
            </p:nvSpPr>
            <p:spPr bwMode="auto">
              <a:xfrm>
                <a:off x="4098" y="12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17" name="Freeform 1549"/>
              <p:cNvSpPr>
                <a:spLocks/>
              </p:cNvSpPr>
              <p:nvPr/>
            </p:nvSpPr>
            <p:spPr bwMode="auto">
              <a:xfrm>
                <a:off x="1930" y="24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18" name="Freeform 1550"/>
              <p:cNvSpPr>
                <a:spLocks/>
              </p:cNvSpPr>
              <p:nvPr/>
            </p:nvSpPr>
            <p:spPr bwMode="auto">
              <a:xfrm>
                <a:off x="4038" y="13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19" name="Freeform 1551"/>
              <p:cNvSpPr>
                <a:spLocks/>
              </p:cNvSpPr>
              <p:nvPr/>
            </p:nvSpPr>
            <p:spPr bwMode="auto">
              <a:xfrm>
                <a:off x="3066"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20" name="Freeform 1552"/>
              <p:cNvSpPr>
                <a:spLocks/>
              </p:cNvSpPr>
              <p:nvPr/>
            </p:nvSpPr>
            <p:spPr bwMode="auto">
              <a:xfrm>
                <a:off x="3897" y="13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21" name="Freeform 1553"/>
              <p:cNvSpPr>
                <a:spLocks/>
              </p:cNvSpPr>
              <p:nvPr/>
            </p:nvSpPr>
            <p:spPr bwMode="auto">
              <a:xfrm>
                <a:off x="3892" y="13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22" name="Freeform 1554"/>
              <p:cNvSpPr>
                <a:spLocks/>
              </p:cNvSpPr>
              <p:nvPr/>
            </p:nvSpPr>
            <p:spPr bwMode="auto">
              <a:xfrm>
                <a:off x="3807" y="15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23" name="Freeform 1555"/>
              <p:cNvSpPr>
                <a:spLocks/>
              </p:cNvSpPr>
              <p:nvPr/>
            </p:nvSpPr>
            <p:spPr bwMode="auto">
              <a:xfrm>
                <a:off x="3457" y="16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24" name="Freeform 1556"/>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25" name="Freeform 1557"/>
              <p:cNvSpPr>
                <a:spLocks/>
              </p:cNvSpPr>
              <p:nvPr/>
            </p:nvSpPr>
            <p:spPr bwMode="auto">
              <a:xfrm>
                <a:off x="2421" y="23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26" name="Freeform 1558"/>
              <p:cNvSpPr>
                <a:spLocks/>
              </p:cNvSpPr>
              <p:nvPr/>
            </p:nvSpPr>
            <p:spPr bwMode="auto">
              <a:xfrm>
                <a:off x="1279" y="30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27" name="Freeform 1559"/>
              <p:cNvSpPr>
                <a:spLocks/>
              </p:cNvSpPr>
              <p:nvPr/>
            </p:nvSpPr>
            <p:spPr bwMode="auto">
              <a:xfrm>
                <a:off x="1414" y="33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28" name="Freeform 1560"/>
              <p:cNvSpPr>
                <a:spLocks/>
              </p:cNvSpPr>
              <p:nvPr/>
            </p:nvSpPr>
            <p:spPr bwMode="auto">
              <a:xfrm>
                <a:off x="3157"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29" name="Freeform 1561"/>
              <p:cNvSpPr>
                <a:spLocks/>
              </p:cNvSpPr>
              <p:nvPr/>
            </p:nvSpPr>
            <p:spPr bwMode="auto">
              <a:xfrm>
                <a:off x="3142" y="20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30" name="Freeform 1562"/>
              <p:cNvSpPr>
                <a:spLocks/>
              </p:cNvSpPr>
              <p:nvPr/>
            </p:nvSpPr>
            <p:spPr bwMode="auto">
              <a:xfrm>
                <a:off x="3702" y="16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31" name="Freeform 1563"/>
              <p:cNvSpPr>
                <a:spLocks/>
              </p:cNvSpPr>
              <p:nvPr/>
            </p:nvSpPr>
            <p:spPr bwMode="auto">
              <a:xfrm>
                <a:off x="1700" y="32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32" name="Freeform 1564"/>
              <p:cNvSpPr>
                <a:spLocks/>
              </p:cNvSpPr>
              <p:nvPr/>
            </p:nvSpPr>
            <p:spPr bwMode="auto">
              <a:xfrm>
                <a:off x="2391" y="25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33" name="Freeform 1565"/>
              <p:cNvSpPr>
                <a:spLocks/>
              </p:cNvSpPr>
              <p:nvPr/>
            </p:nvSpPr>
            <p:spPr bwMode="auto">
              <a:xfrm>
                <a:off x="4178" y="13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34" name="Freeform 1566"/>
              <p:cNvSpPr>
                <a:spLocks/>
              </p:cNvSpPr>
              <p:nvPr/>
            </p:nvSpPr>
            <p:spPr bwMode="auto">
              <a:xfrm>
                <a:off x="3192" y="19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35" name="Freeform 1567"/>
              <p:cNvSpPr>
                <a:spLocks/>
              </p:cNvSpPr>
              <p:nvPr/>
            </p:nvSpPr>
            <p:spPr bwMode="auto">
              <a:xfrm>
                <a:off x="3232" y="18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36" name="Freeform 1568"/>
              <p:cNvSpPr>
                <a:spLocks/>
              </p:cNvSpPr>
              <p:nvPr/>
            </p:nvSpPr>
            <p:spPr bwMode="auto">
              <a:xfrm>
                <a:off x="3782" y="15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37" name="Freeform 1569"/>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38" name="Freeform 1570"/>
              <p:cNvSpPr>
                <a:spLocks/>
              </p:cNvSpPr>
              <p:nvPr/>
            </p:nvSpPr>
            <p:spPr bwMode="auto">
              <a:xfrm>
                <a:off x="1279" y="33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39" name="Freeform 1571"/>
              <p:cNvSpPr>
                <a:spLocks/>
              </p:cNvSpPr>
              <p:nvPr/>
            </p:nvSpPr>
            <p:spPr bwMode="auto">
              <a:xfrm>
                <a:off x="3497" y="16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40" name="Freeform 1572"/>
              <p:cNvSpPr>
                <a:spLocks/>
              </p:cNvSpPr>
              <p:nvPr/>
            </p:nvSpPr>
            <p:spPr bwMode="auto">
              <a:xfrm>
                <a:off x="1414"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41" name="Freeform 1573"/>
              <p:cNvSpPr>
                <a:spLocks/>
              </p:cNvSpPr>
              <p:nvPr/>
            </p:nvSpPr>
            <p:spPr bwMode="auto">
              <a:xfrm>
                <a:off x="3562" y="16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42" name="Freeform 1574"/>
              <p:cNvSpPr>
                <a:spLocks/>
              </p:cNvSpPr>
              <p:nvPr/>
            </p:nvSpPr>
            <p:spPr bwMode="auto">
              <a:xfrm>
                <a:off x="3432"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43" name="Freeform 1575"/>
              <p:cNvSpPr>
                <a:spLocks/>
              </p:cNvSpPr>
              <p:nvPr/>
            </p:nvSpPr>
            <p:spPr bwMode="auto">
              <a:xfrm>
                <a:off x="2926"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44" name="Freeform 1576"/>
              <p:cNvSpPr>
                <a:spLocks/>
              </p:cNvSpPr>
              <p:nvPr/>
            </p:nvSpPr>
            <p:spPr bwMode="auto">
              <a:xfrm>
                <a:off x="3026" y="19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45" name="Freeform 1577"/>
              <p:cNvSpPr>
                <a:spLocks/>
              </p:cNvSpPr>
              <p:nvPr/>
            </p:nvSpPr>
            <p:spPr bwMode="auto">
              <a:xfrm>
                <a:off x="3132"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46" name="Freeform 1578"/>
              <p:cNvSpPr>
                <a:spLocks/>
              </p:cNvSpPr>
              <p:nvPr/>
            </p:nvSpPr>
            <p:spPr bwMode="auto">
              <a:xfrm>
                <a:off x="3182"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47" name="Freeform 1579"/>
              <p:cNvSpPr>
                <a:spLocks/>
              </p:cNvSpPr>
              <p:nvPr/>
            </p:nvSpPr>
            <p:spPr bwMode="auto">
              <a:xfrm>
                <a:off x="3086"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48" name="Freeform 1580"/>
              <p:cNvSpPr>
                <a:spLocks/>
              </p:cNvSpPr>
              <p:nvPr/>
            </p:nvSpPr>
            <p:spPr bwMode="auto">
              <a:xfrm>
                <a:off x="3061" y="21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49" name="Freeform 1581"/>
              <p:cNvSpPr>
                <a:spLocks/>
              </p:cNvSpPr>
              <p:nvPr/>
            </p:nvSpPr>
            <p:spPr bwMode="auto">
              <a:xfrm>
                <a:off x="1905" y="28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50" name="Freeform 1582"/>
              <p:cNvSpPr>
                <a:spLocks/>
              </p:cNvSpPr>
              <p:nvPr/>
            </p:nvSpPr>
            <p:spPr bwMode="auto">
              <a:xfrm>
                <a:off x="3432"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51" name="Freeform 1583"/>
              <p:cNvSpPr>
                <a:spLocks/>
              </p:cNvSpPr>
              <p:nvPr/>
            </p:nvSpPr>
            <p:spPr bwMode="auto">
              <a:xfrm>
                <a:off x="1585" y="29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52" name="Freeform 1584"/>
              <p:cNvSpPr>
                <a:spLocks/>
              </p:cNvSpPr>
              <p:nvPr/>
            </p:nvSpPr>
            <p:spPr bwMode="auto">
              <a:xfrm>
                <a:off x="1745" y="29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53" name="Freeform 1585"/>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54" name="Freeform 1586"/>
              <p:cNvSpPr>
                <a:spLocks/>
              </p:cNvSpPr>
              <p:nvPr/>
            </p:nvSpPr>
            <p:spPr bwMode="auto">
              <a:xfrm>
                <a:off x="1414" y="31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55" name="Freeform 1587"/>
              <p:cNvSpPr>
                <a:spLocks/>
              </p:cNvSpPr>
              <p:nvPr/>
            </p:nvSpPr>
            <p:spPr bwMode="auto">
              <a:xfrm>
                <a:off x="1044" y="34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56" name="Freeform 1588"/>
              <p:cNvSpPr>
                <a:spLocks/>
              </p:cNvSpPr>
              <p:nvPr/>
            </p:nvSpPr>
            <p:spPr bwMode="auto">
              <a:xfrm>
                <a:off x="3978"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57" name="Freeform 1589"/>
              <p:cNvSpPr>
                <a:spLocks/>
              </p:cNvSpPr>
              <p:nvPr/>
            </p:nvSpPr>
            <p:spPr bwMode="auto">
              <a:xfrm>
                <a:off x="3602" y="16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58" name="Freeform 1590"/>
              <p:cNvSpPr>
                <a:spLocks/>
              </p:cNvSpPr>
              <p:nvPr/>
            </p:nvSpPr>
            <p:spPr bwMode="auto">
              <a:xfrm>
                <a:off x="1279"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59" name="Freeform 1591"/>
              <p:cNvSpPr>
                <a:spLocks/>
              </p:cNvSpPr>
              <p:nvPr/>
            </p:nvSpPr>
            <p:spPr bwMode="auto">
              <a:xfrm>
                <a:off x="1414" y="30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60" name="Freeform 1592"/>
              <p:cNvSpPr>
                <a:spLocks/>
              </p:cNvSpPr>
              <p:nvPr/>
            </p:nvSpPr>
            <p:spPr bwMode="auto">
              <a:xfrm>
                <a:off x="3447"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61" name="Freeform 1593"/>
              <p:cNvSpPr>
                <a:spLocks/>
              </p:cNvSpPr>
              <p:nvPr/>
            </p:nvSpPr>
            <p:spPr bwMode="auto">
              <a:xfrm>
                <a:off x="3132" y="20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62" name="Freeform 1594"/>
              <p:cNvSpPr>
                <a:spLocks/>
              </p:cNvSpPr>
              <p:nvPr/>
            </p:nvSpPr>
            <p:spPr bwMode="auto">
              <a:xfrm>
                <a:off x="1880" y="30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63" name="Freeform 1595"/>
              <p:cNvSpPr>
                <a:spLocks/>
              </p:cNvSpPr>
              <p:nvPr/>
            </p:nvSpPr>
            <p:spPr bwMode="auto">
              <a:xfrm>
                <a:off x="3076" y="20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64" name="Freeform 1596"/>
              <p:cNvSpPr>
                <a:spLocks/>
              </p:cNvSpPr>
              <p:nvPr/>
            </p:nvSpPr>
            <p:spPr bwMode="auto">
              <a:xfrm>
                <a:off x="3562"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65" name="Freeform 1597"/>
              <p:cNvSpPr>
                <a:spLocks/>
              </p:cNvSpPr>
              <p:nvPr/>
            </p:nvSpPr>
            <p:spPr bwMode="auto">
              <a:xfrm>
                <a:off x="3227"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66" name="Freeform 1598"/>
              <p:cNvSpPr>
                <a:spLocks/>
              </p:cNvSpPr>
              <p:nvPr/>
            </p:nvSpPr>
            <p:spPr bwMode="auto">
              <a:xfrm>
                <a:off x="2981"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67" name="Freeform 1599"/>
              <p:cNvSpPr>
                <a:spLocks/>
              </p:cNvSpPr>
              <p:nvPr/>
            </p:nvSpPr>
            <p:spPr bwMode="auto">
              <a:xfrm>
                <a:off x="3422"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68" name="Freeform 1600"/>
              <p:cNvSpPr>
                <a:spLocks/>
              </p:cNvSpPr>
              <p:nvPr/>
            </p:nvSpPr>
            <p:spPr bwMode="auto">
              <a:xfrm>
                <a:off x="3377"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69" name="Freeform 1601"/>
              <p:cNvSpPr>
                <a:spLocks/>
              </p:cNvSpPr>
              <p:nvPr/>
            </p:nvSpPr>
            <p:spPr bwMode="auto">
              <a:xfrm>
                <a:off x="4048"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70" name="Freeform 1602"/>
              <p:cNvSpPr>
                <a:spLocks/>
              </p:cNvSpPr>
              <p:nvPr/>
            </p:nvSpPr>
            <p:spPr bwMode="auto">
              <a:xfrm>
                <a:off x="3612" y="19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71" name="Freeform 1603"/>
              <p:cNvSpPr>
                <a:spLocks/>
              </p:cNvSpPr>
              <p:nvPr/>
            </p:nvSpPr>
            <p:spPr bwMode="auto">
              <a:xfrm>
                <a:off x="1279" y="33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72" name="Freeform 1604"/>
              <p:cNvSpPr>
                <a:spLocks/>
              </p:cNvSpPr>
              <p:nvPr/>
            </p:nvSpPr>
            <p:spPr bwMode="auto">
              <a:xfrm>
                <a:off x="3968"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73" name="Freeform 1605"/>
              <p:cNvSpPr>
                <a:spLocks/>
              </p:cNvSpPr>
              <p:nvPr/>
            </p:nvSpPr>
            <p:spPr bwMode="auto">
              <a:xfrm>
                <a:off x="3147" y="19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74" name="Freeform 1606"/>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75" name="Freeform 1607"/>
              <p:cNvSpPr>
                <a:spLocks/>
              </p:cNvSpPr>
              <p:nvPr/>
            </p:nvSpPr>
            <p:spPr bwMode="auto">
              <a:xfrm>
                <a:off x="3332"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76" name="Freeform 1608"/>
              <p:cNvSpPr>
                <a:spLocks/>
              </p:cNvSpPr>
              <p:nvPr/>
            </p:nvSpPr>
            <p:spPr bwMode="auto">
              <a:xfrm>
                <a:off x="1745" y="32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77" name="Freeform 1609"/>
              <p:cNvSpPr>
                <a:spLocks/>
              </p:cNvSpPr>
              <p:nvPr/>
            </p:nvSpPr>
            <p:spPr bwMode="auto">
              <a:xfrm>
                <a:off x="4098" y="11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78" name="Freeform 1610"/>
              <p:cNvSpPr>
                <a:spLocks/>
              </p:cNvSpPr>
              <p:nvPr/>
            </p:nvSpPr>
            <p:spPr bwMode="auto">
              <a:xfrm>
                <a:off x="1510"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79" name="Freeform 1611"/>
              <p:cNvSpPr>
                <a:spLocks/>
              </p:cNvSpPr>
              <p:nvPr/>
            </p:nvSpPr>
            <p:spPr bwMode="auto">
              <a:xfrm>
                <a:off x="1745" y="32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80" name="Freeform 1612"/>
              <p:cNvSpPr>
                <a:spLocks/>
              </p:cNvSpPr>
              <p:nvPr/>
            </p:nvSpPr>
            <p:spPr bwMode="auto">
              <a:xfrm>
                <a:off x="2816" y="23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1" name="Group 1814"/>
            <p:cNvGrpSpPr>
              <a:grpSpLocks/>
            </p:cNvGrpSpPr>
            <p:nvPr/>
          </p:nvGrpSpPr>
          <p:grpSpPr bwMode="auto">
            <a:xfrm>
              <a:off x="1279" y="1168"/>
              <a:ext cx="3054" cy="2377"/>
              <a:chOff x="1279" y="1168"/>
              <a:chExt cx="3054" cy="2377"/>
            </a:xfrm>
          </p:grpSpPr>
          <p:sp>
            <p:nvSpPr>
              <p:cNvPr id="315982" name="Freeform 1614"/>
              <p:cNvSpPr>
                <a:spLocks/>
              </p:cNvSpPr>
              <p:nvPr/>
            </p:nvSpPr>
            <p:spPr bwMode="auto">
              <a:xfrm>
                <a:off x="4008"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83" name="Freeform 1615"/>
              <p:cNvSpPr>
                <a:spLocks/>
              </p:cNvSpPr>
              <p:nvPr/>
            </p:nvSpPr>
            <p:spPr bwMode="auto">
              <a:xfrm>
                <a:off x="1905" y="30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84" name="Freeform 1616"/>
              <p:cNvSpPr>
                <a:spLocks/>
              </p:cNvSpPr>
              <p:nvPr/>
            </p:nvSpPr>
            <p:spPr bwMode="auto">
              <a:xfrm>
                <a:off x="3277" y="19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85" name="Freeform 1617"/>
              <p:cNvSpPr>
                <a:spLocks/>
              </p:cNvSpPr>
              <p:nvPr/>
            </p:nvSpPr>
            <p:spPr bwMode="auto">
              <a:xfrm>
                <a:off x="1510"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86" name="Freeform 1618"/>
              <p:cNvSpPr>
                <a:spLocks/>
              </p:cNvSpPr>
              <p:nvPr/>
            </p:nvSpPr>
            <p:spPr bwMode="auto">
              <a:xfrm>
                <a:off x="3332" y="18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87" name="Freeform 1619"/>
              <p:cNvSpPr>
                <a:spLocks/>
              </p:cNvSpPr>
              <p:nvPr/>
            </p:nvSpPr>
            <p:spPr bwMode="auto">
              <a:xfrm>
                <a:off x="3076"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88" name="Freeform 1620"/>
              <p:cNvSpPr>
                <a:spLocks/>
              </p:cNvSpPr>
              <p:nvPr/>
            </p:nvSpPr>
            <p:spPr bwMode="auto">
              <a:xfrm>
                <a:off x="1279" y="31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89" name="Freeform 1621"/>
              <p:cNvSpPr>
                <a:spLocks/>
              </p:cNvSpPr>
              <p:nvPr/>
            </p:nvSpPr>
            <p:spPr bwMode="auto">
              <a:xfrm>
                <a:off x="1414"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90" name="Freeform 1622"/>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91" name="Freeform 1623"/>
              <p:cNvSpPr>
                <a:spLocks/>
              </p:cNvSpPr>
              <p:nvPr/>
            </p:nvSpPr>
            <p:spPr bwMode="auto">
              <a:xfrm>
                <a:off x="3622"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92" name="Freeform 1624"/>
              <p:cNvSpPr>
                <a:spLocks/>
              </p:cNvSpPr>
              <p:nvPr/>
            </p:nvSpPr>
            <p:spPr bwMode="auto">
              <a:xfrm>
                <a:off x="3702" y="15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93" name="Freeform 1625"/>
              <p:cNvSpPr>
                <a:spLocks/>
              </p:cNvSpPr>
              <p:nvPr/>
            </p:nvSpPr>
            <p:spPr bwMode="auto">
              <a:xfrm>
                <a:off x="2210" y="33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94" name="Freeform 1626"/>
              <p:cNvSpPr>
                <a:spLocks/>
              </p:cNvSpPr>
              <p:nvPr/>
            </p:nvSpPr>
            <p:spPr bwMode="auto">
              <a:xfrm>
                <a:off x="3607"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95" name="Freeform 1627"/>
              <p:cNvSpPr>
                <a:spLocks/>
              </p:cNvSpPr>
              <p:nvPr/>
            </p:nvSpPr>
            <p:spPr bwMode="auto">
              <a:xfrm>
                <a:off x="3046"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96" name="Freeform 1628"/>
              <p:cNvSpPr>
                <a:spLocks/>
              </p:cNvSpPr>
              <p:nvPr/>
            </p:nvSpPr>
            <p:spPr bwMode="auto">
              <a:xfrm>
                <a:off x="3177" y="20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97" name="Freeform 1629"/>
              <p:cNvSpPr>
                <a:spLocks/>
              </p:cNvSpPr>
              <p:nvPr/>
            </p:nvSpPr>
            <p:spPr bwMode="auto">
              <a:xfrm>
                <a:off x="4063" y="14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98" name="Freeform 1630"/>
              <p:cNvSpPr>
                <a:spLocks/>
              </p:cNvSpPr>
              <p:nvPr/>
            </p:nvSpPr>
            <p:spPr bwMode="auto">
              <a:xfrm>
                <a:off x="3682"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5999" name="Freeform 1631"/>
              <p:cNvSpPr>
                <a:spLocks/>
              </p:cNvSpPr>
              <p:nvPr/>
            </p:nvSpPr>
            <p:spPr bwMode="auto">
              <a:xfrm>
                <a:off x="3532" y="16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00" name="Freeform 1632"/>
              <p:cNvSpPr>
                <a:spLocks/>
              </p:cNvSpPr>
              <p:nvPr/>
            </p:nvSpPr>
            <p:spPr bwMode="auto">
              <a:xfrm>
                <a:off x="3882" y="18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01" name="Freeform 1633"/>
              <p:cNvSpPr>
                <a:spLocks/>
              </p:cNvSpPr>
              <p:nvPr/>
            </p:nvSpPr>
            <p:spPr bwMode="auto">
              <a:xfrm>
                <a:off x="3402"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02" name="Freeform 1634"/>
              <p:cNvSpPr>
                <a:spLocks/>
              </p:cNvSpPr>
              <p:nvPr/>
            </p:nvSpPr>
            <p:spPr bwMode="auto">
              <a:xfrm>
                <a:off x="4313" y="12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03" name="Freeform 1635"/>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04" name="Freeform 1636"/>
              <p:cNvSpPr>
                <a:spLocks/>
              </p:cNvSpPr>
              <p:nvPr/>
            </p:nvSpPr>
            <p:spPr bwMode="auto">
              <a:xfrm>
                <a:off x="1414" y="24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05" name="Freeform 1637"/>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06" name="Freeform 1638"/>
              <p:cNvSpPr>
                <a:spLocks/>
              </p:cNvSpPr>
              <p:nvPr/>
            </p:nvSpPr>
            <p:spPr bwMode="auto">
              <a:xfrm>
                <a:off x="3086" y="20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07" name="Freeform 1639"/>
              <p:cNvSpPr>
                <a:spLocks/>
              </p:cNvSpPr>
              <p:nvPr/>
            </p:nvSpPr>
            <p:spPr bwMode="auto">
              <a:xfrm>
                <a:off x="3197"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08" name="Freeform 1640"/>
              <p:cNvSpPr>
                <a:spLocks/>
              </p:cNvSpPr>
              <p:nvPr/>
            </p:nvSpPr>
            <p:spPr bwMode="auto">
              <a:xfrm>
                <a:off x="3252"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09" name="Freeform 1641"/>
              <p:cNvSpPr>
                <a:spLocks/>
              </p:cNvSpPr>
              <p:nvPr/>
            </p:nvSpPr>
            <p:spPr bwMode="auto">
              <a:xfrm>
                <a:off x="2781" y="28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10" name="Freeform 1642"/>
              <p:cNvSpPr>
                <a:spLocks/>
              </p:cNvSpPr>
              <p:nvPr/>
            </p:nvSpPr>
            <p:spPr bwMode="auto">
              <a:xfrm>
                <a:off x="3707" y="15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11" name="Freeform 1643"/>
              <p:cNvSpPr>
                <a:spLocks/>
              </p:cNvSpPr>
              <p:nvPr/>
            </p:nvSpPr>
            <p:spPr bwMode="auto">
              <a:xfrm>
                <a:off x="3237"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12" name="Freeform 1644"/>
              <p:cNvSpPr>
                <a:spLocks/>
              </p:cNvSpPr>
              <p:nvPr/>
            </p:nvSpPr>
            <p:spPr bwMode="auto">
              <a:xfrm>
                <a:off x="3212" y="12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13" name="Freeform 1645"/>
              <p:cNvSpPr>
                <a:spLocks/>
              </p:cNvSpPr>
              <p:nvPr/>
            </p:nvSpPr>
            <p:spPr bwMode="auto">
              <a:xfrm>
                <a:off x="4023"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14" name="Freeform 1646"/>
              <p:cNvSpPr>
                <a:spLocks/>
              </p:cNvSpPr>
              <p:nvPr/>
            </p:nvSpPr>
            <p:spPr bwMode="auto">
              <a:xfrm>
                <a:off x="3242"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15" name="Freeform 1647"/>
              <p:cNvSpPr>
                <a:spLocks/>
              </p:cNvSpPr>
              <p:nvPr/>
            </p:nvSpPr>
            <p:spPr bwMode="auto">
              <a:xfrm>
                <a:off x="3177" y="17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16" name="Freeform 1648"/>
              <p:cNvSpPr>
                <a:spLocks/>
              </p:cNvSpPr>
              <p:nvPr/>
            </p:nvSpPr>
            <p:spPr bwMode="auto">
              <a:xfrm>
                <a:off x="2981" y="30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17" name="Freeform 1649"/>
              <p:cNvSpPr>
                <a:spLocks/>
              </p:cNvSpPr>
              <p:nvPr/>
            </p:nvSpPr>
            <p:spPr bwMode="auto">
              <a:xfrm>
                <a:off x="3437" y="17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18" name="Freeform 1650"/>
              <p:cNvSpPr>
                <a:spLocks/>
              </p:cNvSpPr>
              <p:nvPr/>
            </p:nvSpPr>
            <p:spPr bwMode="auto">
              <a:xfrm>
                <a:off x="3762"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19" name="Freeform 1651"/>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20" name="Freeform 1652"/>
              <p:cNvSpPr>
                <a:spLocks/>
              </p:cNvSpPr>
              <p:nvPr/>
            </p:nvSpPr>
            <p:spPr bwMode="auto">
              <a:xfrm>
                <a:off x="2401" y="17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21" name="Freeform 1653"/>
              <p:cNvSpPr>
                <a:spLocks/>
              </p:cNvSpPr>
              <p:nvPr/>
            </p:nvSpPr>
            <p:spPr bwMode="auto">
              <a:xfrm>
                <a:off x="2285" y="235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22" name="Freeform 1654"/>
              <p:cNvSpPr>
                <a:spLocks/>
              </p:cNvSpPr>
              <p:nvPr/>
            </p:nvSpPr>
            <p:spPr bwMode="auto">
              <a:xfrm>
                <a:off x="3983" y="13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23" name="Freeform 1655"/>
              <p:cNvSpPr>
                <a:spLocks/>
              </p:cNvSpPr>
              <p:nvPr/>
            </p:nvSpPr>
            <p:spPr bwMode="auto">
              <a:xfrm>
                <a:off x="1279" y="33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24" name="Freeform 1656"/>
              <p:cNvSpPr>
                <a:spLocks/>
              </p:cNvSpPr>
              <p:nvPr/>
            </p:nvSpPr>
            <p:spPr bwMode="auto">
              <a:xfrm>
                <a:off x="1414" y="32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25" name="Freeform 1657"/>
              <p:cNvSpPr>
                <a:spLocks/>
              </p:cNvSpPr>
              <p:nvPr/>
            </p:nvSpPr>
            <p:spPr bwMode="auto">
              <a:xfrm>
                <a:off x="1414" y="35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26" name="Freeform 1658"/>
              <p:cNvSpPr>
                <a:spLocks/>
              </p:cNvSpPr>
              <p:nvPr/>
            </p:nvSpPr>
            <p:spPr bwMode="auto">
              <a:xfrm>
                <a:off x="3192"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27" name="Freeform 1659"/>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28" name="Freeform 1660"/>
              <p:cNvSpPr>
                <a:spLocks/>
              </p:cNvSpPr>
              <p:nvPr/>
            </p:nvSpPr>
            <p:spPr bwMode="auto">
              <a:xfrm>
                <a:off x="2981" y="21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29" name="Freeform 1661"/>
              <p:cNvSpPr>
                <a:spLocks/>
              </p:cNvSpPr>
              <p:nvPr/>
            </p:nvSpPr>
            <p:spPr bwMode="auto">
              <a:xfrm>
                <a:off x="3497" y="17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30" name="Freeform 1662"/>
              <p:cNvSpPr>
                <a:spLocks/>
              </p:cNvSpPr>
              <p:nvPr/>
            </p:nvSpPr>
            <p:spPr bwMode="auto">
              <a:xfrm>
                <a:off x="3152" y="19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31" name="Freeform 1663"/>
              <p:cNvSpPr>
                <a:spLocks/>
              </p:cNvSpPr>
              <p:nvPr/>
            </p:nvSpPr>
            <p:spPr bwMode="auto">
              <a:xfrm>
                <a:off x="1414"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32" name="Freeform 1664"/>
              <p:cNvSpPr>
                <a:spLocks/>
              </p:cNvSpPr>
              <p:nvPr/>
            </p:nvSpPr>
            <p:spPr bwMode="auto">
              <a:xfrm>
                <a:off x="2991" y="23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33" name="Freeform 1665"/>
              <p:cNvSpPr>
                <a:spLocks/>
              </p:cNvSpPr>
              <p:nvPr/>
            </p:nvSpPr>
            <p:spPr bwMode="auto">
              <a:xfrm>
                <a:off x="2706"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34" name="Freeform 1666"/>
              <p:cNvSpPr>
                <a:spLocks/>
              </p:cNvSpPr>
              <p:nvPr/>
            </p:nvSpPr>
            <p:spPr bwMode="auto">
              <a:xfrm>
                <a:off x="4118" y="15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35" name="Freeform 1667"/>
              <p:cNvSpPr>
                <a:spLocks/>
              </p:cNvSpPr>
              <p:nvPr/>
            </p:nvSpPr>
            <p:spPr bwMode="auto">
              <a:xfrm>
                <a:off x="1414" y="33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36" name="Freeform 1668"/>
              <p:cNvSpPr>
                <a:spLocks/>
              </p:cNvSpPr>
              <p:nvPr/>
            </p:nvSpPr>
            <p:spPr bwMode="auto">
              <a:xfrm>
                <a:off x="2326" y="24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37" name="Freeform 1669"/>
              <p:cNvSpPr>
                <a:spLocks/>
              </p:cNvSpPr>
              <p:nvPr/>
            </p:nvSpPr>
            <p:spPr bwMode="auto">
              <a:xfrm>
                <a:off x="3507"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38" name="Freeform 1670"/>
              <p:cNvSpPr>
                <a:spLocks/>
              </p:cNvSpPr>
              <p:nvPr/>
            </p:nvSpPr>
            <p:spPr bwMode="auto">
              <a:xfrm>
                <a:off x="3021"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39" name="Freeform 1671"/>
              <p:cNvSpPr>
                <a:spLocks/>
              </p:cNvSpPr>
              <p:nvPr/>
            </p:nvSpPr>
            <p:spPr bwMode="auto">
              <a:xfrm>
                <a:off x="3912" y="14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40" name="Freeform 1672"/>
              <p:cNvSpPr>
                <a:spLocks/>
              </p:cNvSpPr>
              <p:nvPr/>
            </p:nvSpPr>
            <p:spPr bwMode="auto">
              <a:xfrm>
                <a:off x="3132"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41" name="Freeform 1673"/>
              <p:cNvSpPr>
                <a:spLocks/>
              </p:cNvSpPr>
              <p:nvPr/>
            </p:nvSpPr>
            <p:spPr bwMode="auto">
              <a:xfrm>
                <a:off x="3382" y="18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42" name="Freeform 1674"/>
              <p:cNvSpPr>
                <a:spLocks/>
              </p:cNvSpPr>
              <p:nvPr/>
            </p:nvSpPr>
            <p:spPr bwMode="auto">
              <a:xfrm>
                <a:off x="1279" y="33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43" name="Freeform 1675"/>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44" name="Freeform 1676"/>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45" name="Freeform 1677"/>
              <p:cNvSpPr>
                <a:spLocks/>
              </p:cNvSpPr>
              <p:nvPr/>
            </p:nvSpPr>
            <p:spPr bwMode="auto">
              <a:xfrm>
                <a:off x="1279" y="35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46" name="Freeform 1678"/>
              <p:cNvSpPr>
                <a:spLocks/>
              </p:cNvSpPr>
              <p:nvPr/>
            </p:nvSpPr>
            <p:spPr bwMode="auto">
              <a:xfrm>
                <a:off x="2125" y="25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47" name="Freeform 1679"/>
              <p:cNvSpPr>
                <a:spLocks/>
              </p:cNvSpPr>
              <p:nvPr/>
            </p:nvSpPr>
            <p:spPr bwMode="auto">
              <a:xfrm>
                <a:off x="3412"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48" name="Freeform 1680"/>
              <p:cNvSpPr>
                <a:spLocks/>
              </p:cNvSpPr>
              <p:nvPr/>
            </p:nvSpPr>
            <p:spPr bwMode="auto">
              <a:xfrm>
                <a:off x="1414" y="32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49" name="Freeform 1681"/>
              <p:cNvSpPr>
                <a:spLocks/>
              </p:cNvSpPr>
              <p:nvPr/>
            </p:nvSpPr>
            <p:spPr bwMode="auto">
              <a:xfrm>
                <a:off x="3247"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50" name="Freeform 1682"/>
              <p:cNvSpPr>
                <a:spLocks/>
              </p:cNvSpPr>
              <p:nvPr/>
            </p:nvSpPr>
            <p:spPr bwMode="auto">
              <a:xfrm>
                <a:off x="3267" y="19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51" name="Freeform 1683"/>
              <p:cNvSpPr>
                <a:spLocks/>
              </p:cNvSpPr>
              <p:nvPr/>
            </p:nvSpPr>
            <p:spPr bwMode="auto">
              <a:xfrm>
                <a:off x="3422"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52" name="Freeform 1684"/>
              <p:cNvSpPr>
                <a:spLocks/>
              </p:cNvSpPr>
              <p:nvPr/>
            </p:nvSpPr>
            <p:spPr bwMode="auto">
              <a:xfrm>
                <a:off x="3692"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53" name="Freeform 1685"/>
              <p:cNvSpPr>
                <a:spLocks/>
              </p:cNvSpPr>
              <p:nvPr/>
            </p:nvSpPr>
            <p:spPr bwMode="auto">
              <a:xfrm>
                <a:off x="3327"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54" name="Freeform 1686"/>
              <p:cNvSpPr>
                <a:spLocks/>
              </p:cNvSpPr>
              <p:nvPr/>
            </p:nvSpPr>
            <p:spPr bwMode="auto">
              <a:xfrm>
                <a:off x="3016" y="21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55" name="Freeform 1687"/>
              <p:cNvSpPr>
                <a:spLocks/>
              </p:cNvSpPr>
              <p:nvPr/>
            </p:nvSpPr>
            <p:spPr bwMode="auto">
              <a:xfrm>
                <a:off x="3877" y="13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56" name="Freeform 1688"/>
              <p:cNvSpPr>
                <a:spLocks/>
              </p:cNvSpPr>
              <p:nvPr/>
            </p:nvSpPr>
            <p:spPr bwMode="auto">
              <a:xfrm>
                <a:off x="3217" y="20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57" name="Freeform 1689"/>
              <p:cNvSpPr>
                <a:spLocks/>
              </p:cNvSpPr>
              <p:nvPr/>
            </p:nvSpPr>
            <p:spPr bwMode="auto">
              <a:xfrm>
                <a:off x="3242"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58" name="Freeform 1690"/>
              <p:cNvSpPr>
                <a:spLocks/>
              </p:cNvSpPr>
              <p:nvPr/>
            </p:nvSpPr>
            <p:spPr bwMode="auto">
              <a:xfrm>
                <a:off x="2381" y="30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59" name="Freeform 1691"/>
              <p:cNvSpPr>
                <a:spLocks/>
              </p:cNvSpPr>
              <p:nvPr/>
            </p:nvSpPr>
            <p:spPr bwMode="auto">
              <a:xfrm>
                <a:off x="3857" y="14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60" name="Freeform 1692"/>
              <p:cNvSpPr>
                <a:spLocks/>
              </p:cNvSpPr>
              <p:nvPr/>
            </p:nvSpPr>
            <p:spPr bwMode="auto">
              <a:xfrm>
                <a:off x="3242" y="19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61" name="Freeform 1693"/>
              <p:cNvSpPr>
                <a:spLocks/>
              </p:cNvSpPr>
              <p:nvPr/>
            </p:nvSpPr>
            <p:spPr bwMode="auto">
              <a:xfrm>
                <a:off x="3742"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62" name="Freeform 1694"/>
              <p:cNvSpPr>
                <a:spLocks/>
              </p:cNvSpPr>
              <p:nvPr/>
            </p:nvSpPr>
            <p:spPr bwMode="auto">
              <a:xfrm>
                <a:off x="4263" y="14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63" name="Freeform 1695"/>
              <p:cNvSpPr>
                <a:spLocks/>
              </p:cNvSpPr>
              <p:nvPr/>
            </p:nvSpPr>
            <p:spPr bwMode="auto">
              <a:xfrm>
                <a:off x="3061" y="20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64" name="Freeform 1696"/>
              <p:cNvSpPr>
                <a:spLocks/>
              </p:cNvSpPr>
              <p:nvPr/>
            </p:nvSpPr>
            <p:spPr bwMode="auto">
              <a:xfrm>
                <a:off x="3257" y="277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65" name="Freeform 1697"/>
              <p:cNvSpPr>
                <a:spLocks/>
              </p:cNvSpPr>
              <p:nvPr/>
            </p:nvSpPr>
            <p:spPr bwMode="auto">
              <a:xfrm>
                <a:off x="1279" y="33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66" name="Freeform 1698"/>
              <p:cNvSpPr>
                <a:spLocks/>
              </p:cNvSpPr>
              <p:nvPr/>
            </p:nvSpPr>
            <p:spPr bwMode="auto">
              <a:xfrm>
                <a:off x="3907"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67" name="Freeform 1699"/>
              <p:cNvSpPr>
                <a:spLocks/>
              </p:cNvSpPr>
              <p:nvPr/>
            </p:nvSpPr>
            <p:spPr bwMode="auto">
              <a:xfrm>
                <a:off x="3577"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68" name="Freeform 1700"/>
              <p:cNvSpPr>
                <a:spLocks/>
              </p:cNvSpPr>
              <p:nvPr/>
            </p:nvSpPr>
            <p:spPr bwMode="auto">
              <a:xfrm>
                <a:off x="2501" y="31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69" name="Freeform 1701"/>
              <p:cNvSpPr>
                <a:spLocks/>
              </p:cNvSpPr>
              <p:nvPr/>
            </p:nvSpPr>
            <p:spPr bwMode="auto">
              <a:xfrm>
                <a:off x="3447"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70" name="Freeform 1702"/>
              <p:cNvSpPr>
                <a:spLocks/>
              </p:cNvSpPr>
              <p:nvPr/>
            </p:nvSpPr>
            <p:spPr bwMode="auto">
              <a:xfrm>
                <a:off x="1585" y="32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71" name="Freeform 1703"/>
              <p:cNvSpPr>
                <a:spLocks/>
              </p:cNvSpPr>
              <p:nvPr/>
            </p:nvSpPr>
            <p:spPr bwMode="auto">
              <a:xfrm>
                <a:off x="2941"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72" name="Freeform 1704"/>
              <p:cNvSpPr>
                <a:spLocks/>
              </p:cNvSpPr>
              <p:nvPr/>
            </p:nvSpPr>
            <p:spPr bwMode="auto">
              <a:xfrm>
                <a:off x="1414" y="31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73" name="Freeform 1705"/>
              <p:cNvSpPr>
                <a:spLocks/>
              </p:cNvSpPr>
              <p:nvPr/>
            </p:nvSpPr>
            <p:spPr bwMode="auto">
              <a:xfrm>
                <a:off x="1279" y="32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74" name="Freeform 1706"/>
              <p:cNvSpPr>
                <a:spLocks/>
              </p:cNvSpPr>
              <p:nvPr/>
            </p:nvSpPr>
            <p:spPr bwMode="auto">
              <a:xfrm>
                <a:off x="2991" y="21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75" name="Freeform 1707"/>
              <p:cNvSpPr>
                <a:spLocks/>
              </p:cNvSpPr>
              <p:nvPr/>
            </p:nvSpPr>
            <p:spPr bwMode="auto">
              <a:xfrm>
                <a:off x="3177"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76" name="Freeform 1708"/>
              <p:cNvSpPr>
                <a:spLocks/>
              </p:cNvSpPr>
              <p:nvPr/>
            </p:nvSpPr>
            <p:spPr bwMode="auto">
              <a:xfrm>
                <a:off x="3111" y="205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077" name="Freeform 1709"/>
              <p:cNvSpPr>
                <a:spLocks/>
              </p:cNvSpPr>
              <p:nvPr/>
            </p:nvSpPr>
            <p:spPr bwMode="auto">
              <a:xfrm>
                <a:off x="3662" y="15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78" name="Freeform 1710"/>
              <p:cNvSpPr>
                <a:spLocks/>
              </p:cNvSpPr>
              <p:nvPr/>
            </p:nvSpPr>
            <p:spPr bwMode="auto">
              <a:xfrm>
                <a:off x="3502" y="16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79" name="Freeform 1711"/>
              <p:cNvSpPr>
                <a:spLocks/>
              </p:cNvSpPr>
              <p:nvPr/>
            </p:nvSpPr>
            <p:spPr bwMode="auto">
              <a:xfrm>
                <a:off x="3086"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80" name="Freeform 1712"/>
              <p:cNvSpPr>
                <a:spLocks/>
              </p:cNvSpPr>
              <p:nvPr/>
            </p:nvSpPr>
            <p:spPr bwMode="auto">
              <a:xfrm>
                <a:off x="4008" y="12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81" name="Freeform 1713"/>
              <p:cNvSpPr>
                <a:spLocks/>
              </p:cNvSpPr>
              <p:nvPr/>
            </p:nvSpPr>
            <p:spPr bwMode="auto">
              <a:xfrm>
                <a:off x="3096" y="20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82" name="Freeform 1714"/>
              <p:cNvSpPr>
                <a:spLocks/>
              </p:cNvSpPr>
              <p:nvPr/>
            </p:nvSpPr>
            <p:spPr bwMode="auto">
              <a:xfrm>
                <a:off x="3702" y="15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83" name="Freeform 1715"/>
              <p:cNvSpPr>
                <a:spLocks/>
              </p:cNvSpPr>
              <p:nvPr/>
            </p:nvSpPr>
            <p:spPr bwMode="auto">
              <a:xfrm>
                <a:off x="2586"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84" name="Freeform 1716"/>
              <p:cNvSpPr>
                <a:spLocks/>
              </p:cNvSpPr>
              <p:nvPr/>
            </p:nvSpPr>
            <p:spPr bwMode="auto">
              <a:xfrm>
                <a:off x="1510" y="34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85" name="Freeform 1717"/>
              <p:cNvSpPr>
                <a:spLocks/>
              </p:cNvSpPr>
              <p:nvPr/>
            </p:nvSpPr>
            <p:spPr bwMode="auto">
              <a:xfrm>
                <a:off x="3292"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86" name="Freeform 1718"/>
              <p:cNvSpPr>
                <a:spLocks/>
              </p:cNvSpPr>
              <p:nvPr/>
            </p:nvSpPr>
            <p:spPr bwMode="auto">
              <a:xfrm>
                <a:off x="2326" y="25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87" name="Freeform 1719"/>
              <p:cNvSpPr>
                <a:spLocks/>
              </p:cNvSpPr>
              <p:nvPr/>
            </p:nvSpPr>
            <p:spPr bwMode="auto">
              <a:xfrm>
                <a:off x="3312"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88" name="Freeform 1720"/>
              <p:cNvSpPr>
                <a:spLocks/>
              </p:cNvSpPr>
              <p:nvPr/>
            </p:nvSpPr>
            <p:spPr bwMode="auto">
              <a:xfrm>
                <a:off x="4038"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89" name="Freeform 1721"/>
              <p:cNvSpPr>
                <a:spLocks/>
              </p:cNvSpPr>
              <p:nvPr/>
            </p:nvSpPr>
            <p:spPr bwMode="auto">
              <a:xfrm>
                <a:off x="1700" y="33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90" name="Freeform 1722"/>
              <p:cNvSpPr>
                <a:spLocks/>
              </p:cNvSpPr>
              <p:nvPr/>
            </p:nvSpPr>
            <p:spPr bwMode="auto">
              <a:xfrm>
                <a:off x="2871" y="31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91" name="Freeform 1723"/>
              <p:cNvSpPr>
                <a:spLocks/>
              </p:cNvSpPr>
              <p:nvPr/>
            </p:nvSpPr>
            <p:spPr bwMode="auto">
              <a:xfrm>
                <a:off x="3917" y="139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92" name="Freeform 1724"/>
              <p:cNvSpPr>
                <a:spLocks/>
              </p:cNvSpPr>
              <p:nvPr/>
            </p:nvSpPr>
            <p:spPr bwMode="auto">
              <a:xfrm>
                <a:off x="3352"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93" name="Freeform 1725"/>
              <p:cNvSpPr>
                <a:spLocks/>
              </p:cNvSpPr>
              <p:nvPr/>
            </p:nvSpPr>
            <p:spPr bwMode="auto">
              <a:xfrm>
                <a:off x="3352" y="24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94" name="Freeform 1726"/>
              <p:cNvSpPr>
                <a:spLocks/>
              </p:cNvSpPr>
              <p:nvPr/>
            </p:nvSpPr>
            <p:spPr bwMode="auto">
              <a:xfrm>
                <a:off x="2936" y="21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95" name="Freeform 1727"/>
              <p:cNvSpPr>
                <a:spLocks/>
              </p:cNvSpPr>
              <p:nvPr/>
            </p:nvSpPr>
            <p:spPr bwMode="auto">
              <a:xfrm>
                <a:off x="3137"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96" name="Freeform 1728"/>
              <p:cNvSpPr>
                <a:spLocks/>
              </p:cNvSpPr>
              <p:nvPr/>
            </p:nvSpPr>
            <p:spPr bwMode="auto">
              <a:xfrm>
                <a:off x="2656" y="25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97" name="Freeform 1729"/>
              <p:cNvSpPr>
                <a:spLocks/>
              </p:cNvSpPr>
              <p:nvPr/>
            </p:nvSpPr>
            <p:spPr bwMode="auto">
              <a:xfrm>
                <a:off x="3922" y="162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98" name="Freeform 1730"/>
              <p:cNvSpPr>
                <a:spLocks/>
              </p:cNvSpPr>
              <p:nvPr/>
            </p:nvSpPr>
            <p:spPr bwMode="auto">
              <a:xfrm>
                <a:off x="3602"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099" name="Freeform 1731"/>
              <p:cNvSpPr>
                <a:spLocks/>
              </p:cNvSpPr>
              <p:nvPr/>
            </p:nvSpPr>
            <p:spPr bwMode="auto">
              <a:xfrm>
                <a:off x="1414"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00" name="Freeform 1732"/>
              <p:cNvSpPr>
                <a:spLocks/>
              </p:cNvSpPr>
              <p:nvPr/>
            </p:nvSpPr>
            <p:spPr bwMode="auto">
              <a:xfrm>
                <a:off x="3417"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01" name="Freeform 1733"/>
              <p:cNvSpPr>
                <a:spLocks/>
              </p:cNvSpPr>
              <p:nvPr/>
            </p:nvSpPr>
            <p:spPr bwMode="auto">
              <a:xfrm>
                <a:off x="3317"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02" name="Freeform 1734"/>
              <p:cNvSpPr>
                <a:spLocks/>
              </p:cNvSpPr>
              <p:nvPr/>
            </p:nvSpPr>
            <p:spPr bwMode="auto">
              <a:xfrm>
                <a:off x="1905" y="29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03" name="Freeform 1735"/>
              <p:cNvSpPr>
                <a:spLocks/>
              </p:cNvSpPr>
              <p:nvPr/>
            </p:nvSpPr>
            <p:spPr bwMode="auto">
              <a:xfrm>
                <a:off x="1414"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04" name="Freeform 1736"/>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05" name="Freeform 1737"/>
              <p:cNvSpPr>
                <a:spLocks/>
              </p:cNvSpPr>
              <p:nvPr/>
            </p:nvSpPr>
            <p:spPr bwMode="auto">
              <a:xfrm>
                <a:off x="2115" y="32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06" name="Freeform 1738"/>
              <p:cNvSpPr>
                <a:spLocks/>
              </p:cNvSpPr>
              <p:nvPr/>
            </p:nvSpPr>
            <p:spPr bwMode="auto">
              <a:xfrm>
                <a:off x="3938" y="13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07" name="Freeform 1739"/>
              <p:cNvSpPr>
                <a:spLocks/>
              </p:cNvSpPr>
              <p:nvPr/>
            </p:nvSpPr>
            <p:spPr bwMode="auto">
              <a:xfrm>
                <a:off x="2285" y="3215"/>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08" name="Freeform 1740"/>
              <p:cNvSpPr>
                <a:spLocks/>
              </p:cNvSpPr>
              <p:nvPr/>
            </p:nvSpPr>
            <p:spPr bwMode="auto">
              <a:xfrm>
                <a:off x="3342"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09" name="Freeform 1741"/>
              <p:cNvSpPr>
                <a:spLocks/>
              </p:cNvSpPr>
              <p:nvPr/>
            </p:nvSpPr>
            <p:spPr bwMode="auto">
              <a:xfrm>
                <a:off x="1279"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10" name="Freeform 1742"/>
              <p:cNvSpPr>
                <a:spLocks/>
              </p:cNvSpPr>
              <p:nvPr/>
            </p:nvSpPr>
            <p:spPr bwMode="auto">
              <a:xfrm>
                <a:off x="3467"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11" name="Freeform 1743"/>
              <p:cNvSpPr>
                <a:spLocks/>
              </p:cNvSpPr>
              <p:nvPr/>
            </p:nvSpPr>
            <p:spPr bwMode="auto">
              <a:xfrm>
                <a:off x="1700" y="26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12" name="Freeform 1744"/>
              <p:cNvSpPr>
                <a:spLocks/>
              </p:cNvSpPr>
              <p:nvPr/>
            </p:nvSpPr>
            <p:spPr bwMode="auto">
              <a:xfrm>
                <a:off x="3101" y="182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13" name="Freeform 1745"/>
              <p:cNvSpPr>
                <a:spLocks/>
              </p:cNvSpPr>
              <p:nvPr/>
            </p:nvSpPr>
            <p:spPr bwMode="auto">
              <a:xfrm>
                <a:off x="337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14" name="Freeform 1746"/>
              <p:cNvSpPr>
                <a:spLocks/>
              </p:cNvSpPr>
              <p:nvPr/>
            </p:nvSpPr>
            <p:spPr bwMode="auto">
              <a:xfrm>
                <a:off x="1279" y="35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15" name="Freeform 1747"/>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16" name="Freeform 1748"/>
              <p:cNvSpPr>
                <a:spLocks/>
              </p:cNvSpPr>
              <p:nvPr/>
            </p:nvSpPr>
            <p:spPr bwMode="auto">
              <a:xfrm>
                <a:off x="1414"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17" name="Freeform 1749"/>
              <p:cNvSpPr>
                <a:spLocks/>
              </p:cNvSpPr>
              <p:nvPr/>
            </p:nvSpPr>
            <p:spPr bwMode="auto">
              <a:xfrm>
                <a:off x="4248" y="11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18" name="Freeform 1750"/>
              <p:cNvSpPr>
                <a:spLocks/>
              </p:cNvSpPr>
              <p:nvPr/>
            </p:nvSpPr>
            <p:spPr bwMode="auto">
              <a:xfrm>
                <a:off x="3722"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19" name="Freeform 1751"/>
              <p:cNvSpPr>
                <a:spLocks/>
              </p:cNvSpPr>
              <p:nvPr/>
            </p:nvSpPr>
            <p:spPr bwMode="auto">
              <a:xfrm>
                <a:off x="1279" y="33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20" name="Freeform 1752"/>
              <p:cNvSpPr>
                <a:spLocks/>
              </p:cNvSpPr>
              <p:nvPr/>
            </p:nvSpPr>
            <p:spPr bwMode="auto">
              <a:xfrm>
                <a:off x="1279" y="34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21" name="Freeform 1753"/>
              <p:cNvSpPr>
                <a:spLocks/>
              </p:cNvSpPr>
              <p:nvPr/>
            </p:nvSpPr>
            <p:spPr bwMode="auto">
              <a:xfrm>
                <a:off x="3197"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22" name="Freeform 1754"/>
              <p:cNvSpPr>
                <a:spLocks/>
              </p:cNvSpPr>
              <p:nvPr/>
            </p:nvSpPr>
            <p:spPr bwMode="auto">
              <a:xfrm>
                <a:off x="3006"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23" name="Freeform 1755"/>
              <p:cNvSpPr>
                <a:spLocks/>
              </p:cNvSpPr>
              <p:nvPr/>
            </p:nvSpPr>
            <p:spPr bwMode="auto">
              <a:xfrm>
                <a:off x="3507"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24" name="Freeform 1756"/>
              <p:cNvSpPr>
                <a:spLocks/>
              </p:cNvSpPr>
              <p:nvPr/>
            </p:nvSpPr>
            <p:spPr bwMode="auto">
              <a:xfrm>
                <a:off x="3342" y="18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25" name="Freeform 1757"/>
              <p:cNvSpPr>
                <a:spLocks/>
              </p:cNvSpPr>
              <p:nvPr/>
            </p:nvSpPr>
            <p:spPr bwMode="auto">
              <a:xfrm>
                <a:off x="3442"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26" name="Freeform 1758"/>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27" name="Freeform 1759"/>
              <p:cNvSpPr>
                <a:spLocks/>
              </p:cNvSpPr>
              <p:nvPr/>
            </p:nvSpPr>
            <p:spPr bwMode="auto">
              <a:xfrm>
                <a:off x="1700" y="33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28" name="Freeform 1760"/>
              <p:cNvSpPr>
                <a:spLocks/>
              </p:cNvSpPr>
              <p:nvPr/>
            </p:nvSpPr>
            <p:spPr bwMode="auto">
              <a:xfrm>
                <a:off x="3362"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29" name="Freeform 1761"/>
              <p:cNvSpPr>
                <a:spLocks/>
              </p:cNvSpPr>
              <p:nvPr/>
            </p:nvSpPr>
            <p:spPr bwMode="auto">
              <a:xfrm>
                <a:off x="3232" y="19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30" name="Freeform 1762"/>
              <p:cNvSpPr>
                <a:spLocks/>
              </p:cNvSpPr>
              <p:nvPr/>
            </p:nvSpPr>
            <p:spPr bwMode="auto">
              <a:xfrm>
                <a:off x="1510"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31" name="Freeform 1763"/>
              <p:cNvSpPr>
                <a:spLocks/>
              </p:cNvSpPr>
              <p:nvPr/>
            </p:nvSpPr>
            <p:spPr bwMode="auto">
              <a:xfrm>
                <a:off x="3902" y="14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32" name="Freeform 1764"/>
              <p:cNvSpPr>
                <a:spLocks/>
              </p:cNvSpPr>
              <p:nvPr/>
            </p:nvSpPr>
            <p:spPr bwMode="auto">
              <a:xfrm>
                <a:off x="1414"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33" name="Freeform 1765"/>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34" name="Freeform 1766"/>
              <p:cNvSpPr>
                <a:spLocks/>
              </p:cNvSpPr>
              <p:nvPr/>
            </p:nvSpPr>
            <p:spPr bwMode="auto">
              <a:xfrm>
                <a:off x="1414"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35" name="Freeform 1767"/>
              <p:cNvSpPr>
                <a:spLocks/>
              </p:cNvSpPr>
              <p:nvPr/>
            </p:nvSpPr>
            <p:spPr bwMode="auto">
              <a:xfrm>
                <a:off x="3547" y="16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36" name="Freeform 1768"/>
              <p:cNvSpPr>
                <a:spLocks/>
              </p:cNvSpPr>
              <p:nvPr/>
            </p:nvSpPr>
            <p:spPr bwMode="auto">
              <a:xfrm>
                <a:off x="3122" y="20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37" name="Freeform 1769"/>
              <p:cNvSpPr>
                <a:spLocks/>
              </p:cNvSpPr>
              <p:nvPr/>
            </p:nvSpPr>
            <p:spPr bwMode="auto">
              <a:xfrm>
                <a:off x="3347"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38" name="Freeform 1770"/>
              <p:cNvSpPr>
                <a:spLocks/>
              </p:cNvSpPr>
              <p:nvPr/>
            </p:nvSpPr>
            <p:spPr bwMode="auto">
              <a:xfrm>
                <a:off x="345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39" name="Freeform 1771"/>
              <p:cNvSpPr>
                <a:spLocks/>
              </p:cNvSpPr>
              <p:nvPr/>
            </p:nvSpPr>
            <p:spPr bwMode="auto">
              <a:xfrm>
                <a:off x="1850" y="30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40" name="Freeform 1772"/>
              <p:cNvSpPr>
                <a:spLocks/>
              </p:cNvSpPr>
              <p:nvPr/>
            </p:nvSpPr>
            <p:spPr bwMode="auto">
              <a:xfrm>
                <a:off x="3237"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41" name="Freeform 1773"/>
              <p:cNvSpPr>
                <a:spLocks/>
              </p:cNvSpPr>
              <p:nvPr/>
            </p:nvSpPr>
            <p:spPr bwMode="auto">
              <a:xfrm>
                <a:off x="3747" y="15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42" name="Freeform 1774"/>
              <p:cNvSpPr>
                <a:spLocks/>
              </p:cNvSpPr>
              <p:nvPr/>
            </p:nvSpPr>
            <p:spPr bwMode="auto">
              <a:xfrm>
                <a:off x="3332"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43" name="Freeform 1775"/>
              <p:cNvSpPr>
                <a:spLocks/>
              </p:cNvSpPr>
              <p:nvPr/>
            </p:nvSpPr>
            <p:spPr bwMode="auto">
              <a:xfrm>
                <a:off x="2270" y="29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44" name="Freeform 1776"/>
              <p:cNvSpPr>
                <a:spLocks/>
              </p:cNvSpPr>
              <p:nvPr/>
            </p:nvSpPr>
            <p:spPr bwMode="auto">
              <a:xfrm>
                <a:off x="3137" y="25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45" name="Freeform 1777"/>
              <p:cNvSpPr>
                <a:spLocks/>
              </p:cNvSpPr>
              <p:nvPr/>
            </p:nvSpPr>
            <p:spPr bwMode="auto">
              <a:xfrm>
                <a:off x="2050" y="30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46" name="Freeform 1778"/>
              <p:cNvSpPr>
                <a:spLocks/>
              </p:cNvSpPr>
              <p:nvPr/>
            </p:nvSpPr>
            <p:spPr bwMode="auto">
              <a:xfrm>
                <a:off x="2341" y="25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47" name="Freeform 1779"/>
              <p:cNvSpPr>
                <a:spLocks/>
              </p:cNvSpPr>
              <p:nvPr/>
            </p:nvSpPr>
            <p:spPr bwMode="auto">
              <a:xfrm>
                <a:off x="3036" y="21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48" name="Freeform 1780"/>
              <p:cNvSpPr>
                <a:spLocks/>
              </p:cNvSpPr>
              <p:nvPr/>
            </p:nvSpPr>
            <p:spPr bwMode="auto">
              <a:xfrm>
                <a:off x="3602" y="16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49" name="Freeform 1781"/>
              <p:cNvSpPr>
                <a:spLocks/>
              </p:cNvSpPr>
              <p:nvPr/>
            </p:nvSpPr>
            <p:spPr bwMode="auto">
              <a:xfrm>
                <a:off x="1414"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50" name="Freeform 1782"/>
              <p:cNvSpPr>
                <a:spLocks/>
              </p:cNvSpPr>
              <p:nvPr/>
            </p:nvSpPr>
            <p:spPr bwMode="auto">
              <a:xfrm>
                <a:off x="3337" y="18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51" name="Freeform 1783"/>
              <p:cNvSpPr>
                <a:spLocks/>
              </p:cNvSpPr>
              <p:nvPr/>
            </p:nvSpPr>
            <p:spPr bwMode="auto">
              <a:xfrm>
                <a:off x="3267" y="19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52" name="Freeform 1784"/>
              <p:cNvSpPr>
                <a:spLocks/>
              </p:cNvSpPr>
              <p:nvPr/>
            </p:nvSpPr>
            <p:spPr bwMode="auto">
              <a:xfrm>
                <a:off x="3512" y="17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53" name="Freeform 1785"/>
              <p:cNvSpPr>
                <a:spLocks/>
              </p:cNvSpPr>
              <p:nvPr/>
            </p:nvSpPr>
            <p:spPr bwMode="auto">
              <a:xfrm>
                <a:off x="1279"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54" name="Freeform 1786"/>
              <p:cNvSpPr>
                <a:spLocks/>
              </p:cNvSpPr>
              <p:nvPr/>
            </p:nvSpPr>
            <p:spPr bwMode="auto">
              <a:xfrm>
                <a:off x="3512"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55" name="Freeform 1787"/>
              <p:cNvSpPr>
                <a:spLocks/>
              </p:cNvSpPr>
              <p:nvPr/>
            </p:nvSpPr>
            <p:spPr bwMode="auto">
              <a:xfrm>
                <a:off x="3237"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56" name="Freeform 1788"/>
              <p:cNvSpPr>
                <a:spLocks/>
              </p:cNvSpPr>
              <p:nvPr/>
            </p:nvSpPr>
            <p:spPr bwMode="auto">
              <a:xfrm>
                <a:off x="3847" y="14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57" name="Freeform 1789"/>
              <p:cNvSpPr>
                <a:spLocks/>
              </p:cNvSpPr>
              <p:nvPr/>
            </p:nvSpPr>
            <p:spPr bwMode="auto">
              <a:xfrm>
                <a:off x="3597"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58" name="Freeform 1790"/>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59" name="Freeform 1791"/>
              <p:cNvSpPr>
                <a:spLocks/>
              </p:cNvSpPr>
              <p:nvPr/>
            </p:nvSpPr>
            <p:spPr bwMode="auto">
              <a:xfrm>
                <a:off x="3061" y="20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60" name="Freeform 1792"/>
              <p:cNvSpPr>
                <a:spLocks/>
              </p:cNvSpPr>
              <p:nvPr/>
            </p:nvSpPr>
            <p:spPr bwMode="auto">
              <a:xfrm>
                <a:off x="2986" y="21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61" name="Freeform 1793"/>
              <p:cNvSpPr>
                <a:spLocks/>
              </p:cNvSpPr>
              <p:nvPr/>
            </p:nvSpPr>
            <p:spPr bwMode="auto">
              <a:xfrm>
                <a:off x="1995" y="27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62" name="Freeform 1794"/>
              <p:cNvSpPr>
                <a:spLocks/>
              </p:cNvSpPr>
              <p:nvPr/>
            </p:nvSpPr>
            <p:spPr bwMode="auto">
              <a:xfrm>
                <a:off x="4148"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63" name="Freeform 1795"/>
              <p:cNvSpPr>
                <a:spLocks/>
              </p:cNvSpPr>
              <p:nvPr/>
            </p:nvSpPr>
            <p:spPr bwMode="auto">
              <a:xfrm>
                <a:off x="2506" y="22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64" name="Freeform 1796"/>
              <p:cNvSpPr>
                <a:spLocks/>
              </p:cNvSpPr>
              <p:nvPr/>
            </p:nvSpPr>
            <p:spPr bwMode="auto">
              <a:xfrm>
                <a:off x="3797"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65" name="Freeform 1797"/>
              <p:cNvSpPr>
                <a:spLocks/>
              </p:cNvSpPr>
              <p:nvPr/>
            </p:nvSpPr>
            <p:spPr bwMode="auto">
              <a:xfrm>
                <a:off x="3076"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66" name="Freeform 1798"/>
              <p:cNvSpPr>
                <a:spLocks/>
              </p:cNvSpPr>
              <p:nvPr/>
            </p:nvSpPr>
            <p:spPr bwMode="auto">
              <a:xfrm>
                <a:off x="352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67" name="Freeform 1799"/>
              <p:cNvSpPr>
                <a:spLocks/>
              </p:cNvSpPr>
              <p:nvPr/>
            </p:nvSpPr>
            <p:spPr bwMode="auto">
              <a:xfrm>
                <a:off x="4193" y="12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68" name="Freeform 1800"/>
              <p:cNvSpPr>
                <a:spLocks/>
              </p:cNvSpPr>
              <p:nvPr/>
            </p:nvSpPr>
            <p:spPr bwMode="auto">
              <a:xfrm>
                <a:off x="3837" y="15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69" name="Freeform 1801"/>
              <p:cNvSpPr>
                <a:spLocks/>
              </p:cNvSpPr>
              <p:nvPr/>
            </p:nvSpPr>
            <p:spPr bwMode="auto">
              <a:xfrm>
                <a:off x="3998" y="13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70" name="Freeform 1802"/>
              <p:cNvSpPr>
                <a:spLocks/>
              </p:cNvSpPr>
              <p:nvPr/>
            </p:nvSpPr>
            <p:spPr bwMode="auto">
              <a:xfrm>
                <a:off x="3192"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71" name="Freeform 1803"/>
              <p:cNvSpPr>
                <a:spLocks/>
              </p:cNvSpPr>
              <p:nvPr/>
            </p:nvSpPr>
            <p:spPr bwMode="auto">
              <a:xfrm>
                <a:off x="3507"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72" name="Freeform 1804"/>
              <p:cNvSpPr>
                <a:spLocks/>
              </p:cNvSpPr>
              <p:nvPr/>
            </p:nvSpPr>
            <p:spPr bwMode="auto">
              <a:xfrm>
                <a:off x="3322" y="18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73" name="Freeform 1805"/>
              <p:cNvSpPr>
                <a:spLocks/>
              </p:cNvSpPr>
              <p:nvPr/>
            </p:nvSpPr>
            <p:spPr bwMode="auto">
              <a:xfrm>
                <a:off x="3402" y="21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74" name="Freeform 1806"/>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75" name="Freeform 1807"/>
              <p:cNvSpPr>
                <a:spLocks/>
              </p:cNvSpPr>
              <p:nvPr/>
            </p:nvSpPr>
            <p:spPr bwMode="auto">
              <a:xfrm>
                <a:off x="1645" y="32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76" name="Freeform 1808"/>
              <p:cNvSpPr>
                <a:spLocks/>
              </p:cNvSpPr>
              <p:nvPr/>
            </p:nvSpPr>
            <p:spPr bwMode="auto">
              <a:xfrm>
                <a:off x="1279"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77" name="Freeform 1809"/>
              <p:cNvSpPr>
                <a:spLocks/>
              </p:cNvSpPr>
              <p:nvPr/>
            </p:nvSpPr>
            <p:spPr bwMode="auto">
              <a:xfrm>
                <a:off x="2155" y="13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78" name="Freeform 1810"/>
              <p:cNvSpPr>
                <a:spLocks/>
              </p:cNvSpPr>
              <p:nvPr/>
            </p:nvSpPr>
            <p:spPr bwMode="auto">
              <a:xfrm>
                <a:off x="3762" y="14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79" name="Freeform 1811"/>
              <p:cNvSpPr>
                <a:spLocks/>
              </p:cNvSpPr>
              <p:nvPr/>
            </p:nvSpPr>
            <p:spPr bwMode="auto">
              <a:xfrm>
                <a:off x="3051" y="20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80" name="Freeform 1812"/>
              <p:cNvSpPr>
                <a:spLocks/>
              </p:cNvSpPr>
              <p:nvPr/>
            </p:nvSpPr>
            <p:spPr bwMode="auto">
              <a:xfrm>
                <a:off x="2341" y="30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81" name="Freeform 1813"/>
              <p:cNvSpPr>
                <a:spLocks/>
              </p:cNvSpPr>
              <p:nvPr/>
            </p:nvSpPr>
            <p:spPr bwMode="auto">
              <a:xfrm>
                <a:off x="3001" y="23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2" name="Group 2015"/>
            <p:cNvGrpSpPr>
              <a:grpSpLocks/>
            </p:cNvGrpSpPr>
            <p:nvPr/>
          </p:nvGrpSpPr>
          <p:grpSpPr bwMode="auto">
            <a:xfrm>
              <a:off x="1044" y="1088"/>
              <a:ext cx="3184" cy="2437"/>
              <a:chOff x="1044" y="1088"/>
              <a:chExt cx="3184" cy="2437"/>
            </a:xfrm>
          </p:grpSpPr>
          <p:sp>
            <p:nvSpPr>
              <p:cNvPr id="316183" name="Freeform 1815"/>
              <p:cNvSpPr>
                <a:spLocks/>
              </p:cNvSpPr>
              <p:nvPr/>
            </p:nvSpPr>
            <p:spPr bwMode="auto">
              <a:xfrm>
                <a:off x="3612" y="16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84" name="Freeform 1816"/>
              <p:cNvSpPr>
                <a:spLocks/>
              </p:cNvSpPr>
              <p:nvPr/>
            </p:nvSpPr>
            <p:spPr bwMode="auto">
              <a:xfrm>
                <a:off x="3031" y="21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85" name="Freeform 1817"/>
              <p:cNvSpPr>
                <a:spLocks/>
              </p:cNvSpPr>
              <p:nvPr/>
            </p:nvSpPr>
            <p:spPr bwMode="auto">
              <a:xfrm>
                <a:off x="342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86" name="Freeform 1818"/>
              <p:cNvSpPr>
                <a:spLocks/>
              </p:cNvSpPr>
              <p:nvPr/>
            </p:nvSpPr>
            <p:spPr bwMode="auto">
              <a:xfrm>
                <a:off x="3182"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87" name="Freeform 1819"/>
              <p:cNvSpPr>
                <a:spLocks/>
              </p:cNvSpPr>
              <p:nvPr/>
            </p:nvSpPr>
            <p:spPr bwMode="auto">
              <a:xfrm>
                <a:off x="3122" y="20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88" name="Freeform 1820"/>
              <p:cNvSpPr>
                <a:spLocks/>
              </p:cNvSpPr>
              <p:nvPr/>
            </p:nvSpPr>
            <p:spPr bwMode="auto">
              <a:xfrm>
                <a:off x="2606" y="26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89" name="Freeform 1821"/>
              <p:cNvSpPr>
                <a:spLocks/>
              </p:cNvSpPr>
              <p:nvPr/>
            </p:nvSpPr>
            <p:spPr bwMode="auto">
              <a:xfrm>
                <a:off x="3932" y="138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190" name="Freeform 1822"/>
              <p:cNvSpPr>
                <a:spLocks/>
              </p:cNvSpPr>
              <p:nvPr/>
            </p:nvSpPr>
            <p:spPr bwMode="auto">
              <a:xfrm>
                <a:off x="2316" y="26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91" name="Freeform 1823"/>
              <p:cNvSpPr>
                <a:spLocks/>
              </p:cNvSpPr>
              <p:nvPr/>
            </p:nvSpPr>
            <p:spPr bwMode="auto">
              <a:xfrm>
                <a:off x="3001"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92" name="Freeform 1824"/>
              <p:cNvSpPr>
                <a:spLocks/>
              </p:cNvSpPr>
              <p:nvPr/>
            </p:nvSpPr>
            <p:spPr bwMode="auto">
              <a:xfrm>
                <a:off x="1279" y="31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93" name="Freeform 1825"/>
              <p:cNvSpPr>
                <a:spLocks/>
              </p:cNvSpPr>
              <p:nvPr/>
            </p:nvSpPr>
            <p:spPr bwMode="auto">
              <a:xfrm>
                <a:off x="3287" y="19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94" name="Freeform 1826"/>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95" name="Freeform 1827"/>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96" name="Freeform 1828"/>
              <p:cNvSpPr>
                <a:spLocks/>
              </p:cNvSpPr>
              <p:nvPr/>
            </p:nvSpPr>
            <p:spPr bwMode="auto">
              <a:xfrm>
                <a:off x="3071" y="20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97" name="Freeform 1829"/>
              <p:cNvSpPr>
                <a:spLocks/>
              </p:cNvSpPr>
              <p:nvPr/>
            </p:nvSpPr>
            <p:spPr bwMode="auto">
              <a:xfrm>
                <a:off x="1880" y="29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98" name="Freeform 1830"/>
              <p:cNvSpPr>
                <a:spLocks/>
              </p:cNvSpPr>
              <p:nvPr/>
            </p:nvSpPr>
            <p:spPr bwMode="auto">
              <a:xfrm>
                <a:off x="3096" y="20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199" name="Freeform 1831"/>
              <p:cNvSpPr>
                <a:spLocks/>
              </p:cNvSpPr>
              <p:nvPr/>
            </p:nvSpPr>
            <p:spPr bwMode="auto">
              <a:xfrm>
                <a:off x="1585" y="31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00" name="Freeform 1832"/>
              <p:cNvSpPr>
                <a:spLocks/>
              </p:cNvSpPr>
              <p:nvPr/>
            </p:nvSpPr>
            <p:spPr bwMode="auto">
              <a:xfrm>
                <a:off x="3152" y="19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01" name="Freeform 1833"/>
              <p:cNvSpPr>
                <a:spLocks/>
              </p:cNvSpPr>
              <p:nvPr/>
            </p:nvSpPr>
            <p:spPr bwMode="auto">
              <a:xfrm>
                <a:off x="2295" y="288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202" name="Freeform 1834"/>
              <p:cNvSpPr>
                <a:spLocks/>
              </p:cNvSpPr>
              <p:nvPr/>
            </p:nvSpPr>
            <p:spPr bwMode="auto">
              <a:xfrm>
                <a:off x="3482" y="17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03" name="Freeform 1835"/>
              <p:cNvSpPr>
                <a:spLocks/>
              </p:cNvSpPr>
              <p:nvPr/>
            </p:nvSpPr>
            <p:spPr bwMode="auto">
              <a:xfrm>
                <a:off x="3397" y="18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04" name="Freeform 1836"/>
              <p:cNvSpPr>
                <a:spLocks/>
              </p:cNvSpPr>
              <p:nvPr/>
            </p:nvSpPr>
            <p:spPr bwMode="auto">
              <a:xfrm>
                <a:off x="1279" y="34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05" name="Freeform 1837"/>
              <p:cNvSpPr>
                <a:spLocks/>
              </p:cNvSpPr>
              <p:nvPr/>
            </p:nvSpPr>
            <p:spPr bwMode="auto">
              <a:xfrm>
                <a:off x="3142" y="16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06" name="Freeform 1838"/>
              <p:cNvSpPr>
                <a:spLocks/>
              </p:cNvSpPr>
              <p:nvPr/>
            </p:nvSpPr>
            <p:spPr bwMode="auto">
              <a:xfrm>
                <a:off x="3912" y="14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07" name="Freeform 1839"/>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08" name="Freeform 1840"/>
              <p:cNvSpPr>
                <a:spLocks/>
              </p:cNvSpPr>
              <p:nvPr/>
            </p:nvSpPr>
            <p:spPr bwMode="auto">
              <a:xfrm>
                <a:off x="3382"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09" name="Freeform 1841"/>
              <p:cNvSpPr>
                <a:spLocks/>
              </p:cNvSpPr>
              <p:nvPr/>
            </p:nvSpPr>
            <p:spPr bwMode="auto">
              <a:xfrm>
                <a:off x="3177"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10" name="Freeform 1842"/>
              <p:cNvSpPr>
                <a:spLocks/>
              </p:cNvSpPr>
              <p:nvPr/>
            </p:nvSpPr>
            <p:spPr bwMode="auto">
              <a:xfrm>
                <a:off x="1510"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11" name="Freeform 1843"/>
              <p:cNvSpPr>
                <a:spLocks/>
              </p:cNvSpPr>
              <p:nvPr/>
            </p:nvSpPr>
            <p:spPr bwMode="auto">
              <a:xfrm>
                <a:off x="3116" y="195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212" name="Freeform 1844"/>
              <p:cNvSpPr>
                <a:spLocks/>
              </p:cNvSpPr>
              <p:nvPr/>
            </p:nvSpPr>
            <p:spPr bwMode="auto">
              <a:xfrm>
                <a:off x="1279" y="32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13" name="Freeform 1845"/>
              <p:cNvSpPr>
                <a:spLocks/>
              </p:cNvSpPr>
              <p:nvPr/>
            </p:nvSpPr>
            <p:spPr bwMode="auto">
              <a:xfrm>
                <a:off x="1279" y="33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14" name="Freeform 1846"/>
              <p:cNvSpPr>
                <a:spLocks/>
              </p:cNvSpPr>
              <p:nvPr/>
            </p:nvSpPr>
            <p:spPr bwMode="auto">
              <a:xfrm>
                <a:off x="3222"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15" name="Freeform 1847"/>
              <p:cNvSpPr>
                <a:spLocks/>
              </p:cNvSpPr>
              <p:nvPr/>
            </p:nvSpPr>
            <p:spPr bwMode="auto">
              <a:xfrm>
                <a:off x="3247" y="19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16" name="Freeform 1848"/>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17" name="Freeform 1849"/>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18" name="Freeform 1850"/>
              <p:cNvSpPr>
                <a:spLocks/>
              </p:cNvSpPr>
              <p:nvPr/>
            </p:nvSpPr>
            <p:spPr bwMode="auto">
              <a:xfrm>
                <a:off x="2911" y="24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19" name="Freeform 1851"/>
              <p:cNvSpPr>
                <a:spLocks/>
              </p:cNvSpPr>
              <p:nvPr/>
            </p:nvSpPr>
            <p:spPr bwMode="auto">
              <a:xfrm>
                <a:off x="3642" y="16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20" name="Freeform 1852"/>
              <p:cNvSpPr>
                <a:spLocks/>
              </p:cNvSpPr>
              <p:nvPr/>
            </p:nvSpPr>
            <p:spPr bwMode="auto">
              <a:xfrm>
                <a:off x="3597"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21" name="Freeform 1853"/>
              <p:cNvSpPr>
                <a:spLocks/>
              </p:cNvSpPr>
              <p:nvPr/>
            </p:nvSpPr>
            <p:spPr bwMode="auto">
              <a:xfrm>
                <a:off x="3172" y="19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22" name="Freeform 1854"/>
              <p:cNvSpPr>
                <a:spLocks/>
              </p:cNvSpPr>
              <p:nvPr/>
            </p:nvSpPr>
            <p:spPr bwMode="auto">
              <a:xfrm>
                <a:off x="1414" y="26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23" name="Freeform 1855"/>
              <p:cNvSpPr>
                <a:spLocks/>
              </p:cNvSpPr>
              <p:nvPr/>
            </p:nvSpPr>
            <p:spPr bwMode="auto">
              <a:xfrm>
                <a:off x="3577" y="16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24" name="Freeform 1856"/>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25" name="Freeform 1857"/>
              <p:cNvSpPr>
                <a:spLocks/>
              </p:cNvSpPr>
              <p:nvPr/>
            </p:nvSpPr>
            <p:spPr bwMode="auto">
              <a:xfrm>
                <a:off x="1414" y="277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26" name="Freeform 1858"/>
              <p:cNvSpPr>
                <a:spLocks/>
              </p:cNvSpPr>
              <p:nvPr/>
            </p:nvSpPr>
            <p:spPr bwMode="auto">
              <a:xfrm>
                <a:off x="3377"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27" name="Freeform 1859"/>
              <p:cNvSpPr>
                <a:spLocks/>
              </p:cNvSpPr>
              <p:nvPr/>
            </p:nvSpPr>
            <p:spPr bwMode="auto">
              <a:xfrm>
                <a:off x="3026" y="21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28" name="Freeform 1860"/>
              <p:cNvSpPr>
                <a:spLocks/>
              </p:cNvSpPr>
              <p:nvPr/>
            </p:nvSpPr>
            <p:spPr bwMode="auto">
              <a:xfrm>
                <a:off x="3557"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29" name="Freeform 1861"/>
              <p:cNvSpPr>
                <a:spLocks/>
              </p:cNvSpPr>
              <p:nvPr/>
            </p:nvSpPr>
            <p:spPr bwMode="auto">
              <a:xfrm>
                <a:off x="3812"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30" name="Freeform 1862"/>
              <p:cNvSpPr>
                <a:spLocks/>
              </p:cNvSpPr>
              <p:nvPr/>
            </p:nvSpPr>
            <p:spPr bwMode="auto">
              <a:xfrm>
                <a:off x="3687" y="16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31" name="Freeform 1863"/>
              <p:cNvSpPr>
                <a:spLocks/>
              </p:cNvSpPr>
              <p:nvPr/>
            </p:nvSpPr>
            <p:spPr bwMode="auto">
              <a:xfrm>
                <a:off x="3882" y="15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32" name="Freeform 1864"/>
              <p:cNvSpPr>
                <a:spLocks/>
              </p:cNvSpPr>
              <p:nvPr/>
            </p:nvSpPr>
            <p:spPr bwMode="auto">
              <a:xfrm>
                <a:off x="2260" y="25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33" name="Freeform 1865"/>
              <p:cNvSpPr>
                <a:spLocks/>
              </p:cNvSpPr>
              <p:nvPr/>
            </p:nvSpPr>
            <p:spPr bwMode="auto">
              <a:xfrm>
                <a:off x="3772" y="13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34" name="Freeform 1866"/>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35" name="Freeform 1867"/>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36" name="Freeform 1868"/>
              <p:cNvSpPr>
                <a:spLocks/>
              </p:cNvSpPr>
              <p:nvPr/>
            </p:nvSpPr>
            <p:spPr bwMode="auto">
              <a:xfrm>
                <a:off x="3968"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37" name="Freeform 1869"/>
              <p:cNvSpPr>
                <a:spLocks/>
              </p:cNvSpPr>
              <p:nvPr/>
            </p:nvSpPr>
            <p:spPr bwMode="auto">
              <a:xfrm>
                <a:off x="4073" y="12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38" name="Freeform 1870"/>
              <p:cNvSpPr>
                <a:spLocks/>
              </p:cNvSpPr>
              <p:nvPr/>
            </p:nvSpPr>
            <p:spPr bwMode="auto">
              <a:xfrm>
                <a:off x="1279" y="32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39" name="Freeform 1871"/>
              <p:cNvSpPr>
                <a:spLocks/>
              </p:cNvSpPr>
              <p:nvPr/>
            </p:nvSpPr>
            <p:spPr bwMode="auto">
              <a:xfrm>
                <a:off x="3862" y="15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40" name="Freeform 1872"/>
              <p:cNvSpPr>
                <a:spLocks/>
              </p:cNvSpPr>
              <p:nvPr/>
            </p:nvSpPr>
            <p:spPr bwMode="auto">
              <a:xfrm>
                <a:off x="3101" y="203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41" name="Freeform 1873"/>
              <p:cNvSpPr>
                <a:spLocks/>
              </p:cNvSpPr>
              <p:nvPr/>
            </p:nvSpPr>
            <p:spPr bwMode="auto">
              <a:xfrm>
                <a:off x="1414"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42" name="Freeform 1874"/>
              <p:cNvSpPr>
                <a:spLocks/>
              </p:cNvSpPr>
              <p:nvPr/>
            </p:nvSpPr>
            <p:spPr bwMode="auto">
              <a:xfrm>
                <a:off x="1995" y="32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43" name="Freeform 1875"/>
              <p:cNvSpPr>
                <a:spLocks/>
              </p:cNvSpPr>
              <p:nvPr/>
            </p:nvSpPr>
            <p:spPr bwMode="auto">
              <a:xfrm>
                <a:off x="3477" y="17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44" name="Freeform 1876"/>
              <p:cNvSpPr>
                <a:spLocks/>
              </p:cNvSpPr>
              <p:nvPr/>
            </p:nvSpPr>
            <p:spPr bwMode="auto">
              <a:xfrm>
                <a:off x="3877" y="15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45" name="Freeform 1877"/>
              <p:cNvSpPr>
                <a:spLocks/>
              </p:cNvSpPr>
              <p:nvPr/>
            </p:nvSpPr>
            <p:spPr bwMode="auto">
              <a:xfrm>
                <a:off x="3091" y="20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46" name="Freeform 1878"/>
              <p:cNvSpPr>
                <a:spLocks/>
              </p:cNvSpPr>
              <p:nvPr/>
            </p:nvSpPr>
            <p:spPr bwMode="auto">
              <a:xfrm>
                <a:off x="3938" y="14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47" name="Freeform 1879"/>
              <p:cNvSpPr>
                <a:spLocks/>
              </p:cNvSpPr>
              <p:nvPr/>
            </p:nvSpPr>
            <p:spPr bwMode="auto">
              <a:xfrm>
                <a:off x="3542" y="16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48" name="Freeform 1880"/>
              <p:cNvSpPr>
                <a:spLocks/>
              </p:cNvSpPr>
              <p:nvPr/>
            </p:nvSpPr>
            <p:spPr bwMode="auto">
              <a:xfrm>
                <a:off x="1279" y="34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49" name="Freeform 1881"/>
              <p:cNvSpPr>
                <a:spLocks/>
              </p:cNvSpPr>
              <p:nvPr/>
            </p:nvSpPr>
            <p:spPr bwMode="auto">
              <a:xfrm>
                <a:off x="2851" y="21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50" name="Freeform 1882"/>
              <p:cNvSpPr>
                <a:spLocks/>
              </p:cNvSpPr>
              <p:nvPr/>
            </p:nvSpPr>
            <p:spPr bwMode="auto">
              <a:xfrm>
                <a:off x="2611"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51" name="Freeform 1883"/>
              <p:cNvSpPr>
                <a:spLocks/>
              </p:cNvSpPr>
              <p:nvPr/>
            </p:nvSpPr>
            <p:spPr bwMode="auto">
              <a:xfrm>
                <a:off x="2936" y="20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52" name="Freeform 1884"/>
              <p:cNvSpPr>
                <a:spLocks/>
              </p:cNvSpPr>
              <p:nvPr/>
            </p:nvSpPr>
            <p:spPr bwMode="auto">
              <a:xfrm>
                <a:off x="3322"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53" name="Freeform 1885"/>
              <p:cNvSpPr>
                <a:spLocks/>
              </p:cNvSpPr>
              <p:nvPr/>
            </p:nvSpPr>
            <p:spPr bwMode="auto">
              <a:xfrm>
                <a:off x="1414"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54" name="Freeform 1886"/>
              <p:cNvSpPr>
                <a:spLocks/>
              </p:cNvSpPr>
              <p:nvPr/>
            </p:nvSpPr>
            <p:spPr bwMode="auto">
              <a:xfrm>
                <a:off x="1044"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55" name="Freeform 1887"/>
              <p:cNvSpPr>
                <a:spLocks/>
              </p:cNvSpPr>
              <p:nvPr/>
            </p:nvSpPr>
            <p:spPr bwMode="auto">
              <a:xfrm>
                <a:off x="4083" y="10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56" name="Freeform 1888"/>
              <p:cNvSpPr>
                <a:spLocks/>
              </p:cNvSpPr>
              <p:nvPr/>
            </p:nvSpPr>
            <p:spPr bwMode="auto">
              <a:xfrm>
                <a:off x="3312" y="15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57" name="Freeform 1889"/>
              <p:cNvSpPr>
                <a:spLocks/>
              </p:cNvSpPr>
              <p:nvPr/>
            </p:nvSpPr>
            <p:spPr bwMode="auto">
              <a:xfrm>
                <a:off x="2726" y="26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58" name="Freeform 1890"/>
              <p:cNvSpPr>
                <a:spLocks/>
              </p:cNvSpPr>
              <p:nvPr/>
            </p:nvSpPr>
            <p:spPr bwMode="auto">
              <a:xfrm>
                <a:off x="3522"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59" name="Freeform 1891"/>
              <p:cNvSpPr>
                <a:spLocks/>
              </p:cNvSpPr>
              <p:nvPr/>
            </p:nvSpPr>
            <p:spPr bwMode="auto">
              <a:xfrm>
                <a:off x="3707"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60" name="Freeform 1892"/>
              <p:cNvSpPr>
                <a:spLocks/>
              </p:cNvSpPr>
              <p:nvPr/>
            </p:nvSpPr>
            <p:spPr bwMode="auto">
              <a:xfrm>
                <a:off x="3312" y="23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61" name="Freeform 1893"/>
              <p:cNvSpPr>
                <a:spLocks/>
              </p:cNvSpPr>
              <p:nvPr/>
            </p:nvSpPr>
            <p:spPr bwMode="auto">
              <a:xfrm>
                <a:off x="3452"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62" name="Freeform 1894"/>
              <p:cNvSpPr>
                <a:spLocks/>
              </p:cNvSpPr>
              <p:nvPr/>
            </p:nvSpPr>
            <p:spPr bwMode="auto">
              <a:xfrm>
                <a:off x="3612" y="16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63" name="Freeform 1895"/>
              <p:cNvSpPr>
                <a:spLocks/>
              </p:cNvSpPr>
              <p:nvPr/>
            </p:nvSpPr>
            <p:spPr bwMode="auto">
              <a:xfrm>
                <a:off x="2361"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64" name="Freeform 1896"/>
              <p:cNvSpPr>
                <a:spLocks/>
              </p:cNvSpPr>
              <p:nvPr/>
            </p:nvSpPr>
            <p:spPr bwMode="auto">
              <a:xfrm>
                <a:off x="1745" y="32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65" name="Freeform 1897"/>
              <p:cNvSpPr>
                <a:spLocks/>
              </p:cNvSpPr>
              <p:nvPr/>
            </p:nvSpPr>
            <p:spPr bwMode="auto">
              <a:xfrm>
                <a:off x="1044" y="33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66" name="Freeform 1898"/>
              <p:cNvSpPr>
                <a:spLocks/>
              </p:cNvSpPr>
              <p:nvPr/>
            </p:nvSpPr>
            <p:spPr bwMode="auto">
              <a:xfrm>
                <a:off x="3262"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67" name="Freeform 1899"/>
              <p:cNvSpPr>
                <a:spLocks/>
              </p:cNvSpPr>
              <p:nvPr/>
            </p:nvSpPr>
            <p:spPr bwMode="auto">
              <a:xfrm>
                <a:off x="4128"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68" name="Freeform 1900"/>
              <p:cNvSpPr>
                <a:spLocks/>
              </p:cNvSpPr>
              <p:nvPr/>
            </p:nvSpPr>
            <p:spPr bwMode="auto">
              <a:xfrm>
                <a:off x="2581" y="24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69" name="Freeform 1901"/>
              <p:cNvSpPr>
                <a:spLocks/>
              </p:cNvSpPr>
              <p:nvPr/>
            </p:nvSpPr>
            <p:spPr bwMode="auto">
              <a:xfrm>
                <a:off x="3582" y="15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70" name="Freeform 1902"/>
              <p:cNvSpPr>
                <a:spLocks/>
              </p:cNvSpPr>
              <p:nvPr/>
            </p:nvSpPr>
            <p:spPr bwMode="auto">
              <a:xfrm>
                <a:off x="1414" y="32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71" name="Freeform 1903"/>
              <p:cNvSpPr>
                <a:spLocks/>
              </p:cNvSpPr>
              <p:nvPr/>
            </p:nvSpPr>
            <p:spPr bwMode="auto">
              <a:xfrm>
                <a:off x="1905" y="30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72" name="Freeform 1904"/>
              <p:cNvSpPr>
                <a:spLocks/>
              </p:cNvSpPr>
              <p:nvPr/>
            </p:nvSpPr>
            <p:spPr bwMode="auto">
              <a:xfrm>
                <a:off x="3542"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73" name="Freeform 1905"/>
              <p:cNvSpPr>
                <a:spLocks/>
              </p:cNvSpPr>
              <p:nvPr/>
            </p:nvSpPr>
            <p:spPr bwMode="auto">
              <a:xfrm>
                <a:off x="2806" y="26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74" name="Freeform 1906"/>
              <p:cNvSpPr>
                <a:spLocks/>
              </p:cNvSpPr>
              <p:nvPr/>
            </p:nvSpPr>
            <p:spPr bwMode="auto">
              <a:xfrm>
                <a:off x="3467"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75" name="Freeform 1907"/>
              <p:cNvSpPr>
                <a:spLocks/>
              </p:cNvSpPr>
              <p:nvPr/>
            </p:nvSpPr>
            <p:spPr bwMode="auto">
              <a:xfrm>
                <a:off x="3437" y="17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76" name="Freeform 1908"/>
              <p:cNvSpPr>
                <a:spLocks/>
              </p:cNvSpPr>
              <p:nvPr/>
            </p:nvSpPr>
            <p:spPr bwMode="auto">
              <a:xfrm>
                <a:off x="1585" y="29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77" name="Freeform 1909"/>
              <p:cNvSpPr>
                <a:spLocks/>
              </p:cNvSpPr>
              <p:nvPr/>
            </p:nvSpPr>
            <p:spPr bwMode="auto">
              <a:xfrm>
                <a:off x="1585" y="32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78" name="Freeform 1910"/>
              <p:cNvSpPr>
                <a:spLocks/>
              </p:cNvSpPr>
              <p:nvPr/>
            </p:nvSpPr>
            <p:spPr bwMode="auto">
              <a:xfrm>
                <a:off x="3116" y="199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279" name="Freeform 1911"/>
              <p:cNvSpPr>
                <a:spLocks/>
              </p:cNvSpPr>
              <p:nvPr/>
            </p:nvSpPr>
            <p:spPr bwMode="auto">
              <a:xfrm>
                <a:off x="3162"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80" name="Freeform 1912"/>
              <p:cNvSpPr>
                <a:spLocks/>
              </p:cNvSpPr>
              <p:nvPr/>
            </p:nvSpPr>
            <p:spPr bwMode="auto">
              <a:xfrm>
                <a:off x="3938" y="11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81" name="Freeform 1913"/>
              <p:cNvSpPr>
                <a:spLocks/>
              </p:cNvSpPr>
              <p:nvPr/>
            </p:nvSpPr>
            <p:spPr bwMode="auto">
              <a:xfrm>
                <a:off x="3552"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82" name="Freeform 1914"/>
              <p:cNvSpPr>
                <a:spLocks/>
              </p:cNvSpPr>
              <p:nvPr/>
            </p:nvSpPr>
            <p:spPr bwMode="auto">
              <a:xfrm>
                <a:off x="3122"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83" name="Freeform 1915"/>
              <p:cNvSpPr>
                <a:spLocks/>
              </p:cNvSpPr>
              <p:nvPr/>
            </p:nvSpPr>
            <p:spPr bwMode="auto">
              <a:xfrm>
                <a:off x="3837"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84" name="Freeform 1916"/>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85" name="Freeform 1917"/>
              <p:cNvSpPr>
                <a:spLocks/>
              </p:cNvSpPr>
              <p:nvPr/>
            </p:nvSpPr>
            <p:spPr bwMode="auto">
              <a:xfrm>
                <a:off x="2521" y="27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86" name="Freeform 1918"/>
              <p:cNvSpPr>
                <a:spLocks/>
              </p:cNvSpPr>
              <p:nvPr/>
            </p:nvSpPr>
            <p:spPr bwMode="auto">
              <a:xfrm>
                <a:off x="3001" y="19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87" name="Freeform 1919"/>
              <p:cNvSpPr>
                <a:spLocks/>
              </p:cNvSpPr>
              <p:nvPr/>
            </p:nvSpPr>
            <p:spPr bwMode="auto">
              <a:xfrm>
                <a:off x="3086" y="21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88" name="Freeform 1920"/>
              <p:cNvSpPr>
                <a:spLocks/>
              </p:cNvSpPr>
              <p:nvPr/>
            </p:nvSpPr>
            <p:spPr bwMode="auto">
              <a:xfrm>
                <a:off x="3327"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89" name="Freeform 1921"/>
              <p:cNvSpPr>
                <a:spLocks/>
              </p:cNvSpPr>
              <p:nvPr/>
            </p:nvSpPr>
            <p:spPr bwMode="auto">
              <a:xfrm>
                <a:off x="1510" y="31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90" name="Freeform 1922"/>
              <p:cNvSpPr>
                <a:spLocks/>
              </p:cNvSpPr>
              <p:nvPr/>
            </p:nvSpPr>
            <p:spPr bwMode="auto">
              <a:xfrm>
                <a:off x="1279"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91" name="Freeform 1923"/>
              <p:cNvSpPr>
                <a:spLocks/>
              </p:cNvSpPr>
              <p:nvPr/>
            </p:nvSpPr>
            <p:spPr bwMode="auto">
              <a:xfrm>
                <a:off x="1414" y="31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92" name="Freeform 1924"/>
              <p:cNvSpPr>
                <a:spLocks/>
              </p:cNvSpPr>
              <p:nvPr/>
            </p:nvSpPr>
            <p:spPr bwMode="auto">
              <a:xfrm>
                <a:off x="3011" y="21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93" name="Freeform 1925"/>
              <p:cNvSpPr>
                <a:spLocks/>
              </p:cNvSpPr>
              <p:nvPr/>
            </p:nvSpPr>
            <p:spPr bwMode="auto">
              <a:xfrm>
                <a:off x="3592"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94" name="Freeform 1926"/>
              <p:cNvSpPr>
                <a:spLocks/>
              </p:cNvSpPr>
              <p:nvPr/>
            </p:nvSpPr>
            <p:spPr bwMode="auto">
              <a:xfrm>
                <a:off x="3712" y="13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95" name="Freeform 1927"/>
              <p:cNvSpPr>
                <a:spLocks/>
              </p:cNvSpPr>
              <p:nvPr/>
            </p:nvSpPr>
            <p:spPr bwMode="auto">
              <a:xfrm>
                <a:off x="3417" y="17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96" name="Freeform 1928"/>
              <p:cNvSpPr>
                <a:spLocks/>
              </p:cNvSpPr>
              <p:nvPr/>
            </p:nvSpPr>
            <p:spPr bwMode="auto">
              <a:xfrm>
                <a:off x="3487" y="17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97" name="Freeform 1929"/>
              <p:cNvSpPr>
                <a:spLocks/>
              </p:cNvSpPr>
              <p:nvPr/>
            </p:nvSpPr>
            <p:spPr bwMode="auto">
              <a:xfrm>
                <a:off x="3597" y="17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98" name="Freeform 1930"/>
              <p:cNvSpPr>
                <a:spLocks/>
              </p:cNvSpPr>
              <p:nvPr/>
            </p:nvSpPr>
            <p:spPr bwMode="auto">
              <a:xfrm>
                <a:off x="2821" y="21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299" name="Freeform 1931"/>
              <p:cNvSpPr>
                <a:spLocks/>
              </p:cNvSpPr>
              <p:nvPr/>
            </p:nvSpPr>
            <p:spPr bwMode="auto">
              <a:xfrm>
                <a:off x="1414"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00" name="Freeform 1932"/>
              <p:cNvSpPr>
                <a:spLocks/>
              </p:cNvSpPr>
              <p:nvPr/>
            </p:nvSpPr>
            <p:spPr bwMode="auto">
              <a:xfrm>
                <a:off x="2796"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01" name="Freeform 1933"/>
              <p:cNvSpPr>
                <a:spLocks/>
              </p:cNvSpPr>
              <p:nvPr/>
            </p:nvSpPr>
            <p:spPr bwMode="auto">
              <a:xfrm>
                <a:off x="3257" y="18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02" name="Freeform 1934"/>
              <p:cNvSpPr>
                <a:spLocks/>
              </p:cNvSpPr>
              <p:nvPr/>
            </p:nvSpPr>
            <p:spPr bwMode="auto">
              <a:xfrm>
                <a:off x="1279" y="32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03" name="Freeform 1935"/>
              <p:cNvSpPr>
                <a:spLocks/>
              </p:cNvSpPr>
              <p:nvPr/>
            </p:nvSpPr>
            <p:spPr bwMode="auto">
              <a:xfrm>
                <a:off x="3222"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04" name="Freeform 1936"/>
              <p:cNvSpPr>
                <a:spLocks/>
              </p:cNvSpPr>
              <p:nvPr/>
            </p:nvSpPr>
            <p:spPr bwMode="auto">
              <a:xfrm>
                <a:off x="3522" y="17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05" name="Freeform 1937"/>
              <p:cNvSpPr>
                <a:spLocks/>
              </p:cNvSpPr>
              <p:nvPr/>
            </p:nvSpPr>
            <p:spPr bwMode="auto">
              <a:xfrm>
                <a:off x="4208" y="15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06" name="Freeform 1938"/>
              <p:cNvSpPr>
                <a:spLocks/>
              </p:cNvSpPr>
              <p:nvPr/>
            </p:nvSpPr>
            <p:spPr bwMode="auto">
              <a:xfrm>
                <a:off x="1414" y="33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07" name="Freeform 1939"/>
              <p:cNvSpPr>
                <a:spLocks/>
              </p:cNvSpPr>
              <p:nvPr/>
            </p:nvSpPr>
            <p:spPr bwMode="auto">
              <a:xfrm>
                <a:off x="3442"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08" name="Freeform 1940"/>
              <p:cNvSpPr>
                <a:spLocks/>
              </p:cNvSpPr>
              <p:nvPr/>
            </p:nvSpPr>
            <p:spPr bwMode="auto">
              <a:xfrm>
                <a:off x="1510"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09" name="Freeform 1941"/>
              <p:cNvSpPr>
                <a:spLocks/>
              </p:cNvSpPr>
              <p:nvPr/>
            </p:nvSpPr>
            <p:spPr bwMode="auto">
              <a:xfrm>
                <a:off x="1414"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10" name="Freeform 1942"/>
              <p:cNvSpPr>
                <a:spLocks/>
              </p:cNvSpPr>
              <p:nvPr/>
            </p:nvSpPr>
            <p:spPr bwMode="auto">
              <a:xfrm>
                <a:off x="3497" y="17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11" name="Freeform 1943"/>
              <p:cNvSpPr>
                <a:spLocks/>
              </p:cNvSpPr>
              <p:nvPr/>
            </p:nvSpPr>
            <p:spPr bwMode="auto">
              <a:xfrm>
                <a:off x="3522" y="17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12" name="Freeform 1944"/>
              <p:cNvSpPr>
                <a:spLocks/>
              </p:cNvSpPr>
              <p:nvPr/>
            </p:nvSpPr>
            <p:spPr bwMode="auto">
              <a:xfrm>
                <a:off x="3407"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13" name="Freeform 1945"/>
              <p:cNvSpPr>
                <a:spLocks/>
              </p:cNvSpPr>
              <p:nvPr/>
            </p:nvSpPr>
            <p:spPr bwMode="auto">
              <a:xfrm>
                <a:off x="2200"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14" name="Freeform 1946"/>
              <p:cNvSpPr>
                <a:spLocks/>
              </p:cNvSpPr>
              <p:nvPr/>
            </p:nvSpPr>
            <p:spPr bwMode="auto">
              <a:xfrm>
                <a:off x="3056"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15" name="Freeform 1947"/>
              <p:cNvSpPr>
                <a:spLocks/>
              </p:cNvSpPr>
              <p:nvPr/>
            </p:nvSpPr>
            <p:spPr bwMode="auto">
              <a:xfrm>
                <a:off x="3046"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16" name="Freeform 1948"/>
              <p:cNvSpPr>
                <a:spLocks/>
              </p:cNvSpPr>
              <p:nvPr/>
            </p:nvSpPr>
            <p:spPr bwMode="auto">
              <a:xfrm>
                <a:off x="1279" y="32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17" name="Freeform 1949"/>
              <p:cNvSpPr>
                <a:spLocks/>
              </p:cNvSpPr>
              <p:nvPr/>
            </p:nvSpPr>
            <p:spPr bwMode="auto">
              <a:xfrm>
                <a:off x="3522"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18" name="Freeform 1950"/>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19" name="Freeform 1951"/>
              <p:cNvSpPr>
                <a:spLocks/>
              </p:cNvSpPr>
              <p:nvPr/>
            </p:nvSpPr>
            <p:spPr bwMode="auto">
              <a:xfrm>
                <a:off x="1279"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20" name="Freeform 1952"/>
              <p:cNvSpPr>
                <a:spLocks/>
              </p:cNvSpPr>
              <p:nvPr/>
            </p:nvSpPr>
            <p:spPr bwMode="auto">
              <a:xfrm>
                <a:off x="3787"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21" name="Freeform 1953"/>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22" name="Freeform 1954"/>
              <p:cNvSpPr>
                <a:spLocks/>
              </p:cNvSpPr>
              <p:nvPr/>
            </p:nvSpPr>
            <p:spPr bwMode="auto">
              <a:xfrm>
                <a:off x="1279" y="35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23" name="Freeform 1955"/>
              <p:cNvSpPr>
                <a:spLocks/>
              </p:cNvSpPr>
              <p:nvPr/>
            </p:nvSpPr>
            <p:spPr bwMode="auto">
              <a:xfrm>
                <a:off x="1645" y="33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24" name="Freeform 1956"/>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25" name="Freeform 1957"/>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26" name="Freeform 1958"/>
              <p:cNvSpPr>
                <a:spLocks/>
              </p:cNvSpPr>
              <p:nvPr/>
            </p:nvSpPr>
            <p:spPr bwMode="auto">
              <a:xfrm>
                <a:off x="1279"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27" name="Freeform 1959"/>
              <p:cNvSpPr>
                <a:spLocks/>
              </p:cNvSpPr>
              <p:nvPr/>
            </p:nvSpPr>
            <p:spPr bwMode="auto">
              <a:xfrm>
                <a:off x="3837" y="13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28" name="Freeform 1960"/>
              <p:cNvSpPr>
                <a:spLocks/>
              </p:cNvSpPr>
              <p:nvPr/>
            </p:nvSpPr>
            <p:spPr bwMode="auto">
              <a:xfrm>
                <a:off x="3327"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29" name="Freeform 1961"/>
              <p:cNvSpPr>
                <a:spLocks/>
              </p:cNvSpPr>
              <p:nvPr/>
            </p:nvSpPr>
            <p:spPr bwMode="auto">
              <a:xfrm>
                <a:off x="3026" y="21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30" name="Freeform 1962"/>
              <p:cNvSpPr>
                <a:spLocks/>
              </p:cNvSpPr>
              <p:nvPr/>
            </p:nvSpPr>
            <p:spPr bwMode="auto">
              <a:xfrm>
                <a:off x="3287"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31" name="Freeform 1963"/>
              <p:cNvSpPr>
                <a:spLocks/>
              </p:cNvSpPr>
              <p:nvPr/>
            </p:nvSpPr>
            <p:spPr bwMode="auto">
              <a:xfrm>
                <a:off x="3532"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32" name="Freeform 1964"/>
              <p:cNvSpPr>
                <a:spLocks/>
              </p:cNvSpPr>
              <p:nvPr/>
            </p:nvSpPr>
            <p:spPr bwMode="auto">
              <a:xfrm>
                <a:off x="1279" y="33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33" name="Freeform 1965"/>
              <p:cNvSpPr>
                <a:spLocks/>
              </p:cNvSpPr>
              <p:nvPr/>
            </p:nvSpPr>
            <p:spPr bwMode="auto">
              <a:xfrm>
                <a:off x="1279" y="29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34" name="Freeform 1966"/>
              <p:cNvSpPr>
                <a:spLocks/>
              </p:cNvSpPr>
              <p:nvPr/>
            </p:nvSpPr>
            <p:spPr bwMode="auto">
              <a:xfrm>
                <a:off x="2100" y="26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35" name="Freeform 1967"/>
              <p:cNvSpPr>
                <a:spLocks/>
              </p:cNvSpPr>
              <p:nvPr/>
            </p:nvSpPr>
            <p:spPr bwMode="auto">
              <a:xfrm>
                <a:off x="3557"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36" name="Freeform 1968"/>
              <p:cNvSpPr>
                <a:spLocks/>
              </p:cNvSpPr>
              <p:nvPr/>
            </p:nvSpPr>
            <p:spPr bwMode="auto">
              <a:xfrm>
                <a:off x="3152" y="27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37" name="Freeform 1969"/>
              <p:cNvSpPr>
                <a:spLocks/>
              </p:cNvSpPr>
              <p:nvPr/>
            </p:nvSpPr>
            <p:spPr bwMode="auto">
              <a:xfrm>
                <a:off x="1279" y="33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38" name="Freeform 1970"/>
              <p:cNvSpPr>
                <a:spLocks/>
              </p:cNvSpPr>
              <p:nvPr/>
            </p:nvSpPr>
            <p:spPr bwMode="auto">
              <a:xfrm>
                <a:off x="3407"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39" name="Freeform 1971"/>
              <p:cNvSpPr>
                <a:spLocks/>
              </p:cNvSpPr>
              <p:nvPr/>
            </p:nvSpPr>
            <p:spPr bwMode="auto">
              <a:xfrm>
                <a:off x="1279"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40" name="Freeform 1972"/>
              <p:cNvSpPr>
                <a:spLocks/>
              </p:cNvSpPr>
              <p:nvPr/>
            </p:nvSpPr>
            <p:spPr bwMode="auto">
              <a:xfrm>
                <a:off x="1414" y="31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41" name="Freeform 1973"/>
              <p:cNvSpPr>
                <a:spLocks/>
              </p:cNvSpPr>
              <p:nvPr/>
            </p:nvSpPr>
            <p:spPr bwMode="auto">
              <a:xfrm>
                <a:off x="1279" y="32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42" name="Freeform 1974"/>
              <p:cNvSpPr>
                <a:spLocks/>
              </p:cNvSpPr>
              <p:nvPr/>
            </p:nvSpPr>
            <p:spPr bwMode="auto">
              <a:xfrm>
                <a:off x="3882"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43" name="Freeform 1975"/>
              <p:cNvSpPr>
                <a:spLocks/>
              </p:cNvSpPr>
              <p:nvPr/>
            </p:nvSpPr>
            <p:spPr bwMode="auto">
              <a:xfrm>
                <a:off x="3567" y="16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44" name="Freeform 1976"/>
              <p:cNvSpPr>
                <a:spLocks/>
              </p:cNvSpPr>
              <p:nvPr/>
            </p:nvSpPr>
            <p:spPr bwMode="auto">
              <a:xfrm>
                <a:off x="3932" y="138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345" name="Freeform 1977"/>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46" name="Freeform 1978"/>
              <p:cNvSpPr>
                <a:spLocks/>
              </p:cNvSpPr>
              <p:nvPr/>
            </p:nvSpPr>
            <p:spPr bwMode="auto">
              <a:xfrm>
                <a:off x="3747" y="15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47" name="Freeform 1979"/>
              <p:cNvSpPr>
                <a:spLocks/>
              </p:cNvSpPr>
              <p:nvPr/>
            </p:nvSpPr>
            <p:spPr bwMode="auto">
              <a:xfrm>
                <a:off x="3142" y="20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48" name="Freeform 1980"/>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49" name="Freeform 1981"/>
              <p:cNvSpPr>
                <a:spLocks/>
              </p:cNvSpPr>
              <p:nvPr/>
            </p:nvSpPr>
            <p:spPr bwMode="auto">
              <a:xfrm>
                <a:off x="1279" y="33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50" name="Freeform 1982"/>
              <p:cNvSpPr>
                <a:spLocks/>
              </p:cNvSpPr>
              <p:nvPr/>
            </p:nvSpPr>
            <p:spPr bwMode="auto">
              <a:xfrm>
                <a:off x="2466" y="278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51" name="Freeform 1983"/>
              <p:cNvSpPr>
                <a:spLocks/>
              </p:cNvSpPr>
              <p:nvPr/>
            </p:nvSpPr>
            <p:spPr bwMode="auto">
              <a:xfrm>
                <a:off x="3472" y="16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52" name="Freeform 1984"/>
              <p:cNvSpPr>
                <a:spLocks/>
              </p:cNvSpPr>
              <p:nvPr/>
            </p:nvSpPr>
            <p:spPr bwMode="auto">
              <a:xfrm>
                <a:off x="3051" y="20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53" name="Freeform 1985"/>
              <p:cNvSpPr>
                <a:spLocks/>
              </p:cNvSpPr>
              <p:nvPr/>
            </p:nvSpPr>
            <p:spPr bwMode="auto">
              <a:xfrm>
                <a:off x="3242" y="19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54" name="Freeform 1986"/>
              <p:cNvSpPr>
                <a:spLocks/>
              </p:cNvSpPr>
              <p:nvPr/>
            </p:nvSpPr>
            <p:spPr bwMode="auto">
              <a:xfrm>
                <a:off x="1585" y="30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55" name="Freeform 1987"/>
              <p:cNvSpPr>
                <a:spLocks/>
              </p:cNvSpPr>
              <p:nvPr/>
            </p:nvSpPr>
            <p:spPr bwMode="auto">
              <a:xfrm>
                <a:off x="3462" y="17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56" name="Freeform 1988"/>
              <p:cNvSpPr>
                <a:spLocks/>
              </p:cNvSpPr>
              <p:nvPr/>
            </p:nvSpPr>
            <p:spPr bwMode="auto">
              <a:xfrm>
                <a:off x="3837" y="14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57" name="Freeform 1989"/>
              <p:cNvSpPr>
                <a:spLocks/>
              </p:cNvSpPr>
              <p:nvPr/>
            </p:nvSpPr>
            <p:spPr bwMode="auto">
              <a:xfrm>
                <a:off x="1785" y="30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58" name="Freeform 1990"/>
              <p:cNvSpPr>
                <a:spLocks/>
              </p:cNvSpPr>
              <p:nvPr/>
            </p:nvSpPr>
            <p:spPr bwMode="auto">
              <a:xfrm>
                <a:off x="1414"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59" name="Freeform 1991"/>
              <p:cNvSpPr>
                <a:spLocks/>
              </p:cNvSpPr>
              <p:nvPr/>
            </p:nvSpPr>
            <p:spPr bwMode="auto">
              <a:xfrm>
                <a:off x="3297"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60" name="Freeform 1992"/>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61" name="Freeform 1993"/>
              <p:cNvSpPr>
                <a:spLocks/>
              </p:cNvSpPr>
              <p:nvPr/>
            </p:nvSpPr>
            <p:spPr bwMode="auto">
              <a:xfrm>
                <a:off x="3056" y="20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62" name="Freeform 1994"/>
              <p:cNvSpPr>
                <a:spLocks/>
              </p:cNvSpPr>
              <p:nvPr/>
            </p:nvSpPr>
            <p:spPr bwMode="auto">
              <a:xfrm>
                <a:off x="3172"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63" name="Freeform 1995"/>
              <p:cNvSpPr>
                <a:spLocks/>
              </p:cNvSpPr>
              <p:nvPr/>
            </p:nvSpPr>
            <p:spPr bwMode="auto">
              <a:xfrm>
                <a:off x="1414" y="33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64" name="Freeform 1996"/>
              <p:cNvSpPr>
                <a:spLocks/>
              </p:cNvSpPr>
              <p:nvPr/>
            </p:nvSpPr>
            <p:spPr bwMode="auto">
              <a:xfrm>
                <a:off x="3046"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65" name="Freeform 1997"/>
              <p:cNvSpPr>
                <a:spLocks/>
              </p:cNvSpPr>
              <p:nvPr/>
            </p:nvSpPr>
            <p:spPr bwMode="auto">
              <a:xfrm>
                <a:off x="3542" y="17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66" name="Freeform 1998"/>
              <p:cNvSpPr>
                <a:spLocks/>
              </p:cNvSpPr>
              <p:nvPr/>
            </p:nvSpPr>
            <p:spPr bwMode="auto">
              <a:xfrm>
                <a:off x="3332" y="20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67" name="Freeform 1999"/>
              <p:cNvSpPr>
                <a:spLocks/>
              </p:cNvSpPr>
              <p:nvPr/>
            </p:nvSpPr>
            <p:spPr bwMode="auto">
              <a:xfrm>
                <a:off x="3993" y="13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68" name="Freeform 2000"/>
              <p:cNvSpPr>
                <a:spLocks/>
              </p:cNvSpPr>
              <p:nvPr/>
            </p:nvSpPr>
            <p:spPr bwMode="auto">
              <a:xfrm>
                <a:off x="3011"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69" name="Freeform 2001"/>
              <p:cNvSpPr>
                <a:spLocks/>
              </p:cNvSpPr>
              <p:nvPr/>
            </p:nvSpPr>
            <p:spPr bwMode="auto">
              <a:xfrm>
                <a:off x="3006" y="20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70" name="Freeform 2002"/>
              <p:cNvSpPr>
                <a:spLocks/>
              </p:cNvSpPr>
              <p:nvPr/>
            </p:nvSpPr>
            <p:spPr bwMode="auto">
              <a:xfrm>
                <a:off x="3512"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71" name="Freeform 2003"/>
              <p:cNvSpPr>
                <a:spLocks/>
              </p:cNvSpPr>
              <p:nvPr/>
            </p:nvSpPr>
            <p:spPr bwMode="auto">
              <a:xfrm>
                <a:off x="4153" y="14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72" name="Freeform 2004"/>
              <p:cNvSpPr>
                <a:spLocks/>
              </p:cNvSpPr>
              <p:nvPr/>
            </p:nvSpPr>
            <p:spPr bwMode="auto">
              <a:xfrm>
                <a:off x="3707"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73" name="Freeform 2005"/>
              <p:cNvSpPr>
                <a:spLocks/>
              </p:cNvSpPr>
              <p:nvPr/>
            </p:nvSpPr>
            <p:spPr bwMode="auto">
              <a:xfrm>
                <a:off x="3116" y="206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374" name="Freeform 2006"/>
              <p:cNvSpPr>
                <a:spLocks/>
              </p:cNvSpPr>
              <p:nvPr/>
            </p:nvSpPr>
            <p:spPr bwMode="auto">
              <a:xfrm>
                <a:off x="3682" y="15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75" name="Freeform 2007"/>
              <p:cNvSpPr>
                <a:spLocks/>
              </p:cNvSpPr>
              <p:nvPr/>
            </p:nvSpPr>
            <p:spPr bwMode="auto">
              <a:xfrm>
                <a:off x="3021" y="20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76" name="Freeform 2008"/>
              <p:cNvSpPr>
                <a:spLocks/>
              </p:cNvSpPr>
              <p:nvPr/>
            </p:nvSpPr>
            <p:spPr bwMode="auto">
              <a:xfrm>
                <a:off x="4038" y="13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77" name="Freeform 2009"/>
              <p:cNvSpPr>
                <a:spLocks/>
              </p:cNvSpPr>
              <p:nvPr/>
            </p:nvSpPr>
            <p:spPr bwMode="auto">
              <a:xfrm>
                <a:off x="3862"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78" name="Freeform 2010"/>
              <p:cNvSpPr>
                <a:spLocks/>
              </p:cNvSpPr>
              <p:nvPr/>
            </p:nvSpPr>
            <p:spPr bwMode="auto">
              <a:xfrm>
                <a:off x="2756" y="26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79" name="Freeform 2011"/>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80" name="Freeform 2012"/>
              <p:cNvSpPr>
                <a:spLocks/>
              </p:cNvSpPr>
              <p:nvPr/>
            </p:nvSpPr>
            <p:spPr bwMode="auto">
              <a:xfrm>
                <a:off x="4068" y="14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81" name="Freeform 2013"/>
              <p:cNvSpPr>
                <a:spLocks/>
              </p:cNvSpPr>
              <p:nvPr/>
            </p:nvSpPr>
            <p:spPr bwMode="auto">
              <a:xfrm>
                <a:off x="3086" y="20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82" name="Freeform 2014"/>
              <p:cNvSpPr>
                <a:spLocks/>
              </p:cNvSpPr>
              <p:nvPr/>
            </p:nvSpPr>
            <p:spPr bwMode="auto">
              <a:xfrm>
                <a:off x="1279" y="33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3" name="Group 2216"/>
            <p:cNvGrpSpPr>
              <a:grpSpLocks/>
            </p:cNvGrpSpPr>
            <p:nvPr/>
          </p:nvGrpSpPr>
          <p:grpSpPr bwMode="auto">
            <a:xfrm>
              <a:off x="1279" y="1223"/>
              <a:ext cx="3004" cy="2377"/>
              <a:chOff x="1279" y="1223"/>
              <a:chExt cx="3004" cy="2377"/>
            </a:xfrm>
          </p:grpSpPr>
          <p:sp>
            <p:nvSpPr>
              <p:cNvPr id="316384" name="Freeform 2016"/>
              <p:cNvSpPr>
                <a:spLocks/>
              </p:cNvSpPr>
              <p:nvPr/>
            </p:nvSpPr>
            <p:spPr bwMode="auto">
              <a:xfrm>
                <a:off x="3056" y="20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85" name="Freeform 2017"/>
              <p:cNvSpPr>
                <a:spLocks/>
              </p:cNvSpPr>
              <p:nvPr/>
            </p:nvSpPr>
            <p:spPr bwMode="auto">
              <a:xfrm>
                <a:off x="328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86" name="Freeform 2018"/>
              <p:cNvSpPr>
                <a:spLocks/>
              </p:cNvSpPr>
              <p:nvPr/>
            </p:nvSpPr>
            <p:spPr bwMode="auto">
              <a:xfrm>
                <a:off x="3983"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87" name="Freeform 2019"/>
              <p:cNvSpPr>
                <a:spLocks/>
              </p:cNvSpPr>
              <p:nvPr/>
            </p:nvSpPr>
            <p:spPr bwMode="auto">
              <a:xfrm>
                <a:off x="3086" y="20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88" name="Freeform 2020"/>
              <p:cNvSpPr>
                <a:spLocks/>
              </p:cNvSpPr>
              <p:nvPr/>
            </p:nvSpPr>
            <p:spPr bwMode="auto">
              <a:xfrm>
                <a:off x="3192" y="20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89" name="Freeform 2021"/>
              <p:cNvSpPr>
                <a:spLocks/>
              </p:cNvSpPr>
              <p:nvPr/>
            </p:nvSpPr>
            <p:spPr bwMode="auto">
              <a:xfrm>
                <a:off x="3477"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90" name="Freeform 2022"/>
              <p:cNvSpPr>
                <a:spLocks/>
              </p:cNvSpPr>
              <p:nvPr/>
            </p:nvSpPr>
            <p:spPr bwMode="auto">
              <a:xfrm>
                <a:off x="320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91" name="Freeform 2023"/>
              <p:cNvSpPr>
                <a:spLocks/>
              </p:cNvSpPr>
              <p:nvPr/>
            </p:nvSpPr>
            <p:spPr bwMode="auto">
              <a:xfrm>
                <a:off x="3397" y="17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92" name="Freeform 2024"/>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93" name="Freeform 2025"/>
              <p:cNvSpPr>
                <a:spLocks/>
              </p:cNvSpPr>
              <p:nvPr/>
            </p:nvSpPr>
            <p:spPr bwMode="auto">
              <a:xfrm>
                <a:off x="2956" y="18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94" name="Freeform 2026"/>
              <p:cNvSpPr>
                <a:spLocks/>
              </p:cNvSpPr>
              <p:nvPr/>
            </p:nvSpPr>
            <p:spPr bwMode="auto">
              <a:xfrm>
                <a:off x="2100"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95" name="Freeform 2027"/>
              <p:cNvSpPr>
                <a:spLocks/>
              </p:cNvSpPr>
              <p:nvPr/>
            </p:nvSpPr>
            <p:spPr bwMode="auto">
              <a:xfrm>
                <a:off x="1645" y="31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96" name="Freeform 2028"/>
              <p:cNvSpPr>
                <a:spLocks/>
              </p:cNvSpPr>
              <p:nvPr/>
            </p:nvSpPr>
            <p:spPr bwMode="auto">
              <a:xfrm>
                <a:off x="3031" y="15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97" name="Freeform 2029"/>
              <p:cNvSpPr>
                <a:spLocks/>
              </p:cNvSpPr>
              <p:nvPr/>
            </p:nvSpPr>
            <p:spPr bwMode="auto">
              <a:xfrm>
                <a:off x="3627"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98" name="Freeform 2030"/>
              <p:cNvSpPr>
                <a:spLocks/>
              </p:cNvSpPr>
              <p:nvPr/>
            </p:nvSpPr>
            <p:spPr bwMode="auto">
              <a:xfrm>
                <a:off x="3392" y="18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399" name="Freeform 2031"/>
              <p:cNvSpPr>
                <a:spLocks/>
              </p:cNvSpPr>
              <p:nvPr/>
            </p:nvSpPr>
            <p:spPr bwMode="auto">
              <a:xfrm>
                <a:off x="2991" y="20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00" name="Freeform 2032"/>
              <p:cNvSpPr>
                <a:spLocks/>
              </p:cNvSpPr>
              <p:nvPr/>
            </p:nvSpPr>
            <p:spPr bwMode="auto">
              <a:xfrm>
                <a:off x="1414"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01" name="Freeform 2033"/>
              <p:cNvSpPr>
                <a:spLocks/>
              </p:cNvSpPr>
              <p:nvPr/>
            </p:nvSpPr>
            <p:spPr bwMode="auto">
              <a:xfrm>
                <a:off x="1995"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02" name="Freeform 2034"/>
              <p:cNvSpPr>
                <a:spLocks/>
              </p:cNvSpPr>
              <p:nvPr/>
            </p:nvSpPr>
            <p:spPr bwMode="auto">
              <a:xfrm>
                <a:off x="1585"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03" name="Freeform 2035"/>
              <p:cNvSpPr>
                <a:spLocks/>
              </p:cNvSpPr>
              <p:nvPr/>
            </p:nvSpPr>
            <p:spPr bwMode="auto">
              <a:xfrm>
                <a:off x="2891"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04" name="Freeform 2036"/>
              <p:cNvSpPr>
                <a:spLocks/>
              </p:cNvSpPr>
              <p:nvPr/>
            </p:nvSpPr>
            <p:spPr bwMode="auto">
              <a:xfrm>
                <a:off x="3392" y="18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05" name="Freeform 2037"/>
              <p:cNvSpPr>
                <a:spLocks/>
              </p:cNvSpPr>
              <p:nvPr/>
            </p:nvSpPr>
            <p:spPr bwMode="auto">
              <a:xfrm>
                <a:off x="4148" y="14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06" name="Freeform 2038"/>
              <p:cNvSpPr>
                <a:spLocks/>
              </p:cNvSpPr>
              <p:nvPr/>
            </p:nvSpPr>
            <p:spPr bwMode="auto">
              <a:xfrm>
                <a:off x="2971" y="20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07" name="Freeform 2039"/>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08" name="Freeform 2040"/>
              <p:cNvSpPr>
                <a:spLocks/>
              </p:cNvSpPr>
              <p:nvPr/>
            </p:nvSpPr>
            <p:spPr bwMode="auto">
              <a:xfrm>
                <a:off x="3657"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09" name="Freeform 2041"/>
              <p:cNvSpPr>
                <a:spLocks/>
              </p:cNvSpPr>
              <p:nvPr/>
            </p:nvSpPr>
            <p:spPr bwMode="auto">
              <a:xfrm>
                <a:off x="2876" y="21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10" name="Freeform 2042"/>
              <p:cNvSpPr>
                <a:spLocks/>
              </p:cNvSpPr>
              <p:nvPr/>
            </p:nvSpPr>
            <p:spPr bwMode="auto">
              <a:xfrm>
                <a:off x="3917" y="16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11" name="Freeform 2043"/>
              <p:cNvSpPr>
                <a:spLocks/>
              </p:cNvSpPr>
              <p:nvPr/>
            </p:nvSpPr>
            <p:spPr bwMode="auto">
              <a:xfrm>
                <a:off x="3292" y="18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12" name="Freeform 2044"/>
              <p:cNvSpPr>
                <a:spLocks/>
              </p:cNvSpPr>
              <p:nvPr/>
            </p:nvSpPr>
            <p:spPr bwMode="auto">
              <a:xfrm>
                <a:off x="3026" y="20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13" name="Freeform 2045"/>
              <p:cNvSpPr>
                <a:spLocks/>
              </p:cNvSpPr>
              <p:nvPr/>
            </p:nvSpPr>
            <p:spPr bwMode="auto">
              <a:xfrm>
                <a:off x="3917" y="142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14" name="Freeform 2046"/>
              <p:cNvSpPr>
                <a:spLocks/>
              </p:cNvSpPr>
              <p:nvPr/>
            </p:nvSpPr>
            <p:spPr bwMode="auto">
              <a:xfrm>
                <a:off x="3212"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15" name="Freeform 2047"/>
              <p:cNvSpPr>
                <a:spLocks/>
              </p:cNvSpPr>
              <p:nvPr/>
            </p:nvSpPr>
            <p:spPr bwMode="auto">
              <a:xfrm>
                <a:off x="3001" y="20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16" name="Freeform 2048"/>
              <p:cNvSpPr>
                <a:spLocks/>
              </p:cNvSpPr>
              <p:nvPr/>
            </p:nvSpPr>
            <p:spPr bwMode="auto">
              <a:xfrm>
                <a:off x="1279" y="35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17" name="Freeform 2049"/>
              <p:cNvSpPr>
                <a:spLocks/>
              </p:cNvSpPr>
              <p:nvPr/>
            </p:nvSpPr>
            <p:spPr bwMode="auto">
              <a:xfrm>
                <a:off x="4048" y="14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18" name="Freeform 2050"/>
              <p:cNvSpPr>
                <a:spLocks/>
              </p:cNvSpPr>
              <p:nvPr/>
            </p:nvSpPr>
            <p:spPr bwMode="auto">
              <a:xfrm>
                <a:off x="1414"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19" name="Freeform 2051"/>
              <p:cNvSpPr>
                <a:spLocks/>
              </p:cNvSpPr>
              <p:nvPr/>
            </p:nvSpPr>
            <p:spPr bwMode="auto">
              <a:xfrm>
                <a:off x="3327"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20" name="Freeform 2052"/>
              <p:cNvSpPr>
                <a:spLocks/>
              </p:cNvSpPr>
              <p:nvPr/>
            </p:nvSpPr>
            <p:spPr bwMode="auto">
              <a:xfrm>
                <a:off x="3532" y="17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21" name="Freeform 2053"/>
              <p:cNvSpPr>
                <a:spLocks/>
              </p:cNvSpPr>
              <p:nvPr/>
            </p:nvSpPr>
            <p:spPr bwMode="auto">
              <a:xfrm>
                <a:off x="2070" y="30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22" name="Freeform 2054"/>
              <p:cNvSpPr>
                <a:spLocks/>
              </p:cNvSpPr>
              <p:nvPr/>
            </p:nvSpPr>
            <p:spPr bwMode="auto">
              <a:xfrm>
                <a:off x="2511"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23" name="Freeform 2055"/>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24" name="Freeform 2056"/>
              <p:cNvSpPr>
                <a:spLocks/>
              </p:cNvSpPr>
              <p:nvPr/>
            </p:nvSpPr>
            <p:spPr bwMode="auto">
              <a:xfrm>
                <a:off x="3061"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25" name="Freeform 2057"/>
              <p:cNvSpPr>
                <a:spLocks/>
              </p:cNvSpPr>
              <p:nvPr/>
            </p:nvSpPr>
            <p:spPr bwMode="auto">
              <a:xfrm>
                <a:off x="3167"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26" name="Freeform 2058"/>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27" name="Freeform 2059"/>
              <p:cNvSpPr>
                <a:spLocks/>
              </p:cNvSpPr>
              <p:nvPr/>
            </p:nvSpPr>
            <p:spPr bwMode="auto">
              <a:xfrm>
                <a:off x="3337"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28" name="Freeform 2060"/>
              <p:cNvSpPr>
                <a:spLocks/>
              </p:cNvSpPr>
              <p:nvPr/>
            </p:nvSpPr>
            <p:spPr bwMode="auto">
              <a:xfrm>
                <a:off x="1279" y="34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29" name="Freeform 2061"/>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30" name="Freeform 2062"/>
              <p:cNvSpPr>
                <a:spLocks/>
              </p:cNvSpPr>
              <p:nvPr/>
            </p:nvSpPr>
            <p:spPr bwMode="auto">
              <a:xfrm>
                <a:off x="3727" y="15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31" name="Freeform 2063"/>
              <p:cNvSpPr>
                <a:spLocks/>
              </p:cNvSpPr>
              <p:nvPr/>
            </p:nvSpPr>
            <p:spPr bwMode="auto">
              <a:xfrm>
                <a:off x="1414" y="33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32" name="Freeform 2064"/>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33" name="Freeform 2065"/>
              <p:cNvSpPr>
                <a:spLocks/>
              </p:cNvSpPr>
              <p:nvPr/>
            </p:nvSpPr>
            <p:spPr bwMode="auto">
              <a:xfrm>
                <a:off x="3347"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34" name="Freeform 2066"/>
              <p:cNvSpPr>
                <a:spLocks/>
              </p:cNvSpPr>
              <p:nvPr/>
            </p:nvSpPr>
            <p:spPr bwMode="auto">
              <a:xfrm>
                <a:off x="2631" y="30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35" name="Freeform 2067"/>
              <p:cNvSpPr>
                <a:spLocks/>
              </p:cNvSpPr>
              <p:nvPr/>
            </p:nvSpPr>
            <p:spPr bwMode="auto">
              <a:xfrm>
                <a:off x="1279" y="33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36" name="Freeform 2068"/>
              <p:cNvSpPr>
                <a:spLocks/>
              </p:cNvSpPr>
              <p:nvPr/>
            </p:nvSpPr>
            <p:spPr bwMode="auto">
              <a:xfrm>
                <a:off x="1279" y="33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37" name="Freeform 2069"/>
              <p:cNvSpPr>
                <a:spLocks/>
              </p:cNvSpPr>
              <p:nvPr/>
            </p:nvSpPr>
            <p:spPr bwMode="auto">
              <a:xfrm>
                <a:off x="1414" y="33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38" name="Freeform 2070"/>
              <p:cNvSpPr>
                <a:spLocks/>
              </p:cNvSpPr>
              <p:nvPr/>
            </p:nvSpPr>
            <p:spPr bwMode="auto">
              <a:xfrm>
                <a:off x="2851" y="28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39" name="Freeform 2071"/>
              <p:cNvSpPr>
                <a:spLocks/>
              </p:cNvSpPr>
              <p:nvPr/>
            </p:nvSpPr>
            <p:spPr bwMode="auto">
              <a:xfrm>
                <a:off x="3827"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40" name="Freeform 2072"/>
              <p:cNvSpPr>
                <a:spLocks/>
              </p:cNvSpPr>
              <p:nvPr/>
            </p:nvSpPr>
            <p:spPr bwMode="auto">
              <a:xfrm>
                <a:off x="2285" y="258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41" name="Freeform 2073"/>
              <p:cNvSpPr>
                <a:spLocks/>
              </p:cNvSpPr>
              <p:nvPr/>
            </p:nvSpPr>
            <p:spPr bwMode="auto">
              <a:xfrm>
                <a:off x="1850" y="31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42" name="Freeform 2074"/>
              <p:cNvSpPr>
                <a:spLocks/>
              </p:cNvSpPr>
              <p:nvPr/>
            </p:nvSpPr>
            <p:spPr bwMode="auto">
              <a:xfrm>
                <a:off x="3577"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43" name="Freeform 2075"/>
              <p:cNvSpPr>
                <a:spLocks/>
              </p:cNvSpPr>
              <p:nvPr/>
            </p:nvSpPr>
            <p:spPr bwMode="auto">
              <a:xfrm>
                <a:off x="1414" y="35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44" name="Freeform 2076"/>
              <p:cNvSpPr>
                <a:spLocks/>
              </p:cNvSpPr>
              <p:nvPr/>
            </p:nvSpPr>
            <p:spPr bwMode="auto">
              <a:xfrm>
                <a:off x="3016" y="21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45" name="Freeform 2077"/>
              <p:cNvSpPr>
                <a:spLocks/>
              </p:cNvSpPr>
              <p:nvPr/>
            </p:nvSpPr>
            <p:spPr bwMode="auto">
              <a:xfrm>
                <a:off x="3051"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46" name="Freeform 2078"/>
              <p:cNvSpPr>
                <a:spLocks/>
              </p:cNvSpPr>
              <p:nvPr/>
            </p:nvSpPr>
            <p:spPr bwMode="auto">
              <a:xfrm>
                <a:off x="3682" y="15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47" name="Freeform 2079"/>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48" name="Freeform 2080"/>
              <p:cNvSpPr>
                <a:spLocks/>
              </p:cNvSpPr>
              <p:nvPr/>
            </p:nvSpPr>
            <p:spPr bwMode="auto">
              <a:xfrm>
                <a:off x="3617" y="16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49" name="Freeform 2081"/>
              <p:cNvSpPr>
                <a:spLocks/>
              </p:cNvSpPr>
              <p:nvPr/>
            </p:nvSpPr>
            <p:spPr bwMode="auto">
              <a:xfrm>
                <a:off x="3617" y="15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50" name="Freeform 2082"/>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51" name="Freeform 2083"/>
              <p:cNvSpPr>
                <a:spLocks/>
              </p:cNvSpPr>
              <p:nvPr/>
            </p:nvSpPr>
            <p:spPr bwMode="auto">
              <a:xfrm>
                <a:off x="3036" y="23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52" name="Freeform 2084"/>
              <p:cNvSpPr>
                <a:spLocks/>
              </p:cNvSpPr>
              <p:nvPr/>
            </p:nvSpPr>
            <p:spPr bwMode="auto">
              <a:xfrm>
                <a:off x="3772" y="15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53" name="Freeform 2085"/>
              <p:cNvSpPr>
                <a:spLocks/>
              </p:cNvSpPr>
              <p:nvPr/>
            </p:nvSpPr>
            <p:spPr bwMode="auto">
              <a:xfrm>
                <a:off x="3978" y="13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54" name="Freeform 2086"/>
              <p:cNvSpPr>
                <a:spLocks/>
              </p:cNvSpPr>
              <p:nvPr/>
            </p:nvSpPr>
            <p:spPr bwMode="auto">
              <a:xfrm>
                <a:off x="1414" y="31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55" name="Freeform 2087"/>
              <p:cNvSpPr>
                <a:spLocks/>
              </p:cNvSpPr>
              <p:nvPr/>
            </p:nvSpPr>
            <p:spPr bwMode="auto">
              <a:xfrm>
                <a:off x="3637" y="14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56" name="Freeform 2088"/>
              <p:cNvSpPr>
                <a:spLocks/>
              </p:cNvSpPr>
              <p:nvPr/>
            </p:nvSpPr>
            <p:spPr bwMode="auto">
              <a:xfrm>
                <a:off x="3537" y="17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57" name="Freeform 2089"/>
              <p:cNvSpPr>
                <a:spLocks/>
              </p:cNvSpPr>
              <p:nvPr/>
            </p:nvSpPr>
            <p:spPr bwMode="auto">
              <a:xfrm>
                <a:off x="1279" y="31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58" name="Freeform 2090"/>
              <p:cNvSpPr>
                <a:spLocks/>
              </p:cNvSpPr>
              <p:nvPr/>
            </p:nvSpPr>
            <p:spPr bwMode="auto">
              <a:xfrm>
                <a:off x="4143" y="13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59" name="Freeform 2091"/>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60" name="Freeform 2092"/>
              <p:cNvSpPr>
                <a:spLocks/>
              </p:cNvSpPr>
              <p:nvPr/>
            </p:nvSpPr>
            <p:spPr bwMode="auto">
              <a:xfrm>
                <a:off x="3257"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61" name="Freeform 2093"/>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62" name="Freeform 2094"/>
              <p:cNvSpPr>
                <a:spLocks/>
              </p:cNvSpPr>
              <p:nvPr/>
            </p:nvSpPr>
            <p:spPr bwMode="auto">
              <a:xfrm>
                <a:off x="3667" y="16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63" name="Freeform 2095"/>
              <p:cNvSpPr>
                <a:spLocks/>
              </p:cNvSpPr>
              <p:nvPr/>
            </p:nvSpPr>
            <p:spPr bwMode="auto">
              <a:xfrm>
                <a:off x="3061" y="20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64" name="Freeform 2096"/>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65" name="Freeform 2097"/>
              <p:cNvSpPr>
                <a:spLocks/>
              </p:cNvSpPr>
              <p:nvPr/>
            </p:nvSpPr>
            <p:spPr bwMode="auto">
              <a:xfrm>
                <a:off x="1414" y="35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66" name="Freeform 2098"/>
              <p:cNvSpPr>
                <a:spLocks/>
              </p:cNvSpPr>
              <p:nvPr/>
            </p:nvSpPr>
            <p:spPr bwMode="auto">
              <a:xfrm>
                <a:off x="3302"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67" name="Freeform 2099"/>
              <p:cNvSpPr>
                <a:spLocks/>
              </p:cNvSpPr>
              <p:nvPr/>
            </p:nvSpPr>
            <p:spPr bwMode="auto">
              <a:xfrm>
                <a:off x="1279" y="30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68" name="Freeform 2100"/>
              <p:cNvSpPr>
                <a:spLocks/>
              </p:cNvSpPr>
              <p:nvPr/>
            </p:nvSpPr>
            <p:spPr bwMode="auto">
              <a:xfrm>
                <a:off x="1414" y="33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69" name="Freeform 2101"/>
              <p:cNvSpPr>
                <a:spLocks/>
              </p:cNvSpPr>
              <p:nvPr/>
            </p:nvSpPr>
            <p:spPr bwMode="auto">
              <a:xfrm>
                <a:off x="315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70" name="Freeform 2102"/>
              <p:cNvSpPr>
                <a:spLocks/>
              </p:cNvSpPr>
              <p:nvPr/>
            </p:nvSpPr>
            <p:spPr bwMode="auto">
              <a:xfrm>
                <a:off x="3477" y="18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71" name="Freeform 2103"/>
              <p:cNvSpPr>
                <a:spLocks/>
              </p:cNvSpPr>
              <p:nvPr/>
            </p:nvSpPr>
            <p:spPr bwMode="auto">
              <a:xfrm>
                <a:off x="3207"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72" name="Freeform 2104"/>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73" name="Freeform 2105"/>
              <p:cNvSpPr>
                <a:spLocks/>
              </p:cNvSpPr>
              <p:nvPr/>
            </p:nvSpPr>
            <p:spPr bwMode="auto">
              <a:xfrm>
                <a:off x="3232"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74" name="Freeform 2106"/>
              <p:cNvSpPr>
                <a:spLocks/>
              </p:cNvSpPr>
              <p:nvPr/>
            </p:nvSpPr>
            <p:spPr bwMode="auto">
              <a:xfrm>
                <a:off x="3737"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75" name="Freeform 2107"/>
              <p:cNvSpPr>
                <a:spLocks/>
              </p:cNvSpPr>
              <p:nvPr/>
            </p:nvSpPr>
            <p:spPr bwMode="auto">
              <a:xfrm>
                <a:off x="3607" y="16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76" name="Freeform 2108"/>
              <p:cNvSpPr>
                <a:spLocks/>
              </p:cNvSpPr>
              <p:nvPr/>
            </p:nvSpPr>
            <p:spPr bwMode="auto">
              <a:xfrm>
                <a:off x="3612" y="16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77" name="Freeform 2109"/>
              <p:cNvSpPr>
                <a:spLocks/>
              </p:cNvSpPr>
              <p:nvPr/>
            </p:nvSpPr>
            <p:spPr bwMode="auto">
              <a:xfrm>
                <a:off x="3882" y="15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78" name="Freeform 2110"/>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79" name="Freeform 2111"/>
              <p:cNvSpPr>
                <a:spLocks/>
              </p:cNvSpPr>
              <p:nvPr/>
            </p:nvSpPr>
            <p:spPr bwMode="auto">
              <a:xfrm>
                <a:off x="3712" y="21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80" name="Freeform 2112"/>
              <p:cNvSpPr>
                <a:spLocks/>
              </p:cNvSpPr>
              <p:nvPr/>
            </p:nvSpPr>
            <p:spPr bwMode="auto">
              <a:xfrm>
                <a:off x="3692" y="15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81" name="Freeform 2113"/>
              <p:cNvSpPr>
                <a:spLocks/>
              </p:cNvSpPr>
              <p:nvPr/>
            </p:nvSpPr>
            <p:spPr bwMode="auto">
              <a:xfrm>
                <a:off x="2125" y="32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82" name="Freeform 2114"/>
              <p:cNvSpPr>
                <a:spLocks/>
              </p:cNvSpPr>
              <p:nvPr/>
            </p:nvSpPr>
            <p:spPr bwMode="auto">
              <a:xfrm>
                <a:off x="3036"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83" name="Freeform 2115"/>
              <p:cNvSpPr>
                <a:spLocks/>
              </p:cNvSpPr>
              <p:nvPr/>
            </p:nvSpPr>
            <p:spPr bwMode="auto">
              <a:xfrm>
                <a:off x="1414"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84" name="Freeform 2116"/>
              <p:cNvSpPr>
                <a:spLocks/>
              </p:cNvSpPr>
              <p:nvPr/>
            </p:nvSpPr>
            <p:spPr bwMode="auto">
              <a:xfrm>
                <a:off x="2881" y="24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85" name="Freeform 2117"/>
              <p:cNvSpPr>
                <a:spLocks/>
              </p:cNvSpPr>
              <p:nvPr/>
            </p:nvSpPr>
            <p:spPr bwMode="auto">
              <a:xfrm>
                <a:off x="3116" y="156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486" name="Freeform 2118"/>
              <p:cNvSpPr>
                <a:spLocks/>
              </p:cNvSpPr>
              <p:nvPr/>
            </p:nvSpPr>
            <p:spPr bwMode="auto">
              <a:xfrm>
                <a:off x="3797"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87" name="Freeform 2119"/>
              <p:cNvSpPr>
                <a:spLocks/>
              </p:cNvSpPr>
              <p:nvPr/>
            </p:nvSpPr>
            <p:spPr bwMode="auto">
              <a:xfrm>
                <a:off x="4233" y="13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88" name="Freeform 2120"/>
              <p:cNvSpPr>
                <a:spLocks/>
              </p:cNvSpPr>
              <p:nvPr/>
            </p:nvSpPr>
            <p:spPr bwMode="auto">
              <a:xfrm>
                <a:off x="3973"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89" name="Freeform 2121"/>
              <p:cNvSpPr>
                <a:spLocks/>
              </p:cNvSpPr>
              <p:nvPr/>
            </p:nvSpPr>
            <p:spPr bwMode="auto">
              <a:xfrm>
                <a:off x="1414" y="27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90" name="Freeform 2122"/>
              <p:cNvSpPr>
                <a:spLocks/>
              </p:cNvSpPr>
              <p:nvPr/>
            </p:nvSpPr>
            <p:spPr bwMode="auto">
              <a:xfrm>
                <a:off x="326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91" name="Freeform 2123"/>
              <p:cNvSpPr>
                <a:spLocks/>
              </p:cNvSpPr>
              <p:nvPr/>
            </p:nvSpPr>
            <p:spPr bwMode="auto">
              <a:xfrm>
                <a:off x="3832"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92" name="Freeform 2124"/>
              <p:cNvSpPr>
                <a:spLocks/>
              </p:cNvSpPr>
              <p:nvPr/>
            </p:nvSpPr>
            <p:spPr bwMode="auto">
              <a:xfrm>
                <a:off x="3307" y="18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93" name="Freeform 2125"/>
              <p:cNvSpPr>
                <a:spLocks/>
              </p:cNvSpPr>
              <p:nvPr/>
            </p:nvSpPr>
            <p:spPr bwMode="auto">
              <a:xfrm>
                <a:off x="3157" y="18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94" name="Freeform 2126"/>
              <p:cNvSpPr>
                <a:spLocks/>
              </p:cNvSpPr>
              <p:nvPr/>
            </p:nvSpPr>
            <p:spPr bwMode="auto">
              <a:xfrm>
                <a:off x="3327" y="16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95" name="Freeform 2127"/>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96" name="Freeform 2128"/>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97" name="Freeform 2129"/>
              <p:cNvSpPr>
                <a:spLocks/>
              </p:cNvSpPr>
              <p:nvPr/>
            </p:nvSpPr>
            <p:spPr bwMode="auto">
              <a:xfrm>
                <a:off x="3697"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98" name="Freeform 2130"/>
              <p:cNvSpPr>
                <a:spLocks/>
              </p:cNvSpPr>
              <p:nvPr/>
            </p:nvSpPr>
            <p:spPr bwMode="auto">
              <a:xfrm>
                <a:off x="1279" y="33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499" name="Freeform 2131"/>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00" name="Freeform 2132"/>
              <p:cNvSpPr>
                <a:spLocks/>
              </p:cNvSpPr>
              <p:nvPr/>
            </p:nvSpPr>
            <p:spPr bwMode="auto">
              <a:xfrm>
                <a:off x="3197"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01" name="Freeform 2133"/>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02" name="Freeform 2134"/>
              <p:cNvSpPr>
                <a:spLocks/>
              </p:cNvSpPr>
              <p:nvPr/>
            </p:nvSpPr>
            <p:spPr bwMode="auto">
              <a:xfrm>
                <a:off x="345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03" name="Freeform 2135"/>
              <p:cNvSpPr>
                <a:spLocks/>
              </p:cNvSpPr>
              <p:nvPr/>
            </p:nvSpPr>
            <p:spPr bwMode="auto">
              <a:xfrm>
                <a:off x="3527" y="17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04" name="Freeform 2136"/>
              <p:cNvSpPr>
                <a:spLocks/>
              </p:cNvSpPr>
              <p:nvPr/>
            </p:nvSpPr>
            <p:spPr bwMode="auto">
              <a:xfrm>
                <a:off x="2986"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05" name="Freeform 2137"/>
              <p:cNvSpPr>
                <a:spLocks/>
              </p:cNvSpPr>
              <p:nvPr/>
            </p:nvSpPr>
            <p:spPr bwMode="auto">
              <a:xfrm>
                <a:off x="4068" y="13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06" name="Freeform 2138"/>
              <p:cNvSpPr>
                <a:spLocks/>
              </p:cNvSpPr>
              <p:nvPr/>
            </p:nvSpPr>
            <p:spPr bwMode="auto">
              <a:xfrm>
                <a:off x="2341" y="276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07" name="Freeform 2139"/>
              <p:cNvSpPr>
                <a:spLocks/>
              </p:cNvSpPr>
              <p:nvPr/>
            </p:nvSpPr>
            <p:spPr bwMode="auto">
              <a:xfrm>
                <a:off x="3882" y="14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08" name="Freeform 2140"/>
              <p:cNvSpPr>
                <a:spLocks/>
              </p:cNvSpPr>
              <p:nvPr/>
            </p:nvSpPr>
            <p:spPr bwMode="auto">
              <a:xfrm>
                <a:off x="3232"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09" name="Freeform 2141"/>
              <p:cNvSpPr>
                <a:spLocks/>
              </p:cNvSpPr>
              <p:nvPr/>
            </p:nvSpPr>
            <p:spPr bwMode="auto">
              <a:xfrm>
                <a:off x="3202"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10" name="Freeform 2142"/>
              <p:cNvSpPr>
                <a:spLocks/>
              </p:cNvSpPr>
              <p:nvPr/>
            </p:nvSpPr>
            <p:spPr bwMode="auto">
              <a:xfrm>
                <a:off x="3882"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11" name="Freeform 2143"/>
              <p:cNvSpPr>
                <a:spLocks/>
              </p:cNvSpPr>
              <p:nvPr/>
            </p:nvSpPr>
            <p:spPr bwMode="auto">
              <a:xfrm>
                <a:off x="3507"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12" name="Freeform 2144"/>
              <p:cNvSpPr>
                <a:spLocks/>
              </p:cNvSpPr>
              <p:nvPr/>
            </p:nvSpPr>
            <p:spPr bwMode="auto">
              <a:xfrm>
                <a:off x="4058"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13" name="Freeform 2145"/>
              <p:cNvSpPr>
                <a:spLocks/>
              </p:cNvSpPr>
              <p:nvPr/>
            </p:nvSpPr>
            <p:spPr bwMode="auto">
              <a:xfrm>
                <a:off x="3627"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14" name="Freeform 2146"/>
              <p:cNvSpPr>
                <a:spLocks/>
              </p:cNvSpPr>
              <p:nvPr/>
            </p:nvSpPr>
            <p:spPr bwMode="auto">
              <a:xfrm>
                <a:off x="3457" y="16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15" name="Freeform 2147"/>
              <p:cNvSpPr>
                <a:spLocks/>
              </p:cNvSpPr>
              <p:nvPr/>
            </p:nvSpPr>
            <p:spPr bwMode="auto">
              <a:xfrm>
                <a:off x="3412"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16" name="Freeform 2148"/>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17" name="Freeform 2149"/>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18" name="Freeform 2150"/>
              <p:cNvSpPr>
                <a:spLocks/>
              </p:cNvSpPr>
              <p:nvPr/>
            </p:nvSpPr>
            <p:spPr bwMode="auto">
              <a:xfrm>
                <a:off x="1955" y="24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19" name="Freeform 2151"/>
              <p:cNvSpPr>
                <a:spLocks/>
              </p:cNvSpPr>
              <p:nvPr/>
            </p:nvSpPr>
            <p:spPr bwMode="auto">
              <a:xfrm>
                <a:off x="3227"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20" name="Freeform 2152"/>
              <p:cNvSpPr>
                <a:spLocks/>
              </p:cNvSpPr>
              <p:nvPr/>
            </p:nvSpPr>
            <p:spPr bwMode="auto">
              <a:xfrm>
                <a:off x="3567"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21" name="Freeform 2153"/>
              <p:cNvSpPr>
                <a:spLocks/>
              </p:cNvSpPr>
              <p:nvPr/>
            </p:nvSpPr>
            <p:spPr bwMode="auto">
              <a:xfrm>
                <a:off x="1785" y="22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22" name="Freeform 2154"/>
              <p:cNvSpPr>
                <a:spLocks/>
              </p:cNvSpPr>
              <p:nvPr/>
            </p:nvSpPr>
            <p:spPr bwMode="auto">
              <a:xfrm>
                <a:off x="1279"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23" name="Freeform 2155"/>
              <p:cNvSpPr>
                <a:spLocks/>
              </p:cNvSpPr>
              <p:nvPr/>
            </p:nvSpPr>
            <p:spPr bwMode="auto">
              <a:xfrm>
                <a:off x="1279" y="34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24" name="Freeform 2156"/>
              <p:cNvSpPr>
                <a:spLocks/>
              </p:cNvSpPr>
              <p:nvPr/>
            </p:nvSpPr>
            <p:spPr bwMode="auto">
              <a:xfrm>
                <a:off x="3432"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25" name="Freeform 2157"/>
              <p:cNvSpPr>
                <a:spLocks/>
              </p:cNvSpPr>
              <p:nvPr/>
            </p:nvSpPr>
            <p:spPr bwMode="auto">
              <a:xfrm>
                <a:off x="3777" y="14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26" name="Freeform 2158"/>
              <p:cNvSpPr>
                <a:spLocks/>
              </p:cNvSpPr>
              <p:nvPr/>
            </p:nvSpPr>
            <p:spPr bwMode="auto">
              <a:xfrm>
                <a:off x="2270" y="29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27" name="Freeform 2159"/>
              <p:cNvSpPr>
                <a:spLocks/>
              </p:cNvSpPr>
              <p:nvPr/>
            </p:nvSpPr>
            <p:spPr bwMode="auto">
              <a:xfrm>
                <a:off x="3202"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28" name="Freeform 2160"/>
              <p:cNvSpPr>
                <a:spLocks/>
              </p:cNvSpPr>
              <p:nvPr/>
            </p:nvSpPr>
            <p:spPr bwMode="auto">
              <a:xfrm>
                <a:off x="3442"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29" name="Freeform 2161"/>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30" name="Freeform 2162"/>
              <p:cNvSpPr>
                <a:spLocks/>
              </p:cNvSpPr>
              <p:nvPr/>
            </p:nvSpPr>
            <p:spPr bwMode="auto">
              <a:xfrm>
                <a:off x="4263" y="15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31" name="Freeform 2163"/>
              <p:cNvSpPr>
                <a:spLocks/>
              </p:cNvSpPr>
              <p:nvPr/>
            </p:nvSpPr>
            <p:spPr bwMode="auto">
              <a:xfrm>
                <a:off x="2851" y="20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32" name="Freeform 2164"/>
              <p:cNvSpPr>
                <a:spLocks/>
              </p:cNvSpPr>
              <p:nvPr/>
            </p:nvSpPr>
            <p:spPr bwMode="auto">
              <a:xfrm>
                <a:off x="3036"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33" name="Freeform 2165"/>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34" name="Freeform 2166"/>
              <p:cNvSpPr>
                <a:spLocks/>
              </p:cNvSpPr>
              <p:nvPr/>
            </p:nvSpPr>
            <p:spPr bwMode="auto">
              <a:xfrm>
                <a:off x="3832" y="14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35" name="Freeform 2167"/>
              <p:cNvSpPr>
                <a:spLocks/>
              </p:cNvSpPr>
              <p:nvPr/>
            </p:nvSpPr>
            <p:spPr bwMode="auto">
              <a:xfrm>
                <a:off x="3287"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36" name="Freeform 2168"/>
              <p:cNvSpPr>
                <a:spLocks/>
              </p:cNvSpPr>
              <p:nvPr/>
            </p:nvSpPr>
            <p:spPr bwMode="auto">
              <a:xfrm>
                <a:off x="3968" y="12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37" name="Freeform 2169"/>
              <p:cNvSpPr>
                <a:spLocks/>
              </p:cNvSpPr>
              <p:nvPr/>
            </p:nvSpPr>
            <p:spPr bwMode="auto">
              <a:xfrm>
                <a:off x="2175" y="22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38" name="Freeform 2170"/>
              <p:cNvSpPr>
                <a:spLocks/>
              </p:cNvSpPr>
              <p:nvPr/>
            </p:nvSpPr>
            <p:spPr bwMode="auto">
              <a:xfrm>
                <a:off x="3122"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39" name="Freeform 2171"/>
              <p:cNvSpPr>
                <a:spLocks/>
              </p:cNvSpPr>
              <p:nvPr/>
            </p:nvSpPr>
            <p:spPr bwMode="auto">
              <a:xfrm>
                <a:off x="1414" y="29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40" name="Freeform 2172"/>
              <p:cNvSpPr>
                <a:spLocks/>
              </p:cNvSpPr>
              <p:nvPr/>
            </p:nvSpPr>
            <p:spPr bwMode="auto">
              <a:xfrm>
                <a:off x="2961"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41" name="Freeform 2173"/>
              <p:cNvSpPr>
                <a:spLocks/>
              </p:cNvSpPr>
              <p:nvPr/>
            </p:nvSpPr>
            <p:spPr bwMode="auto">
              <a:xfrm>
                <a:off x="3537"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42" name="Freeform 2174"/>
              <p:cNvSpPr>
                <a:spLocks/>
              </p:cNvSpPr>
              <p:nvPr/>
            </p:nvSpPr>
            <p:spPr bwMode="auto">
              <a:xfrm>
                <a:off x="3837" y="16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43" name="Freeform 2175"/>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44" name="Freeform 2176"/>
              <p:cNvSpPr>
                <a:spLocks/>
              </p:cNvSpPr>
              <p:nvPr/>
            </p:nvSpPr>
            <p:spPr bwMode="auto">
              <a:xfrm>
                <a:off x="3422"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45" name="Freeform 2177"/>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46" name="Freeform 2178"/>
              <p:cNvSpPr>
                <a:spLocks/>
              </p:cNvSpPr>
              <p:nvPr/>
            </p:nvSpPr>
            <p:spPr bwMode="auto">
              <a:xfrm>
                <a:off x="3607"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47" name="Freeform 2179"/>
              <p:cNvSpPr>
                <a:spLocks/>
              </p:cNvSpPr>
              <p:nvPr/>
            </p:nvSpPr>
            <p:spPr bwMode="auto">
              <a:xfrm>
                <a:off x="4028"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48" name="Freeform 2180"/>
              <p:cNvSpPr>
                <a:spLocks/>
              </p:cNvSpPr>
              <p:nvPr/>
            </p:nvSpPr>
            <p:spPr bwMode="auto">
              <a:xfrm>
                <a:off x="3522" y="16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49" name="Freeform 2181"/>
              <p:cNvSpPr>
                <a:spLocks/>
              </p:cNvSpPr>
              <p:nvPr/>
            </p:nvSpPr>
            <p:spPr bwMode="auto">
              <a:xfrm>
                <a:off x="1414" y="31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50" name="Freeform 2182"/>
              <p:cNvSpPr>
                <a:spLocks/>
              </p:cNvSpPr>
              <p:nvPr/>
            </p:nvSpPr>
            <p:spPr bwMode="auto">
              <a:xfrm>
                <a:off x="3963" y="14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51" name="Freeform 2183"/>
              <p:cNvSpPr>
                <a:spLocks/>
              </p:cNvSpPr>
              <p:nvPr/>
            </p:nvSpPr>
            <p:spPr bwMode="auto">
              <a:xfrm>
                <a:off x="3542" y="15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52" name="Freeform 2184"/>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53" name="Freeform 2185"/>
              <p:cNvSpPr>
                <a:spLocks/>
              </p:cNvSpPr>
              <p:nvPr/>
            </p:nvSpPr>
            <p:spPr bwMode="auto">
              <a:xfrm>
                <a:off x="341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54" name="Freeform 2186"/>
              <p:cNvSpPr>
                <a:spLocks/>
              </p:cNvSpPr>
              <p:nvPr/>
            </p:nvSpPr>
            <p:spPr bwMode="auto">
              <a:xfrm>
                <a:off x="4053" y="12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55" name="Freeform 2187"/>
              <p:cNvSpPr>
                <a:spLocks/>
              </p:cNvSpPr>
              <p:nvPr/>
            </p:nvSpPr>
            <p:spPr bwMode="auto">
              <a:xfrm>
                <a:off x="3337"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56" name="Freeform 2188"/>
              <p:cNvSpPr>
                <a:spLocks/>
              </p:cNvSpPr>
              <p:nvPr/>
            </p:nvSpPr>
            <p:spPr bwMode="auto">
              <a:xfrm>
                <a:off x="1510"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57" name="Freeform 2189"/>
              <p:cNvSpPr>
                <a:spLocks/>
              </p:cNvSpPr>
              <p:nvPr/>
            </p:nvSpPr>
            <p:spPr bwMode="auto">
              <a:xfrm>
                <a:off x="3502"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58" name="Freeform 2190"/>
              <p:cNvSpPr>
                <a:spLocks/>
              </p:cNvSpPr>
              <p:nvPr/>
            </p:nvSpPr>
            <p:spPr bwMode="auto">
              <a:xfrm>
                <a:off x="4143"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59" name="Freeform 2191"/>
              <p:cNvSpPr>
                <a:spLocks/>
              </p:cNvSpPr>
              <p:nvPr/>
            </p:nvSpPr>
            <p:spPr bwMode="auto">
              <a:xfrm>
                <a:off x="1510" y="31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60" name="Freeform 2192"/>
              <p:cNvSpPr>
                <a:spLocks/>
              </p:cNvSpPr>
              <p:nvPr/>
            </p:nvSpPr>
            <p:spPr bwMode="auto">
              <a:xfrm>
                <a:off x="3297"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61" name="Freeform 2193"/>
              <p:cNvSpPr>
                <a:spLocks/>
              </p:cNvSpPr>
              <p:nvPr/>
            </p:nvSpPr>
            <p:spPr bwMode="auto">
              <a:xfrm>
                <a:off x="3587" y="13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62" name="Freeform 2194"/>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63" name="Freeform 2195"/>
              <p:cNvSpPr>
                <a:spLocks/>
              </p:cNvSpPr>
              <p:nvPr/>
            </p:nvSpPr>
            <p:spPr bwMode="auto">
              <a:xfrm>
                <a:off x="2326" y="28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64" name="Freeform 2196"/>
              <p:cNvSpPr>
                <a:spLocks/>
              </p:cNvSpPr>
              <p:nvPr/>
            </p:nvSpPr>
            <p:spPr bwMode="auto">
              <a:xfrm>
                <a:off x="3932" y="14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565" name="Freeform 2197"/>
              <p:cNvSpPr>
                <a:spLocks/>
              </p:cNvSpPr>
              <p:nvPr/>
            </p:nvSpPr>
            <p:spPr bwMode="auto">
              <a:xfrm>
                <a:off x="1510" y="30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66" name="Freeform 2198"/>
              <p:cNvSpPr>
                <a:spLocks/>
              </p:cNvSpPr>
              <p:nvPr/>
            </p:nvSpPr>
            <p:spPr bwMode="auto">
              <a:xfrm>
                <a:off x="1975" y="25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67" name="Freeform 2199"/>
              <p:cNvSpPr>
                <a:spLocks/>
              </p:cNvSpPr>
              <p:nvPr/>
            </p:nvSpPr>
            <p:spPr bwMode="auto">
              <a:xfrm>
                <a:off x="3772" y="13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68" name="Freeform 2200"/>
              <p:cNvSpPr>
                <a:spLocks/>
              </p:cNvSpPr>
              <p:nvPr/>
            </p:nvSpPr>
            <p:spPr bwMode="auto">
              <a:xfrm>
                <a:off x="1510" y="32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69" name="Freeform 2201"/>
              <p:cNvSpPr>
                <a:spLocks/>
              </p:cNvSpPr>
              <p:nvPr/>
            </p:nvSpPr>
            <p:spPr bwMode="auto">
              <a:xfrm>
                <a:off x="3557"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70" name="Freeform 2202"/>
              <p:cNvSpPr>
                <a:spLocks/>
              </p:cNvSpPr>
              <p:nvPr/>
            </p:nvSpPr>
            <p:spPr bwMode="auto">
              <a:xfrm>
                <a:off x="1279" y="33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71" name="Freeform 2203"/>
              <p:cNvSpPr>
                <a:spLocks/>
              </p:cNvSpPr>
              <p:nvPr/>
            </p:nvSpPr>
            <p:spPr bwMode="auto">
              <a:xfrm>
                <a:off x="1414"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72" name="Freeform 2204"/>
              <p:cNvSpPr>
                <a:spLocks/>
              </p:cNvSpPr>
              <p:nvPr/>
            </p:nvSpPr>
            <p:spPr bwMode="auto">
              <a:xfrm>
                <a:off x="2911"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73" name="Freeform 2205"/>
              <p:cNvSpPr>
                <a:spLocks/>
              </p:cNvSpPr>
              <p:nvPr/>
            </p:nvSpPr>
            <p:spPr bwMode="auto">
              <a:xfrm>
                <a:off x="3167" y="19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74" name="Freeform 2206"/>
              <p:cNvSpPr>
                <a:spLocks/>
              </p:cNvSpPr>
              <p:nvPr/>
            </p:nvSpPr>
            <p:spPr bwMode="auto">
              <a:xfrm>
                <a:off x="4048"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75" name="Freeform 2207"/>
              <p:cNvSpPr>
                <a:spLocks/>
              </p:cNvSpPr>
              <p:nvPr/>
            </p:nvSpPr>
            <p:spPr bwMode="auto">
              <a:xfrm>
                <a:off x="2441" y="20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76" name="Freeform 2208"/>
              <p:cNvSpPr>
                <a:spLocks/>
              </p:cNvSpPr>
              <p:nvPr/>
            </p:nvSpPr>
            <p:spPr bwMode="auto">
              <a:xfrm>
                <a:off x="3322"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77" name="Freeform 2209"/>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78" name="Freeform 2210"/>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79" name="Freeform 2211"/>
              <p:cNvSpPr>
                <a:spLocks/>
              </p:cNvSpPr>
              <p:nvPr/>
            </p:nvSpPr>
            <p:spPr bwMode="auto">
              <a:xfrm>
                <a:off x="3061" y="21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80" name="Freeform 2212"/>
              <p:cNvSpPr>
                <a:spLocks/>
              </p:cNvSpPr>
              <p:nvPr/>
            </p:nvSpPr>
            <p:spPr bwMode="auto">
              <a:xfrm>
                <a:off x="3612" y="15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81" name="Freeform 2213"/>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82" name="Freeform 2214"/>
              <p:cNvSpPr>
                <a:spLocks/>
              </p:cNvSpPr>
              <p:nvPr/>
            </p:nvSpPr>
            <p:spPr bwMode="auto">
              <a:xfrm>
                <a:off x="3872"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83" name="Freeform 2215"/>
              <p:cNvSpPr>
                <a:spLocks/>
              </p:cNvSpPr>
              <p:nvPr/>
            </p:nvSpPr>
            <p:spPr bwMode="auto">
              <a:xfrm>
                <a:off x="3507" y="17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4" name="Group 2417"/>
            <p:cNvGrpSpPr>
              <a:grpSpLocks/>
            </p:cNvGrpSpPr>
            <p:nvPr/>
          </p:nvGrpSpPr>
          <p:grpSpPr bwMode="auto">
            <a:xfrm>
              <a:off x="1044" y="1103"/>
              <a:ext cx="3234" cy="2447"/>
              <a:chOff x="1044" y="1103"/>
              <a:chExt cx="3234" cy="2447"/>
            </a:xfrm>
          </p:grpSpPr>
          <p:sp>
            <p:nvSpPr>
              <p:cNvPr id="316585" name="Freeform 2217"/>
              <p:cNvSpPr>
                <a:spLocks/>
              </p:cNvSpPr>
              <p:nvPr/>
            </p:nvSpPr>
            <p:spPr bwMode="auto">
              <a:xfrm>
                <a:off x="1414"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86" name="Freeform 2218"/>
              <p:cNvSpPr>
                <a:spLocks/>
              </p:cNvSpPr>
              <p:nvPr/>
            </p:nvSpPr>
            <p:spPr bwMode="auto">
              <a:xfrm>
                <a:off x="3547" y="16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87" name="Freeform 2219"/>
              <p:cNvSpPr>
                <a:spLocks/>
              </p:cNvSpPr>
              <p:nvPr/>
            </p:nvSpPr>
            <p:spPr bwMode="auto">
              <a:xfrm>
                <a:off x="4193" y="11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88" name="Freeform 2220"/>
              <p:cNvSpPr>
                <a:spLocks/>
              </p:cNvSpPr>
              <p:nvPr/>
            </p:nvSpPr>
            <p:spPr bwMode="auto">
              <a:xfrm>
                <a:off x="3096" y="20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89" name="Freeform 2221"/>
              <p:cNvSpPr>
                <a:spLocks/>
              </p:cNvSpPr>
              <p:nvPr/>
            </p:nvSpPr>
            <p:spPr bwMode="auto">
              <a:xfrm>
                <a:off x="1414"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90" name="Freeform 2222"/>
              <p:cNvSpPr>
                <a:spLocks/>
              </p:cNvSpPr>
              <p:nvPr/>
            </p:nvSpPr>
            <p:spPr bwMode="auto">
              <a:xfrm>
                <a:off x="1279" y="33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91" name="Freeform 2223"/>
              <p:cNvSpPr>
                <a:spLocks/>
              </p:cNvSpPr>
              <p:nvPr/>
            </p:nvSpPr>
            <p:spPr bwMode="auto">
              <a:xfrm>
                <a:off x="2976" y="22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92" name="Freeform 2224"/>
              <p:cNvSpPr>
                <a:spLocks/>
              </p:cNvSpPr>
              <p:nvPr/>
            </p:nvSpPr>
            <p:spPr bwMode="auto">
              <a:xfrm>
                <a:off x="3983" y="13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93" name="Freeform 2225"/>
              <p:cNvSpPr>
                <a:spLocks/>
              </p:cNvSpPr>
              <p:nvPr/>
            </p:nvSpPr>
            <p:spPr bwMode="auto">
              <a:xfrm>
                <a:off x="2300" y="248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594" name="Freeform 2226"/>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95" name="Freeform 2227"/>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96" name="Freeform 2228"/>
              <p:cNvSpPr>
                <a:spLocks/>
              </p:cNvSpPr>
              <p:nvPr/>
            </p:nvSpPr>
            <p:spPr bwMode="auto">
              <a:xfrm>
                <a:off x="3162" y="19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97" name="Freeform 2229"/>
              <p:cNvSpPr>
                <a:spLocks/>
              </p:cNvSpPr>
              <p:nvPr/>
            </p:nvSpPr>
            <p:spPr bwMode="auto">
              <a:xfrm>
                <a:off x="3727" y="15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98" name="Freeform 2230"/>
              <p:cNvSpPr>
                <a:spLocks/>
              </p:cNvSpPr>
              <p:nvPr/>
            </p:nvSpPr>
            <p:spPr bwMode="auto">
              <a:xfrm>
                <a:off x="3397"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599" name="Freeform 2231"/>
              <p:cNvSpPr>
                <a:spLocks/>
              </p:cNvSpPr>
              <p:nvPr/>
            </p:nvSpPr>
            <p:spPr bwMode="auto">
              <a:xfrm>
                <a:off x="2125" y="26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00" name="Freeform 2232"/>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01" name="Freeform 2233"/>
              <p:cNvSpPr>
                <a:spLocks/>
              </p:cNvSpPr>
              <p:nvPr/>
            </p:nvSpPr>
            <p:spPr bwMode="auto">
              <a:xfrm>
                <a:off x="3262" y="18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02" name="Freeform 2234"/>
              <p:cNvSpPr>
                <a:spLocks/>
              </p:cNvSpPr>
              <p:nvPr/>
            </p:nvSpPr>
            <p:spPr bwMode="auto">
              <a:xfrm>
                <a:off x="2776" y="25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03" name="Freeform 2235"/>
              <p:cNvSpPr>
                <a:spLocks/>
              </p:cNvSpPr>
              <p:nvPr/>
            </p:nvSpPr>
            <p:spPr bwMode="auto">
              <a:xfrm>
                <a:off x="1414"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04" name="Freeform 2236"/>
              <p:cNvSpPr>
                <a:spLocks/>
              </p:cNvSpPr>
              <p:nvPr/>
            </p:nvSpPr>
            <p:spPr bwMode="auto">
              <a:xfrm>
                <a:off x="1279" y="35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05" name="Freeform 2237"/>
              <p:cNvSpPr>
                <a:spLocks/>
              </p:cNvSpPr>
              <p:nvPr/>
            </p:nvSpPr>
            <p:spPr bwMode="auto">
              <a:xfrm>
                <a:off x="1414" y="33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06" name="Freeform 2238"/>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07" name="Freeform 2239"/>
              <p:cNvSpPr>
                <a:spLocks/>
              </p:cNvSpPr>
              <p:nvPr/>
            </p:nvSpPr>
            <p:spPr bwMode="auto">
              <a:xfrm>
                <a:off x="1279"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08" name="Freeform 2240"/>
              <p:cNvSpPr>
                <a:spLocks/>
              </p:cNvSpPr>
              <p:nvPr/>
            </p:nvSpPr>
            <p:spPr bwMode="auto">
              <a:xfrm>
                <a:off x="3572"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09" name="Freeform 2241"/>
              <p:cNvSpPr>
                <a:spLocks/>
              </p:cNvSpPr>
              <p:nvPr/>
            </p:nvSpPr>
            <p:spPr bwMode="auto">
              <a:xfrm>
                <a:off x="3497" y="17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10" name="Freeform 2242"/>
              <p:cNvSpPr>
                <a:spLocks/>
              </p:cNvSpPr>
              <p:nvPr/>
            </p:nvSpPr>
            <p:spPr bwMode="auto">
              <a:xfrm>
                <a:off x="1414" y="31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11" name="Freeform 2243"/>
              <p:cNvSpPr>
                <a:spLocks/>
              </p:cNvSpPr>
              <p:nvPr/>
            </p:nvSpPr>
            <p:spPr bwMode="auto">
              <a:xfrm>
                <a:off x="3367"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12" name="Freeform 2244"/>
              <p:cNvSpPr>
                <a:spLocks/>
              </p:cNvSpPr>
              <p:nvPr/>
            </p:nvSpPr>
            <p:spPr bwMode="auto">
              <a:xfrm>
                <a:off x="1785" y="29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13" name="Freeform 2245"/>
              <p:cNvSpPr>
                <a:spLocks/>
              </p:cNvSpPr>
              <p:nvPr/>
            </p:nvSpPr>
            <p:spPr bwMode="auto">
              <a:xfrm>
                <a:off x="3066" y="20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14" name="Freeform 2246"/>
              <p:cNvSpPr>
                <a:spLocks/>
              </p:cNvSpPr>
              <p:nvPr/>
            </p:nvSpPr>
            <p:spPr bwMode="auto">
              <a:xfrm>
                <a:off x="3427" y="18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15" name="Freeform 2247"/>
              <p:cNvSpPr>
                <a:spLocks/>
              </p:cNvSpPr>
              <p:nvPr/>
            </p:nvSpPr>
            <p:spPr bwMode="auto">
              <a:xfrm>
                <a:off x="2155" y="28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16" name="Freeform 2248"/>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17" name="Freeform 2249"/>
              <p:cNvSpPr>
                <a:spLocks/>
              </p:cNvSpPr>
              <p:nvPr/>
            </p:nvSpPr>
            <p:spPr bwMode="auto">
              <a:xfrm>
                <a:off x="3322"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18" name="Freeform 2250"/>
              <p:cNvSpPr>
                <a:spLocks/>
              </p:cNvSpPr>
              <p:nvPr/>
            </p:nvSpPr>
            <p:spPr bwMode="auto">
              <a:xfrm>
                <a:off x="1279" y="33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19" name="Freeform 2251"/>
              <p:cNvSpPr>
                <a:spLocks/>
              </p:cNvSpPr>
              <p:nvPr/>
            </p:nvSpPr>
            <p:spPr bwMode="auto">
              <a:xfrm>
                <a:off x="1279" y="33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20" name="Freeform 2252"/>
              <p:cNvSpPr>
                <a:spLocks/>
              </p:cNvSpPr>
              <p:nvPr/>
            </p:nvSpPr>
            <p:spPr bwMode="auto">
              <a:xfrm>
                <a:off x="3577" y="15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21" name="Freeform 2253"/>
              <p:cNvSpPr>
                <a:spLocks/>
              </p:cNvSpPr>
              <p:nvPr/>
            </p:nvSpPr>
            <p:spPr bwMode="auto">
              <a:xfrm>
                <a:off x="3742" y="15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22" name="Freeform 2254"/>
              <p:cNvSpPr>
                <a:spLocks/>
              </p:cNvSpPr>
              <p:nvPr/>
            </p:nvSpPr>
            <p:spPr bwMode="auto">
              <a:xfrm>
                <a:off x="3342" y="18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23" name="Freeform 2255"/>
              <p:cNvSpPr>
                <a:spLocks/>
              </p:cNvSpPr>
              <p:nvPr/>
            </p:nvSpPr>
            <p:spPr bwMode="auto">
              <a:xfrm>
                <a:off x="1414" y="25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24" name="Freeform 2256"/>
              <p:cNvSpPr>
                <a:spLocks/>
              </p:cNvSpPr>
              <p:nvPr/>
            </p:nvSpPr>
            <p:spPr bwMode="auto">
              <a:xfrm>
                <a:off x="3772" y="14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25" name="Freeform 2257"/>
              <p:cNvSpPr>
                <a:spLocks/>
              </p:cNvSpPr>
              <p:nvPr/>
            </p:nvSpPr>
            <p:spPr bwMode="auto">
              <a:xfrm>
                <a:off x="2891"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26" name="Freeform 2258"/>
              <p:cNvSpPr>
                <a:spLocks/>
              </p:cNvSpPr>
              <p:nvPr/>
            </p:nvSpPr>
            <p:spPr bwMode="auto">
              <a:xfrm>
                <a:off x="3412" y="18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27" name="Freeform 2259"/>
              <p:cNvSpPr>
                <a:spLocks/>
              </p:cNvSpPr>
              <p:nvPr/>
            </p:nvSpPr>
            <p:spPr bwMode="auto">
              <a:xfrm>
                <a:off x="3217"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28" name="Freeform 2260"/>
              <p:cNvSpPr>
                <a:spLocks/>
              </p:cNvSpPr>
              <p:nvPr/>
            </p:nvSpPr>
            <p:spPr bwMode="auto">
              <a:xfrm>
                <a:off x="3247"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29" name="Freeform 2261"/>
              <p:cNvSpPr>
                <a:spLocks/>
              </p:cNvSpPr>
              <p:nvPr/>
            </p:nvSpPr>
            <p:spPr bwMode="auto">
              <a:xfrm>
                <a:off x="3046"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30" name="Freeform 2262"/>
              <p:cNvSpPr>
                <a:spLocks/>
              </p:cNvSpPr>
              <p:nvPr/>
            </p:nvSpPr>
            <p:spPr bwMode="auto">
              <a:xfrm>
                <a:off x="3202"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31" name="Freeform 2263"/>
              <p:cNvSpPr>
                <a:spLocks/>
              </p:cNvSpPr>
              <p:nvPr/>
            </p:nvSpPr>
            <p:spPr bwMode="auto">
              <a:xfrm>
                <a:off x="3592" y="16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32" name="Freeform 2264"/>
              <p:cNvSpPr>
                <a:spLocks/>
              </p:cNvSpPr>
              <p:nvPr/>
            </p:nvSpPr>
            <p:spPr bwMode="auto">
              <a:xfrm>
                <a:off x="3552" y="16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33" name="Freeform 2265"/>
              <p:cNvSpPr>
                <a:spLocks/>
              </p:cNvSpPr>
              <p:nvPr/>
            </p:nvSpPr>
            <p:spPr bwMode="auto">
              <a:xfrm>
                <a:off x="3192"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34" name="Freeform 2266"/>
              <p:cNvSpPr>
                <a:spLocks/>
              </p:cNvSpPr>
              <p:nvPr/>
            </p:nvSpPr>
            <p:spPr bwMode="auto">
              <a:xfrm>
                <a:off x="3127"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35" name="Freeform 2267"/>
              <p:cNvSpPr>
                <a:spLocks/>
              </p:cNvSpPr>
              <p:nvPr/>
            </p:nvSpPr>
            <p:spPr bwMode="auto">
              <a:xfrm>
                <a:off x="3147" y="20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36" name="Freeform 2268"/>
              <p:cNvSpPr>
                <a:spLocks/>
              </p:cNvSpPr>
              <p:nvPr/>
            </p:nvSpPr>
            <p:spPr bwMode="auto">
              <a:xfrm>
                <a:off x="1279" y="27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37" name="Freeform 2269"/>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38" name="Freeform 2270"/>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39" name="Freeform 2271"/>
              <p:cNvSpPr>
                <a:spLocks/>
              </p:cNvSpPr>
              <p:nvPr/>
            </p:nvSpPr>
            <p:spPr bwMode="auto">
              <a:xfrm>
                <a:off x="3247"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40" name="Freeform 2272"/>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41" name="Freeform 2273"/>
              <p:cNvSpPr>
                <a:spLocks/>
              </p:cNvSpPr>
              <p:nvPr/>
            </p:nvSpPr>
            <p:spPr bwMode="auto">
              <a:xfrm>
                <a:off x="4258" y="11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42" name="Freeform 2274"/>
              <p:cNvSpPr>
                <a:spLocks/>
              </p:cNvSpPr>
              <p:nvPr/>
            </p:nvSpPr>
            <p:spPr bwMode="auto">
              <a:xfrm>
                <a:off x="1279"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43" name="Freeform 2275"/>
              <p:cNvSpPr>
                <a:spLocks/>
              </p:cNvSpPr>
              <p:nvPr/>
            </p:nvSpPr>
            <p:spPr bwMode="auto">
              <a:xfrm>
                <a:off x="1279" y="33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44" name="Freeform 2276"/>
              <p:cNvSpPr>
                <a:spLocks/>
              </p:cNvSpPr>
              <p:nvPr/>
            </p:nvSpPr>
            <p:spPr bwMode="auto">
              <a:xfrm>
                <a:off x="3152"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45" name="Freeform 2277"/>
              <p:cNvSpPr>
                <a:spLocks/>
              </p:cNvSpPr>
              <p:nvPr/>
            </p:nvSpPr>
            <p:spPr bwMode="auto">
              <a:xfrm>
                <a:off x="1820" y="31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46" name="Freeform 2278"/>
              <p:cNvSpPr>
                <a:spLocks/>
              </p:cNvSpPr>
              <p:nvPr/>
            </p:nvSpPr>
            <p:spPr bwMode="auto">
              <a:xfrm>
                <a:off x="2826" y="24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47" name="Freeform 2279"/>
              <p:cNvSpPr>
                <a:spLocks/>
              </p:cNvSpPr>
              <p:nvPr/>
            </p:nvSpPr>
            <p:spPr bwMode="auto">
              <a:xfrm>
                <a:off x="3056" y="20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48" name="Freeform 2280"/>
              <p:cNvSpPr>
                <a:spLocks/>
              </p:cNvSpPr>
              <p:nvPr/>
            </p:nvSpPr>
            <p:spPr bwMode="auto">
              <a:xfrm>
                <a:off x="1414" y="31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49" name="Freeform 2281"/>
              <p:cNvSpPr>
                <a:spLocks/>
              </p:cNvSpPr>
              <p:nvPr/>
            </p:nvSpPr>
            <p:spPr bwMode="auto">
              <a:xfrm>
                <a:off x="1510" y="32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50" name="Freeform 2282"/>
              <p:cNvSpPr>
                <a:spLocks/>
              </p:cNvSpPr>
              <p:nvPr/>
            </p:nvSpPr>
            <p:spPr bwMode="auto">
              <a:xfrm>
                <a:off x="3332" y="19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51" name="Freeform 2283"/>
              <p:cNvSpPr>
                <a:spLocks/>
              </p:cNvSpPr>
              <p:nvPr/>
            </p:nvSpPr>
            <p:spPr bwMode="auto">
              <a:xfrm>
                <a:off x="2986" y="20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52" name="Freeform 2284"/>
              <p:cNvSpPr>
                <a:spLocks/>
              </p:cNvSpPr>
              <p:nvPr/>
            </p:nvSpPr>
            <p:spPr bwMode="auto">
              <a:xfrm>
                <a:off x="1745" y="26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53" name="Freeform 2285"/>
              <p:cNvSpPr>
                <a:spLocks/>
              </p:cNvSpPr>
              <p:nvPr/>
            </p:nvSpPr>
            <p:spPr bwMode="auto">
              <a:xfrm>
                <a:off x="4163" y="16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54" name="Freeform 2286"/>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55" name="Freeform 2287"/>
              <p:cNvSpPr>
                <a:spLocks/>
              </p:cNvSpPr>
              <p:nvPr/>
            </p:nvSpPr>
            <p:spPr bwMode="auto">
              <a:xfrm>
                <a:off x="1279"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56" name="Freeform 2288"/>
              <p:cNvSpPr>
                <a:spLocks/>
              </p:cNvSpPr>
              <p:nvPr/>
            </p:nvSpPr>
            <p:spPr bwMode="auto">
              <a:xfrm>
                <a:off x="1414" y="34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57" name="Freeform 2289"/>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58" name="Freeform 2290"/>
              <p:cNvSpPr>
                <a:spLocks/>
              </p:cNvSpPr>
              <p:nvPr/>
            </p:nvSpPr>
            <p:spPr bwMode="auto">
              <a:xfrm>
                <a:off x="1279"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59" name="Freeform 2291"/>
              <p:cNvSpPr>
                <a:spLocks/>
              </p:cNvSpPr>
              <p:nvPr/>
            </p:nvSpPr>
            <p:spPr bwMode="auto">
              <a:xfrm>
                <a:off x="3857" y="14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60" name="Freeform 2292"/>
              <p:cNvSpPr>
                <a:spLocks/>
              </p:cNvSpPr>
              <p:nvPr/>
            </p:nvSpPr>
            <p:spPr bwMode="auto">
              <a:xfrm>
                <a:off x="3187" y="19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61" name="Freeform 2293"/>
              <p:cNvSpPr>
                <a:spLocks/>
              </p:cNvSpPr>
              <p:nvPr/>
            </p:nvSpPr>
            <p:spPr bwMode="auto">
              <a:xfrm>
                <a:off x="1279" y="34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62" name="Freeform 2294"/>
              <p:cNvSpPr>
                <a:spLocks/>
              </p:cNvSpPr>
              <p:nvPr/>
            </p:nvSpPr>
            <p:spPr bwMode="auto">
              <a:xfrm>
                <a:off x="2811" y="26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63" name="Freeform 2295"/>
              <p:cNvSpPr>
                <a:spLocks/>
              </p:cNvSpPr>
              <p:nvPr/>
            </p:nvSpPr>
            <p:spPr bwMode="auto">
              <a:xfrm>
                <a:off x="3422"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64" name="Freeform 2296"/>
              <p:cNvSpPr>
                <a:spLocks/>
              </p:cNvSpPr>
              <p:nvPr/>
            </p:nvSpPr>
            <p:spPr bwMode="auto">
              <a:xfrm>
                <a:off x="1785" y="25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65" name="Freeform 2297"/>
              <p:cNvSpPr>
                <a:spLocks/>
              </p:cNvSpPr>
              <p:nvPr/>
            </p:nvSpPr>
            <p:spPr bwMode="auto">
              <a:xfrm>
                <a:off x="1905" y="31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66" name="Freeform 2298"/>
              <p:cNvSpPr>
                <a:spLocks/>
              </p:cNvSpPr>
              <p:nvPr/>
            </p:nvSpPr>
            <p:spPr bwMode="auto">
              <a:xfrm>
                <a:off x="1414" y="30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67" name="Freeform 2299"/>
              <p:cNvSpPr>
                <a:spLocks/>
              </p:cNvSpPr>
              <p:nvPr/>
            </p:nvSpPr>
            <p:spPr bwMode="auto">
              <a:xfrm>
                <a:off x="4093" y="16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68" name="Freeform 2300"/>
              <p:cNvSpPr>
                <a:spLocks/>
              </p:cNvSpPr>
              <p:nvPr/>
            </p:nvSpPr>
            <p:spPr bwMode="auto">
              <a:xfrm>
                <a:off x="3587"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69" name="Freeform 2301"/>
              <p:cNvSpPr>
                <a:spLocks/>
              </p:cNvSpPr>
              <p:nvPr/>
            </p:nvSpPr>
            <p:spPr bwMode="auto">
              <a:xfrm>
                <a:off x="3337" y="18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70" name="Freeform 2302"/>
              <p:cNvSpPr>
                <a:spLocks/>
              </p:cNvSpPr>
              <p:nvPr/>
            </p:nvSpPr>
            <p:spPr bwMode="auto">
              <a:xfrm>
                <a:off x="2811"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71" name="Freeform 2303"/>
              <p:cNvSpPr>
                <a:spLocks/>
              </p:cNvSpPr>
              <p:nvPr/>
            </p:nvSpPr>
            <p:spPr bwMode="auto">
              <a:xfrm>
                <a:off x="1414"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72" name="Freeform 2304"/>
              <p:cNvSpPr>
                <a:spLocks/>
              </p:cNvSpPr>
              <p:nvPr/>
            </p:nvSpPr>
            <p:spPr bwMode="auto">
              <a:xfrm>
                <a:off x="4073" y="14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73" name="Freeform 2305"/>
              <p:cNvSpPr>
                <a:spLocks/>
              </p:cNvSpPr>
              <p:nvPr/>
            </p:nvSpPr>
            <p:spPr bwMode="auto">
              <a:xfrm>
                <a:off x="3497" y="16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74" name="Freeform 2306"/>
              <p:cNvSpPr>
                <a:spLocks/>
              </p:cNvSpPr>
              <p:nvPr/>
            </p:nvSpPr>
            <p:spPr bwMode="auto">
              <a:xfrm>
                <a:off x="4063" y="13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75" name="Freeform 2307"/>
              <p:cNvSpPr>
                <a:spLocks/>
              </p:cNvSpPr>
              <p:nvPr/>
            </p:nvSpPr>
            <p:spPr bwMode="auto">
              <a:xfrm>
                <a:off x="3147" y="19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76" name="Freeform 2308"/>
              <p:cNvSpPr>
                <a:spLocks/>
              </p:cNvSpPr>
              <p:nvPr/>
            </p:nvSpPr>
            <p:spPr bwMode="auto">
              <a:xfrm>
                <a:off x="2746" y="20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77" name="Freeform 2309"/>
              <p:cNvSpPr>
                <a:spLocks/>
              </p:cNvSpPr>
              <p:nvPr/>
            </p:nvSpPr>
            <p:spPr bwMode="auto">
              <a:xfrm>
                <a:off x="3907" y="13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78" name="Freeform 2310"/>
              <p:cNvSpPr>
                <a:spLocks/>
              </p:cNvSpPr>
              <p:nvPr/>
            </p:nvSpPr>
            <p:spPr bwMode="auto">
              <a:xfrm>
                <a:off x="3742" y="15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79" name="Freeform 2311"/>
              <p:cNvSpPr>
                <a:spLocks/>
              </p:cNvSpPr>
              <p:nvPr/>
            </p:nvSpPr>
            <p:spPr bwMode="auto">
              <a:xfrm>
                <a:off x="3116" y="206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680" name="Freeform 2312"/>
              <p:cNvSpPr>
                <a:spLocks/>
              </p:cNvSpPr>
              <p:nvPr/>
            </p:nvSpPr>
            <p:spPr bwMode="auto">
              <a:xfrm>
                <a:off x="3973" y="13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81" name="Freeform 2313"/>
              <p:cNvSpPr>
                <a:spLocks/>
              </p:cNvSpPr>
              <p:nvPr/>
            </p:nvSpPr>
            <p:spPr bwMode="auto">
              <a:xfrm>
                <a:off x="3262" y="18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82" name="Freeform 2314"/>
              <p:cNvSpPr>
                <a:spLocks/>
              </p:cNvSpPr>
              <p:nvPr/>
            </p:nvSpPr>
            <p:spPr bwMode="auto">
              <a:xfrm>
                <a:off x="3517"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83" name="Freeform 2315"/>
              <p:cNvSpPr>
                <a:spLocks/>
              </p:cNvSpPr>
              <p:nvPr/>
            </p:nvSpPr>
            <p:spPr bwMode="auto">
              <a:xfrm>
                <a:off x="3767" y="13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84" name="Freeform 2316"/>
              <p:cNvSpPr>
                <a:spLocks/>
              </p:cNvSpPr>
              <p:nvPr/>
            </p:nvSpPr>
            <p:spPr bwMode="auto">
              <a:xfrm>
                <a:off x="3076" y="20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85" name="Freeform 2317"/>
              <p:cNvSpPr>
                <a:spLocks/>
              </p:cNvSpPr>
              <p:nvPr/>
            </p:nvSpPr>
            <p:spPr bwMode="auto">
              <a:xfrm>
                <a:off x="3882" y="19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86" name="Freeform 2318"/>
              <p:cNvSpPr>
                <a:spLocks/>
              </p:cNvSpPr>
              <p:nvPr/>
            </p:nvSpPr>
            <p:spPr bwMode="auto">
              <a:xfrm>
                <a:off x="2446" y="28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87" name="Freeform 2319"/>
              <p:cNvSpPr>
                <a:spLocks/>
              </p:cNvSpPr>
              <p:nvPr/>
            </p:nvSpPr>
            <p:spPr bwMode="auto">
              <a:xfrm>
                <a:off x="3712" y="15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88" name="Freeform 2320"/>
              <p:cNvSpPr>
                <a:spLocks/>
              </p:cNvSpPr>
              <p:nvPr/>
            </p:nvSpPr>
            <p:spPr bwMode="auto">
              <a:xfrm>
                <a:off x="1510" y="33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89" name="Freeform 2321"/>
              <p:cNvSpPr>
                <a:spLocks/>
              </p:cNvSpPr>
              <p:nvPr/>
            </p:nvSpPr>
            <p:spPr bwMode="auto">
              <a:xfrm>
                <a:off x="2571" y="28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90" name="Freeform 2322"/>
              <p:cNvSpPr>
                <a:spLocks/>
              </p:cNvSpPr>
              <p:nvPr/>
            </p:nvSpPr>
            <p:spPr bwMode="auto">
              <a:xfrm>
                <a:off x="3647" y="15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91" name="Freeform 2323"/>
              <p:cNvSpPr>
                <a:spLocks/>
              </p:cNvSpPr>
              <p:nvPr/>
            </p:nvSpPr>
            <p:spPr bwMode="auto">
              <a:xfrm>
                <a:off x="1044"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92" name="Freeform 2324"/>
              <p:cNvSpPr>
                <a:spLocks/>
              </p:cNvSpPr>
              <p:nvPr/>
            </p:nvSpPr>
            <p:spPr bwMode="auto">
              <a:xfrm>
                <a:off x="3277"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93" name="Freeform 2325"/>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94" name="Freeform 2326"/>
              <p:cNvSpPr>
                <a:spLocks/>
              </p:cNvSpPr>
              <p:nvPr/>
            </p:nvSpPr>
            <p:spPr bwMode="auto">
              <a:xfrm>
                <a:off x="3672" y="15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95" name="Freeform 2327"/>
              <p:cNvSpPr>
                <a:spLocks/>
              </p:cNvSpPr>
              <p:nvPr/>
            </p:nvSpPr>
            <p:spPr bwMode="auto">
              <a:xfrm>
                <a:off x="3202"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96" name="Freeform 2328"/>
              <p:cNvSpPr>
                <a:spLocks/>
              </p:cNvSpPr>
              <p:nvPr/>
            </p:nvSpPr>
            <p:spPr bwMode="auto">
              <a:xfrm>
                <a:off x="1785" y="28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97" name="Freeform 2329"/>
              <p:cNvSpPr>
                <a:spLocks/>
              </p:cNvSpPr>
              <p:nvPr/>
            </p:nvSpPr>
            <p:spPr bwMode="auto">
              <a:xfrm>
                <a:off x="3672" y="16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98" name="Freeform 2330"/>
              <p:cNvSpPr>
                <a:spLocks/>
              </p:cNvSpPr>
              <p:nvPr/>
            </p:nvSpPr>
            <p:spPr bwMode="auto">
              <a:xfrm>
                <a:off x="3197" y="19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699" name="Freeform 2331"/>
              <p:cNvSpPr>
                <a:spLocks/>
              </p:cNvSpPr>
              <p:nvPr/>
            </p:nvSpPr>
            <p:spPr bwMode="auto">
              <a:xfrm>
                <a:off x="2751" y="25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00" name="Freeform 2332"/>
              <p:cNvSpPr>
                <a:spLocks/>
              </p:cNvSpPr>
              <p:nvPr/>
            </p:nvSpPr>
            <p:spPr bwMode="auto">
              <a:xfrm>
                <a:off x="3247" y="18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01" name="Freeform 2333"/>
              <p:cNvSpPr>
                <a:spLocks/>
              </p:cNvSpPr>
              <p:nvPr/>
            </p:nvSpPr>
            <p:spPr bwMode="auto">
              <a:xfrm>
                <a:off x="3877" y="14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02" name="Freeform 2334"/>
              <p:cNvSpPr>
                <a:spLocks/>
              </p:cNvSpPr>
              <p:nvPr/>
            </p:nvSpPr>
            <p:spPr bwMode="auto">
              <a:xfrm>
                <a:off x="1414"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03" name="Freeform 2335"/>
              <p:cNvSpPr>
                <a:spLocks/>
              </p:cNvSpPr>
              <p:nvPr/>
            </p:nvSpPr>
            <p:spPr bwMode="auto">
              <a:xfrm>
                <a:off x="3287" y="18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04" name="Freeform 2336"/>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05" name="Freeform 2337"/>
              <p:cNvSpPr>
                <a:spLocks/>
              </p:cNvSpPr>
              <p:nvPr/>
            </p:nvSpPr>
            <p:spPr bwMode="auto">
              <a:xfrm>
                <a:off x="2416" y="29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06" name="Freeform 2338"/>
              <p:cNvSpPr>
                <a:spLocks/>
              </p:cNvSpPr>
              <p:nvPr/>
            </p:nvSpPr>
            <p:spPr bwMode="auto">
              <a:xfrm>
                <a:off x="2941" y="20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07" name="Freeform 2339"/>
              <p:cNvSpPr>
                <a:spLocks/>
              </p:cNvSpPr>
              <p:nvPr/>
            </p:nvSpPr>
            <p:spPr bwMode="auto">
              <a:xfrm>
                <a:off x="3973" y="13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08" name="Freeform 2340"/>
              <p:cNvSpPr>
                <a:spLocks/>
              </p:cNvSpPr>
              <p:nvPr/>
            </p:nvSpPr>
            <p:spPr bwMode="auto">
              <a:xfrm>
                <a:off x="4008" y="13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09" name="Freeform 2341"/>
              <p:cNvSpPr>
                <a:spLocks/>
              </p:cNvSpPr>
              <p:nvPr/>
            </p:nvSpPr>
            <p:spPr bwMode="auto">
              <a:xfrm>
                <a:off x="3056" y="21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10" name="Freeform 2342"/>
              <p:cNvSpPr>
                <a:spLocks/>
              </p:cNvSpPr>
              <p:nvPr/>
            </p:nvSpPr>
            <p:spPr bwMode="auto">
              <a:xfrm>
                <a:off x="3026" y="21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11" name="Freeform 2343"/>
              <p:cNvSpPr>
                <a:spLocks/>
              </p:cNvSpPr>
              <p:nvPr/>
            </p:nvSpPr>
            <p:spPr bwMode="auto">
              <a:xfrm>
                <a:off x="3562" y="17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12" name="Freeform 2344"/>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13" name="Freeform 2345"/>
              <p:cNvSpPr>
                <a:spLocks/>
              </p:cNvSpPr>
              <p:nvPr/>
            </p:nvSpPr>
            <p:spPr bwMode="auto">
              <a:xfrm>
                <a:off x="3712" y="16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14" name="Freeform 2346"/>
              <p:cNvSpPr>
                <a:spLocks/>
              </p:cNvSpPr>
              <p:nvPr/>
            </p:nvSpPr>
            <p:spPr bwMode="auto">
              <a:xfrm>
                <a:off x="1414" y="32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15" name="Freeform 2347"/>
              <p:cNvSpPr>
                <a:spLocks/>
              </p:cNvSpPr>
              <p:nvPr/>
            </p:nvSpPr>
            <p:spPr bwMode="auto">
              <a:xfrm>
                <a:off x="1785" y="28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16" name="Freeform 2348"/>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17" name="Freeform 2349"/>
              <p:cNvSpPr>
                <a:spLocks/>
              </p:cNvSpPr>
              <p:nvPr/>
            </p:nvSpPr>
            <p:spPr bwMode="auto">
              <a:xfrm>
                <a:off x="2866" y="21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18" name="Freeform 2350"/>
              <p:cNvSpPr>
                <a:spLocks/>
              </p:cNvSpPr>
              <p:nvPr/>
            </p:nvSpPr>
            <p:spPr bwMode="auto">
              <a:xfrm>
                <a:off x="3177"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19" name="Freeform 2351"/>
              <p:cNvSpPr>
                <a:spLocks/>
              </p:cNvSpPr>
              <p:nvPr/>
            </p:nvSpPr>
            <p:spPr bwMode="auto">
              <a:xfrm>
                <a:off x="3447"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20" name="Freeform 2352"/>
              <p:cNvSpPr>
                <a:spLocks/>
              </p:cNvSpPr>
              <p:nvPr/>
            </p:nvSpPr>
            <p:spPr bwMode="auto">
              <a:xfrm>
                <a:off x="3477" y="17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21" name="Freeform 2353"/>
              <p:cNvSpPr>
                <a:spLocks/>
              </p:cNvSpPr>
              <p:nvPr/>
            </p:nvSpPr>
            <p:spPr bwMode="auto">
              <a:xfrm>
                <a:off x="1880" y="31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22" name="Freeform 2354"/>
              <p:cNvSpPr>
                <a:spLocks/>
              </p:cNvSpPr>
              <p:nvPr/>
            </p:nvSpPr>
            <p:spPr bwMode="auto">
              <a:xfrm>
                <a:off x="3592" y="17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23" name="Freeform 2355"/>
              <p:cNvSpPr>
                <a:spLocks/>
              </p:cNvSpPr>
              <p:nvPr/>
            </p:nvSpPr>
            <p:spPr bwMode="auto">
              <a:xfrm>
                <a:off x="2991" y="21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24" name="Freeform 2356"/>
              <p:cNvSpPr>
                <a:spLocks/>
              </p:cNvSpPr>
              <p:nvPr/>
            </p:nvSpPr>
            <p:spPr bwMode="auto">
              <a:xfrm>
                <a:off x="3667" y="15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25" name="Freeform 2357"/>
              <p:cNvSpPr>
                <a:spLocks/>
              </p:cNvSpPr>
              <p:nvPr/>
            </p:nvSpPr>
            <p:spPr bwMode="auto">
              <a:xfrm>
                <a:off x="1745" y="29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26" name="Freeform 2358"/>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27" name="Freeform 2359"/>
              <p:cNvSpPr>
                <a:spLocks/>
              </p:cNvSpPr>
              <p:nvPr/>
            </p:nvSpPr>
            <p:spPr bwMode="auto">
              <a:xfrm>
                <a:off x="3111" y="205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728" name="Freeform 2360"/>
              <p:cNvSpPr>
                <a:spLocks/>
              </p:cNvSpPr>
              <p:nvPr/>
            </p:nvSpPr>
            <p:spPr bwMode="auto">
              <a:xfrm>
                <a:off x="3562" y="22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29" name="Freeform 2361"/>
              <p:cNvSpPr>
                <a:spLocks/>
              </p:cNvSpPr>
              <p:nvPr/>
            </p:nvSpPr>
            <p:spPr bwMode="auto">
              <a:xfrm>
                <a:off x="2881" y="25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30" name="Freeform 2362"/>
              <p:cNvSpPr>
                <a:spLocks/>
              </p:cNvSpPr>
              <p:nvPr/>
            </p:nvSpPr>
            <p:spPr bwMode="auto">
              <a:xfrm>
                <a:off x="3347" y="18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31" name="Freeform 2363"/>
              <p:cNvSpPr>
                <a:spLocks/>
              </p:cNvSpPr>
              <p:nvPr/>
            </p:nvSpPr>
            <p:spPr bwMode="auto">
              <a:xfrm>
                <a:off x="1279" y="32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32" name="Freeform 2364"/>
              <p:cNvSpPr>
                <a:spLocks/>
              </p:cNvSpPr>
              <p:nvPr/>
            </p:nvSpPr>
            <p:spPr bwMode="auto">
              <a:xfrm>
                <a:off x="3932" y="131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733" name="Freeform 2365"/>
              <p:cNvSpPr>
                <a:spLocks/>
              </p:cNvSpPr>
              <p:nvPr/>
            </p:nvSpPr>
            <p:spPr bwMode="auto">
              <a:xfrm>
                <a:off x="4023"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34" name="Freeform 2366"/>
              <p:cNvSpPr>
                <a:spLocks/>
              </p:cNvSpPr>
              <p:nvPr/>
            </p:nvSpPr>
            <p:spPr bwMode="auto">
              <a:xfrm>
                <a:off x="3477"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35" name="Freeform 2367"/>
              <p:cNvSpPr>
                <a:spLocks/>
              </p:cNvSpPr>
              <p:nvPr/>
            </p:nvSpPr>
            <p:spPr bwMode="auto">
              <a:xfrm>
                <a:off x="3342" y="19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36" name="Freeform 2368"/>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37" name="Freeform 2369"/>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38" name="Freeform 2370"/>
              <p:cNvSpPr>
                <a:spLocks/>
              </p:cNvSpPr>
              <p:nvPr/>
            </p:nvSpPr>
            <p:spPr bwMode="auto">
              <a:xfrm>
                <a:off x="1850" y="32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39" name="Freeform 2371"/>
              <p:cNvSpPr>
                <a:spLocks/>
              </p:cNvSpPr>
              <p:nvPr/>
            </p:nvSpPr>
            <p:spPr bwMode="auto">
              <a:xfrm>
                <a:off x="3111" y="204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740" name="Freeform 2372"/>
              <p:cNvSpPr>
                <a:spLocks/>
              </p:cNvSpPr>
              <p:nvPr/>
            </p:nvSpPr>
            <p:spPr bwMode="auto">
              <a:xfrm>
                <a:off x="3877" y="14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41" name="Freeform 2373"/>
              <p:cNvSpPr>
                <a:spLocks/>
              </p:cNvSpPr>
              <p:nvPr/>
            </p:nvSpPr>
            <p:spPr bwMode="auto">
              <a:xfrm>
                <a:off x="3502"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42" name="Freeform 2374"/>
              <p:cNvSpPr>
                <a:spLocks/>
              </p:cNvSpPr>
              <p:nvPr/>
            </p:nvSpPr>
            <p:spPr bwMode="auto">
              <a:xfrm>
                <a:off x="1414" y="32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43" name="Freeform 2375"/>
              <p:cNvSpPr>
                <a:spLocks/>
              </p:cNvSpPr>
              <p:nvPr/>
            </p:nvSpPr>
            <p:spPr bwMode="auto">
              <a:xfrm>
                <a:off x="1510"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44" name="Freeform 2376"/>
              <p:cNvSpPr>
                <a:spLocks/>
              </p:cNvSpPr>
              <p:nvPr/>
            </p:nvSpPr>
            <p:spPr bwMode="auto">
              <a:xfrm>
                <a:off x="3958"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45" name="Freeform 2377"/>
              <p:cNvSpPr>
                <a:spLocks/>
              </p:cNvSpPr>
              <p:nvPr/>
            </p:nvSpPr>
            <p:spPr bwMode="auto">
              <a:xfrm>
                <a:off x="3712"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46" name="Freeform 2378"/>
              <p:cNvSpPr>
                <a:spLocks/>
              </p:cNvSpPr>
              <p:nvPr/>
            </p:nvSpPr>
            <p:spPr bwMode="auto">
              <a:xfrm>
                <a:off x="3212"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47" name="Freeform 2379"/>
              <p:cNvSpPr>
                <a:spLocks/>
              </p:cNvSpPr>
              <p:nvPr/>
            </p:nvSpPr>
            <p:spPr bwMode="auto">
              <a:xfrm>
                <a:off x="3026" y="21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48" name="Freeform 2380"/>
              <p:cNvSpPr>
                <a:spLocks/>
              </p:cNvSpPr>
              <p:nvPr/>
            </p:nvSpPr>
            <p:spPr bwMode="auto">
              <a:xfrm>
                <a:off x="3111" y="202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749" name="Freeform 2381"/>
              <p:cNvSpPr>
                <a:spLocks/>
              </p:cNvSpPr>
              <p:nvPr/>
            </p:nvSpPr>
            <p:spPr bwMode="auto">
              <a:xfrm>
                <a:off x="1279" y="33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50" name="Freeform 2382"/>
              <p:cNvSpPr>
                <a:spLocks/>
              </p:cNvSpPr>
              <p:nvPr/>
            </p:nvSpPr>
            <p:spPr bwMode="auto">
              <a:xfrm>
                <a:off x="3101" y="204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51" name="Freeform 2383"/>
              <p:cNvSpPr>
                <a:spLocks/>
              </p:cNvSpPr>
              <p:nvPr/>
            </p:nvSpPr>
            <p:spPr bwMode="auto">
              <a:xfrm>
                <a:off x="3132" y="20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52" name="Freeform 2384"/>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53" name="Freeform 2385"/>
              <p:cNvSpPr>
                <a:spLocks/>
              </p:cNvSpPr>
              <p:nvPr/>
            </p:nvSpPr>
            <p:spPr bwMode="auto">
              <a:xfrm>
                <a:off x="2716" y="26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54" name="Freeform 2386"/>
              <p:cNvSpPr>
                <a:spLocks/>
              </p:cNvSpPr>
              <p:nvPr/>
            </p:nvSpPr>
            <p:spPr bwMode="auto">
              <a:xfrm>
                <a:off x="4193" y="13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55" name="Freeform 2387"/>
              <p:cNvSpPr>
                <a:spLocks/>
              </p:cNvSpPr>
              <p:nvPr/>
            </p:nvSpPr>
            <p:spPr bwMode="auto">
              <a:xfrm>
                <a:off x="3767"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56" name="Freeform 2388"/>
              <p:cNvSpPr>
                <a:spLocks/>
              </p:cNvSpPr>
              <p:nvPr/>
            </p:nvSpPr>
            <p:spPr bwMode="auto">
              <a:xfrm>
                <a:off x="3287"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57" name="Freeform 2389"/>
              <p:cNvSpPr>
                <a:spLocks/>
              </p:cNvSpPr>
              <p:nvPr/>
            </p:nvSpPr>
            <p:spPr bwMode="auto">
              <a:xfrm>
                <a:off x="3857" y="15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58" name="Freeform 2390"/>
              <p:cNvSpPr>
                <a:spLocks/>
              </p:cNvSpPr>
              <p:nvPr/>
            </p:nvSpPr>
            <p:spPr bwMode="auto">
              <a:xfrm>
                <a:off x="3372"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59" name="Freeform 2391"/>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60" name="Freeform 2392"/>
              <p:cNvSpPr>
                <a:spLocks/>
              </p:cNvSpPr>
              <p:nvPr/>
            </p:nvSpPr>
            <p:spPr bwMode="auto">
              <a:xfrm>
                <a:off x="3066"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61" name="Freeform 2393"/>
              <p:cNvSpPr>
                <a:spLocks/>
              </p:cNvSpPr>
              <p:nvPr/>
            </p:nvSpPr>
            <p:spPr bwMode="auto">
              <a:xfrm>
                <a:off x="2706"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62" name="Freeform 2394"/>
              <p:cNvSpPr>
                <a:spLocks/>
              </p:cNvSpPr>
              <p:nvPr/>
            </p:nvSpPr>
            <p:spPr bwMode="auto">
              <a:xfrm>
                <a:off x="3212"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63" name="Freeform 2395"/>
              <p:cNvSpPr>
                <a:spLocks/>
              </p:cNvSpPr>
              <p:nvPr/>
            </p:nvSpPr>
            <p:spPr bwMode="auto">
              <a:xfrm>
                <a:off x="3627"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64" name="Freeform 2396"/>
              <p:cNvSpPr>
                <a:spLocks/>
              </p:cNvSpPr>
              <p:nvPr/>
            </p:nvSpPr>
            <p:spPr bwMode="auto">
              <a:xfrm>
                <a:off x="1955" y="26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65" name="Freeform 2397"/>
              <p:cNvSpPr>
                <a:spLocks/>
              </p:cNvSpPr>
              <p:nvPr/>
            </p:nvSpPr>
            <p:spPr bwMode="auto">
              <a:xfrm>
                <a:off x="3367" y="17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66" name="Freeform 2398"/>
              <p:cNvSpPr>
                <a:spLocks/>
              </p:cNvSpPr>
              <p:nvPr/>
            </p:nvSpPr>
            <p:spPr bwMode="auto">
              <a:xfrm>
                <a:off x="2946" y="20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67" name="Freeform 2399"/>
              <p:cNvSpPr>
                <a:spLocks/>
              </p:cNvSpPr>
              <p:nvPr/>
            </p:nvSpPr>
            <p:spPr bwMode="auto">
              <a:xfrm>
                <a:off x="3978" y="14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68" name="Freeform 2400"/>
              <p:cNvSpPr>
                <a:spLocks/>
              </p:cNvSpPr>
              <p:nvPr/>
            </p:nvSpPr>
            <p:spPr bwMode="auto">
              <a:xfrm>
                <a:off x="3582" y="15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69" name="Freeform 2401"/>
              <p:cNvSpPr>
                <a:spLocks/>
              </p:cNvSpPr>
              <p:nvPr/>
            </p:nvSpPr>
            <p:spPr bwMode="auto">
              <a:xfrm>
                <a:off x="3532"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70" name="Freeform 2402"/>
              <p:cNvSpPr>
                <a:spLocks/>
              </p:cNvSpPr>
              <p:nvPr/>
            </p:nvSpPr>
            <p:spPr bwMode="auto">
              <a:xfrm>
                <a:off x="1820" y="20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71" name="Freeform 2403"/>
              <p:cNvSpPr>
                <a:spLocks/>
              </p:cNvSpPr>
              <p:nvPr/>
            </p:nvSpPr>
            <p:spPr bwMode="auto">
              <a:xfrm>
                <a:off x="2426" y="26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72" name="Freeform 2404"/>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73" name="Freeform 2405"/>
              <p:cNvSpPr>
                <a:spLocks/>
              </p:cNvSpPr>
              <p:nvPr/>
            </p:nvSpPr>
            <p:spPr bwMode="auto">
              <a:xfrm>
                <a:off x="3782" y="15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74" name="Freeform 2406"/>
              <p:cNvSpPr>
                <a:spLocks/>
              </p:cNvSpPr>
              <p:nvPr/>
            </p:nvSpPr>
            <p:spPr bwMode="auto">
              <a:xfrm>
                <a:off x="3071" y="20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75" name="Freeform 2407"/>
              <p:cNvSpPr>
                <a:spLocks/>
              </p:cNvSpPr>
              <p:nvPr/>
            </p:nvSpPr>
            <p:spPr bwMode="auto">
              <a:xfrm>
                <a:off x="3342"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76" name="Freeform 2408"/>
              <p:cNvSpPr>
                <a:spLocks/>
              </p:cNvSpPr>
              <p:nvPr/>
            </p:nvSpPr>
            <p:spPr bwMode="auto">
              <a:xfrm>
                <a:off x="1279"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77" name="Freeform 2409"/>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78" name="Freeform 2410"/>
              <p:cNvSpPr>
                <a:spLocks/>
              </p:cNvSpPr>
              <p:nvPr/>
            </p:nvSpPr>
            <p:spPr bwMode="auto">
              <a:xfrm>
                <a:off x="2646" y="25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79" name="Freeform 2411"/>
              <p:cNvSpPr>
                <a:spLocks/>
              </p:cNvSpPr>
              <p:nvPr/>
            </p:nvSpPr>
            <p:spPr bwMode="auto">
              <a:xfrm>
                <a:off x="3767" y="15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80" name="Freeform 2412"/>
              <p:cNvSpPr>
                <a:spLocks/>
              </p:cNvSpPr>
              <p:nvPr/>
            </p:nvSpPr>
            <p:spPr bwMode="auto">
              <a:xfrm>
                <a:off x="1414"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81" name="Freeform 2413"/>
              <p:cNvSpPr>
                <a:spLocks/>
              </p:cNvSpPr>
              <p:nvPr/>
            </p:nvSpPr>
            <p:spPr bwMode="auto">
              <a:xfrm>
                <a:off x="3422" y="17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82" name="Freeform 2414"/>
              <p:cNvSpPr>
                <a:spLocks/>
              </p:cNvSpPr>
              <p:nvPr/>
            </p:nvSpPr>
            <p:spPr bwMode="auto">
              <a:xfrm>
                <a:off x="3432"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83" name="Freeform 2415"/>
              <p:cNvSpPr>
                <a:spLocks/>
              </p:cNvSpPr>
              <p:nvPr/>
            </p:nvSpPr>
            <p:spPr bwMode="auto">
              <a:xfrm>
                <a:off x="3076" y="20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84" name="Freeform 2416"/>
              <p:cNvSpPr>
                <a:spLocks/>
              </p:cNvSpPr>
              <p:nvPr/>
            </p:nvSpPr>
            <p:spPr bwMode="auto">
              <a:xfrm>
                <a:off x="2050" y="32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5" name="Group 2618"/>
            <p:cNvGrpSpPr>
              <a:grpSpLocks/>
            </p:cNvGrpSpPr>
            <p:nvPr/>
          </p:nvGrpSpPr>
          <p:grpSpPr bwMode="auto">
            <a:xfrm>
              <a:off x="1279" y="1123"/>
              <a:ext cx="2964" cy="2432"/>
              <a:chOff x="1279" y="1123"/>
              <a:chExt cx="2964" cy="2432"/>
            </a:xfrm>
          </p:grpSpPr>
          <p:sp>
            <p:nvSpPr>
              <p:cNvPr id="316786" name="Freeform 2418"/>
              <p:cNvSpPr>
                <a:spLocks/>
              </p:cNvSpPr>
              <p:nvPr/>
            </p:nvSpPr>
            <p:spPr bwMode="auto">
              <a:xfrm>
                <a:off x="2210" y="30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87" name="Freeform 2419"/>
              <p:cNvSpPr>
                <a:spLocks/>
              </p:cNvSpPr>
              <p:nvPr/>
            </p:nvSpPr>
            <p:spPr bwMode="auto">
              <a:xfrm>
                <a:off x="3292" y="18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88" name="Freeform 2420"/>
              <p:cNvSpPr>
                <a:spLocks/>
              </p:cNvSpPr>
              <p:nvPr/>
            </p:nvSpPr>
            <p:spPr bwMode="auto">
              <a:xfrm>
                <a:off x="3427" y="17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89" name="Freeform 2421"/>
              <p:cNvSpPr>
                <a:spLocks/>
              </p:cNvSpPr>
              <p:nvPr/>
            </p:nvSpPr>
            <p:spPr bwMode="auto">
              <a:xfrm>
                <a:off x="3597" y="16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90" name="Freeform 2422"/>
              <p:cNvSpPr>
                <a:spLocks/>
              </p:cNvSpPr>
              <p:nvPr/>
            </p:nvSpPr>
            <p:spPr bwMode="auto">
              <a:xfrm>
                <a:off x="3071" y="24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91" name="Freeform 2423"/>
              <p:cNvSpPr>
                <a:spLocks/>
              </p:cNvSpPr>
              <p:nvPr/>
            </p:nvSpPr>
            <p:spPr bwMode="auto">
              <a:xfrm>
                <a:off x="2125" y="24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92" name="Freeform 2424"/>
              <p:cNvSpPr>
                <a:spLocks/>
              </p:cNvSpPr>
              <p:nvPr/>
            </p:nvSpPr>
            <p:spPr bwMode="auto">
              <a:xfrm>
                <a:off x="3938" y="13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93" name="Freeform 2425"/>
              <p:cNvSpPr>
                <a:spLocks/>
              </p:cNvSpPr>
              <p:nvPr/>
            </p:nvSpPr>
            <p:spPr bwMode="auto">
              <a:xfrm>
                <a:off x="1930" y="32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94" name="Freeform 2426"/>
              <p:cNvSpPr>
                <a:spLocks/>
              </p:cNvSpPr>
              <p:nvPr/>
            </p:nvSpPr>
            <p:spPr bwMode="auto">
              <a:xfrm>
                <a:off x="3727"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95" name="Freeform 2427"/>
              <p:cNvSpPr>
                <a:spLocks/>
              </p:cNvSpPr>
              <p:nvPr/>
            </p:nvSpPr>
            <p:spPr bwMode="auto">
              <a:xfrm>
                <a:off x="1279" y="34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96" name="Freeform 2428"/>
              <p:cNvSpPr>
                <a:spLocks/>
              </p:cNvSpPr>
              <p:nvPr/>
            </p:nvSpPr>
            <p:spPr bwMode="auto">
              <a:xfrm>
                <a:off x="3347"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97" name="Freeform 2429"/>
              <p:cNvSpPr>
                <a:spLocks/>
              </p:cNvSpPr>
              <p:nvPr/>
            </p:nvSpPr>
            <p:spPr bwMode="auto">
              <a:xfrm>
                <a:off x="3071"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98" name="Freeform 2430"/>
              <p:cNvSpPr>
                <a:spLocks/>
              </p:cNvSpPr>
              <p:nvPr/>
            </p:nvSpPr>
            <p:spPr bwMode="auto">
              <a:xfrm>
                <a:off x="3782"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799" name="Freeform 2431"/>
              <p:cNvSpPr>
                <a:spLocks/>
              </p:cNvSpPr>
              <p:nvPr/>
            </p:nvSpPr>
            <p:spPr bwMode="auto">
              <a:xfrm>
                <a:off x="3902" y="144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00" name="Freeform 2432"/>
              <p:cNvSpPr>
                <a:spLocks/>
              </p:cNvSpPr>
              <p:nvPr/>
            </p:nvSpPr>
            <p:spPr bwMode="auto">
              <a:xfrm>
                <a:off x="3071" y="20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01" name="Freeform 2433"/>
              <p:cNvSpPr>
                <a:spLocks/>
              </p:cNvSpPr>
              <p:nvPr/>
            </p:nvSpPr>
            <p:spPr bwMode="auto">
              <a:xfrm>
                <a:off x="1414"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02" name="Freeform 2434"/>
              <p:cNvSpPr>
                <a:spLocks/>
              </p:cNvSpPr>
              <p:nvPr/>
            </p:nvSpPr>
            <p:spPr bwMode="auto">
              <a:xfrm>
                <a:off x="2911" y="21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03" name="Freeform 2435"/>
              <p:cNvSpPr>
                <a:spLocks/>
              </p:cNvSpPr>
              <p:nvPr/>
            </p:nvSpPr>
            <p:spPr bwMode="auto">
              <a:xfrm>
                <a:off x="3262" y="18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04" name="Freeform 2436"/>
              <p:cNvSpPr>
                <a:spLocks/>
              </p:cNvSpPr>
              <p:nvPr/>
            </p:nvSpPr>
            <p:spPr bwMode="auto">
              <a:xfrm>
                <a:off x="3026" y="20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05" name="Freeform 2437"/>
              <p:cNvSpPr>
                <a:spLocks/>
              </p:cNvSpPr>
              <p:nvPr/>
            </p:nvSpPr>
            <p:spPr bwMode="auto">
              <a:xfrm>
                <a:off x="2886" y="21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06" name="Freeform 2438"/>
              <p:cNvSpPr>
                <a:spLocks/>
              </p:cNvSpPr>
              <p:nvPr/>
            </p:nvSpPr>
            <p:spPr bwMode="auto">
              <a:xfrm>
                <a:off x="2611" y="25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07" name="Freeform 2439"/>
              <p:cNvSpPr>
                <a:spLocks/>
              </p:cNvSpPr>
              <p:nvPr/>
            </p:nvSpPr>
            <p:spPr bwMode="auto">
              <a:xfrm>
                <a:off x="1279" y="33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08" name="Freeform 2440"/>
              <p:cNvSpPr>
                <a:spLocks/>
              </p:cNvSpPr>
              <p:nvPr/>
            </p:nvSpPr>
            <p:spPr bwMode="auto">
              <a:xfrm>
                <a:off x="3572" y="16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09" name="Freeform 2441"/>
              <p:cNvSpPr>
                <a:spLocks/>
              </p:cNvSpPr>
              <p:nvPr/>
            </p:nvSpPr>
            <p:spPr bwMode="auto">
              <a:xfrm>
                <a:off x="3587" y="16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10" name="Freeform 2442"/>
              <p:cNvSpPr>
                <a:spLocks/>
              </p:cNvSpPr>
              <p:nvPr/>
            </p:nvSpPr>
            <p:spPr bwMode="auto">
              <a:xfrm>
                <a:off x="3872"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11" name="Freeform 2443"/>
              <p:cNvSpPr>
                <a:spLocks/>
              </p:cNvSpPr>
              <p:nvPr/>
            </p:nvSpPr>
            <p:spPr bwMode="auto">
              <a:xfrm>
                <a:off x="2891"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12" name="Freeform 2444"/>
              <p:cNvSpPr>
                <a:spLocks/>
              </p:cNvSpPr>
              <p:nvPr/>
            </p:nvSpPr>
            <p:spPr bwMode="auto">
              <a:xfrm>
                <a:off x="3111" y="209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813" name="Freeform 2445"/>
              <p:cNvSpPr>
                <a:spLocks/>
              </p:cNvSpPr>
              <p:nvPr/>
            </p:nvSpPr>
            <p:spPr bwMode="auto">
              <a:xfrm>
                <a:off x="3437" y="17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14" name="Freeform 2446"/>
              <p:cNvSpPr>
                <a:spLocks/>
              </p:cNvSpPr>
              <p:nvPr/>
            </p:nvSpPr>
            <p:spPr bwMode="auto">
              <a:xfrm>
                <a:off x="3477"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15" name="Freeform 2447"/>
              <p:cNvSpPr>
                <a:spLocks/>
              </p:cNvSpPr>
              <p:nvPr/>
            </p:nvSpPr>
            <p:spPr bwMode="auto">
              <a:xfrm>
                <a:off x="3282"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16" name="Freeform 2448"/>
              <p:cNvSpPr>
                <a:spLocks/>
              </p:cNvSpPr>
              <p:nvPr/>
            </p:nvSpPr>
            <p:spPr bwMode="auto">
              <a:xfrm>
                <a:off x="1414" y="34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17" name="Freeform 2449"/>
              <p:cNvSpPr>
                <a:spLocks/>
              </p:cNvSpPr>
              <p:nvPr/>
            </p:nvSpPr>
            <p:spPr bwMode="auto">
              <a:xfrm>
                <a:off x="3061" y="20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18" name="Freeform 2450"/>
              <p:cNvSpPr>
                <a:spLocks/>
              </p:cNvSpPr>
              <p:nvPr/>
            </p:nvSpPr>
            <p:spPr bwMode="auto">
              <a:xfrm>
                <a:off x="3432"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19" name="Freeform 2451"/>
              <p:cNvSpPr>
                <a:spLocks/>
              </p:cNvSpPr>
              <p:nvPr/>
            </p:nvSpPr>
            <p:spPr bwMode="auto">
              <a:xfrm>
                <a:off x="2606" y="24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20" name="Freeform 2452"/>
              <p:cNvSpPr>
                <a:spLocks/>
              </p:cNvSpPr>
              <p:nvPr/>
            </p:nvSpPr>
            <p:spPr bwMode="auto">
              <a:xfrm>
                <a:off x="3016" y="20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21" name="Freeform 2453"/>
              <p:cNvSpPr>
                <a:spLocks/>
              </p:cNvSpPr>
              <p:nvPr/>
            </p:nvSpPr>
            <p:spPr bwMode="auto">
              <a:xfrm>
                <a:off x="2381" y="20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22" name="Freeform 2454"/>
              <p:cNvSpPr>
                <a:spLocks/>
              </p:cNvSpPr>
              <p:nvPr/>
            </p:nvSpPr>
            <p:spPr bwMode="auto">
              <a:xfrm>
                <a:off x="2751" y="25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23" name="Freeform 2455"/>
              <p:cNvSpPr>
                <a:spLocks/>
              </p:cNvSpPr>
              <p:nvPr/>
            </p:nvSpPr>
            <p:spPr bwMode="auto">
              <a:xfrm>
                <a:off x="3472"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24" name="Freeform 2456"/>
              <p:cNvSpPr>
                <a:spLocks/>
              </p:cNvSpPr>
              <p:nvPr/>
            </p:nvSpPr>
            <p:spPr bwMode="auto">
              <a:xfrm>
                <a:off x="3122" y="20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25" name="Freeform 2457"/>
              <p:cNvSpPr>
                <a:spLocks/>
              </p:cNvSpPr>
              <p:nvPr/>
            </p:nvSpPr>
            <p:spPr bwMode="auto">
              <a:xfrm>
                <a:off x="2401" y="23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26" name="Freeform 2458"/>
              <p:cNvSpPr>
                <a:spLocks/>
              </p:cNvSpPr>
              <p:nvPr/>
            </p:nvSpPr>
            <p:spPr bwMode="auto">
              <a:xfrm>
                <a:off x="1414" y="33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27" name="Freeform 2459"/>
              <p:cNvSpPr>
                <a:spLocks/>
              </p:cNvSpPr>
              <p:nvPr/>
            </p:nvSpPr>
            <p:spPr bwMode="auto">
              <a:xfrm>
                <a:off x="3167"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28" name="Freeform 2460"/>
              <p:cNvSpPr>
                <a:spLocks/>
              </p:cNvSpPr>
              <p:nvPr/>
            </p:nvSpPr>
            <p:spPr bwMode="auto">
              <a:xfrm>
                <a:off x="3187"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29" name="Freeform 2461"/>
              <p:cNvSpPr>
                <a:spLocks/>
              </p:cNvSpPr>
              <p:nvPr/>
            </p:nvSpPr>
            <p:spPr bwMode="auto">
              <a:xfrm>
                <a:off x="3302"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30" name="Freeform 2462"/>
              <p:cNvSpPr>
                <a:spLocks/>
              </p:cNvSpPr>
              <p:nvPr/>
            </p:nvSpPr>
            <p:spPr bwMode="auto">
              <a:xfrm>
                <a:off x="2911" y="21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31" name="Freeform 2463"/>
              <p:cNvSpPr>
                <a:spLocks/>
              </p:cNvSpPr>
              <p:nvPr/>
            </p:nvSpPr>
            <p:spPr bwMode="auto">
              <a:xfrm>
                <a:off x="1414" y="32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32" name="Freeform 2464"/>
              <p:cNvSpPr>
                <a:spLocks/>
              </p:cNvSpPr>
              <p:nvPr/>
            </p:nvSpPr>
            <p:spPr bwMode="auto">
              <a:xfrm>
                <a:off x="1279" y="33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33" name="Freeform 2465"/>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34" name="Freeform 2466"/>
              <p:cNvSpPr>
                <a:spLocks/>
              </p:cNvSpPr>
              <p:nvPr/>
            </p:nvSpPr>
            <p:spPr bwMode="auto">
              <a:xfrm>
                <a:off x="3322" y="20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35" name="Freeform 2467"/>
              <p:cNvSpPr>
                <a:spLocks/>
              </p:cNvSpPr>
              <p:nvPr/>
            </p:nvSpPr>
            <p:spPr bwMode="auto">
              <a:xfrm>
                <a:off x="3081" y="20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36" name="Freeform 2468"/>
              <p:cNvSpPr>
                <a:spLocks/>
              </p:cNvSpPr>
              <p:nvPr/>
            </p:nvSpPr>
            <p:spPr bwMode="auto">
              <a:xfrm>
                <a:off x="3492" y="16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37" name="Freeform 2469"/>
              <p:cNvSpPr>
                <a:spLocks/>
              </p:cNvSpPr>
              <p:nvPr/>
            </p:nvSpPr>
            <p:spPr bwMode="auto">
              <a:xfrm>
                <a:off x="3702" y="15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38" name="Freeform 2470"/>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39" name="Freeform 2471"/>
              <p:cNvSpPr>
                <a:spLocks/>
              </p:cNvSpPr>
              <p:nvPr/>
            </p:nvSpPr>
            <p:spPr bwMode="auto">
              <a:xfrm>
                <a:off x="3852" y="14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40" name="Freeform 2472"/>
              <p:cNvSpPr>
                <a:spLocks/>
              </p:cNvSpPr>
              <p:nvPr/>
            </p:nvSpPr>
            <p:spPr bwMode="auto">
              <a:xfrm>
                <a:off x="3672" y="15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41" name="Freeform 2473"/>
              <p:cNvSpPr>
                <a:spLocks/>
              </p:cNvSpPr>
              <p:nvPr/>
            </p:nvSpPr>
            <p:spPr bwMode="auto">
              <a:xfrm>
                <a:off x="3302"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42" name="Freeform 2474"/>
              <p:cNvSpPr>
                <a:spLocks/>
              </p:cNvSpPr>
              <p:nvPr/>
            </p:nvSpPr>
            <p:spPr bwMode="auto">
              <a:xfrm>
                <a:off x="3747"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43" name="Freeform 2475"/>
              <p:cNvSpPr>
                <a:spLocks/>
              </p:cNvSpPr>
              <p:nvPr/>
            </p:nvSpPr>
            <p:spPr bwMode="auto">
              <a:xfrm>
                <a:off x="3497" y="16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44" name="Freeform 2476"/>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45" name="Freeform 2477"/>
              <p:cNvSpPr>
                <a:spLocks/>
              </p:cNvSpPr>
              <p:nvPr/>
            </p:nvSpPr>
            <p:spPr bwMode="auto">
              <a:xfrm>
                <a:off x="314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46" name="Freeform 2478"/>
              <p:cNvSpPr>
                <a:spLocks/>
              </p:cNvSpPr>
              <p:nvPr/>
            </p:nvSpPr>
            <p:spPr bwMode="auto">
              <a:xfrm>
                <a:off x="3812" y="14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47" name="Freeform 2479"/>
              <p:cNvSpPr>
                <a:spLocks/>
              </p:cNvSpPr>
              <p:nvPr/>
            </p:nvSpPr>
            <p:spPr bwMode="auto">
              <a:xfrm>
                <a:off x="3677" y="15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48" name="Freeform 2480"/>
              <p:cNvSpPr>
                <a:spLocks/>
              </p:cNvSpPr>
              <p:nvPr/>
            </p:nvSpPr>
            <p:spPr bwMode="auto">
              <a:xfrm>
                <a:off x="3116" y="206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849" name="Freeform 2481"/>
              <p:cNvSpPr>
                <a:spLocks/>
              </p:cNvSpPr>
              <p:nvPr/>
            </p:nvSpPr>
            <p:spPr bwMode="auto">
              <a:xfrm>
                <a:off x="3172"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50" name="Freeform 2482"/>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51" name="Freeform 2483"/>
              <p:cNvSpPr>
                <a:spLocks/>
              </p:cNvSpPr>
              <p:nvPr/>
            </p:nvSpPr>
            <p:spPr bwMode="auto">
              <a:xfrm>
                <a:off x="3262"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52" name="Freeform 2484"/>
              <p:cNvSpPr>
                <a:spLocks/>
              </p:cNvSpPr>
              <p:nvPr/>
            </p:nvSpPr>
            <p:spPr bwMode="auto">
              <a:xfrm>
                <a:off x="3162"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53" name="Freeform 2485"/>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54" name="Freeform 2486"/>
              <p:cNvSpPr>
                <a:spLocks/>
              </p:cNvSpPr>
              <p:nvPr/>
            </p:nvSpPr>
            <p:spPr bwMode="auto">
              <a:xfrm>
                <a:off x="4118" y="13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55" name="Freeform 2487"/>
              <p:cNvSpPr>
                <a:spLocks/>
              </p:cNvSpPr>
              <p:nvPr/>
            </p:nvSpPr>
            <p:spPr bwMode="auto">
              <a:xfrm>
                <a:off x="3021" y="21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56" name="Freeform 2488"/>
              <p:cNvSpPr>
                <a:spLocks/>
              </p:cNvSpPr>
              <p:nvPr/>
            </p:nvSpPr>
            <p:spPr bwMode="auto">
              <a:xfrm>
                <a:off x="3807" y="15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57" name="Freeform 2489"/>
              <p:cNvSpPr>
                <a:spLocks/>
              </p:cNvSpPr>
              <p:nvPr/>
            </p:nvSpPr>
            <p:spPr bwMode="auto">
              <a:xfrm>
                <a:off x="3677" y="15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58" name="Freeform 2490"/>
              <p:cNvSpPr>
                <a:spLocks/>
              </p:cNvSpPr>
              <p:nvPr/>
            </p:nvSpPr>
            <p:spPr bwMode="auto">
              <a:xfrm>
                <a:off x="3202" y="20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59" name="Freeform 2491"/>
              <p:cNvSpPr>
                <a:spLocks/>
              </p:cNvSpPr>
              <p:nvPr/>
            </p:nvSpPr>
            <p:spPr bwMode="auto">
              <a:xfrm>
                <a:off x="3272" y="18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60" name="Freeform 2492"/>
              <p:cNvSpPr>
                <a:spLocks/>
              </p:cNvSpPr>
              <p:nvPr/>
            </p:nvSpPr>
            <p:spPr bwMode="auto">
              <a:xfrm>
                <a:off x="4113" y="13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61" name="Freeform 2493"/>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62" name="Freeform 2494"/>
              <p:cNvSpPr>
                <a:spLocks/>
              </p:cNvSpPr>
              <p:nvPr/>
            </p:nvSpPr>
            <p:spPr bwMode="auto">
              <a:xfrm>
                <a:off x="3182"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63" name="Freeform 2495"/>
              <p:cNvSpPr>
                <a:spLocks/>
              </p:cNvSpPr>
              <p:nvPr/>
            </p:nvSpPr>
            <p:spPr bwMode="auto">
              <a:xfrm>
                <a:off x="3907" y="14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64" name="Freeform 2496"/>
              <p:cNvSpPr>
                <a:spLocks/>
              </p:cNvSpPr>
              <p:nvPr/>
            </p:nvSpPr>
            <p:spPr bwMode="auto">
              <a:xfrm>
                <a:off x="2996" y="21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65" name="Freeform 2497"/>
              <p:cNvSpPr>
                <a:spLocks/>
              </p:cNvSpPr>
              <p:nvPr/>
            </p:nvSpPr>
            <p:spPr bwMode="auto">
              <a:xfrm>
                <a:off x="3407" y="182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66" name="Freeform 2498"/>
              <p:cNvSpPr>
                <a:spLocks/>
              </p:cNvSpPr>
              <p:nvPr/>
            </p:nvSpPr>
            <p:spPr bwMode="auto">
              <a:xfrm>
                <a:off x="1279" y="35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67" name="Freeform 2499"/>
              <p:cNvSpPr>
                <a:spLocks/>
              </p:cNvSpPr>
              <p:nvPr/>
            </p:nvSpPr>
            <p:spPr bwMode="auto">
              <a:xfrm>
                <a:off x="3362" y="23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68" name="Freeform 2500"/>
              <p:cNvSpPr>
                <a:spLocks/>
              </p:cNvSpPr>
              <p:nvPr/>
            </p:nvSpPr>
            <p:spPr bwMode="auto">
              <a:xfrm>
                <a:off x="3432" y="15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69" name="Freeform 2501"/>
              <p:cNvSpPr>
                <a:spLocks/>
              </p:cNvSpPr>
              <p:nvPr/>
            </p:nvSpPr>
            <p:spPr bwMode="auto">
              <a:xfrm>
                <a:off x="1279" y="3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70" name="Freeform 2502"/>
              <p:cNvSpPr>
                <a:spLocks/>
              </p:cNvSpPr>
              <p:nvPr/>
            </p:nvSpPr>
            <p:spPr bwMode="auto">
              <a:xfrm>
                <a:off x="3026" y="209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71" name="Freeform 2503"/>
              <p:cNvSpPr>
                <a:spLocks/>
              </p:cNvSpPr>
              <p:nvPr/>
            </p:nvSpPr>
            <p:spPr bwMode="auto">
              <a:xfrm>
                <a:off x="1279" y="34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72" name="Freeform 2504"/>
              <p:cNvSpPr>
                <a:spLocks/>
              </p:cNvSpPr>
              <p:nvPr/>
            </p:nvSpPr>
            <p:spPr bwMode="auto">
              <a:xfrm>
                <a:off x="3347" y="18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73" name="Freeform 2505"/>
              <p:cNvSpPr>
                <a:spLocks/>
              </p:cNvSpPr>
              <p:nvPr/>
            </p:nvSpPr>
            <p:spPr bwMode="auto">
              <a:xfrm>
                <a:off x="4143" y="11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74" name="Freeform 2506"/>
              <p:cNvSpPr>
                <a:spLocks/>
              </p:cNvSpPr>
              <p:nvPr/>
            </p:nvSpPr>
            <p:spPr bwMode="auto">
              <a:xfrm>
                <a:off x="3187"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75" name="Freeform 2507"/>
              <p:cNvSpPr>
                <a:spLocks/>
              </p:cNvSpPr>
              <p:nvPr/>
            </p:nvSpPr>
            <p:spPr bwMode="auto">
              <a:xfrm>
                <a:off x="3867" y="14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76" name="Freeform 2508"/>
              <p:cNvSpPr>
                <a:spLocks/>
              </p:cNvSpPr>
              <p:nvPr/>
            </p:nvSpPr>
            <p:spPr bwMode="auto">
              <a:xfrm>
                <a:off x="3988" y="13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77" name="Freeform 2509"/>
              <p:cNvSpPr>
                <a:spLocks/>
              </p:cNvSpPr>
              <p:nvPr/>
            </p:nvSpPr>
            <p:spPr bwMode="auto">
              <a:xfrm>
                <a:off x="2931" y="21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78" name="Freeform 2510"/>
              <p:cNvSpPr>
                <a:spLocks/>
              </p:cNvSpPr>
              <p:nvPr/>
            </p:nvSpPr>
            <p:spPr bwMode="auto">
              <a:xfrm>
                <a:off x="1995" y="26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79" name="Freeform 2511"/>
              <p:cNvSpPr>
                <a:spLocks/>
              </p:cNvSpPr>
              <p:nvPr/>
            </p:nvSpPr>
            <p:spPr bwMode="auto">
              <a:xfrm>
                <a:off x="4103" y="11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80" name="Freeform 2512"/>
              <p:cNvSpPr>
                <a:spLocks/>
              </p:cNvSpPr>
              <p:nvPr/>
            </p:nvSpPr>
            <p:spPr bwMode="auto">
              <a:xfrm>
                <a:off x="3116" y="195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881" name="Freeform 2513"/>
              <p:cNvSpPr>
                <a:spLocks/>
              </p:cNvSpPr>
              <p:nvPr/>
            </p:nvSpPr>
            <p:spPr bwMode="auto">
              <a:xfrm>
                <a:off x="3897" y="14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82" name="Freeform 2514"/>
              <p:cNvSpPr>
                <a:spLocks/>
              </p:cNvSpPr>
              <p:nvPr/>
            </p:nvSpPr>
            <p:spPr bwMode="auto">
              <a:xfrm>
                <a:off x="4163" y="15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83" name="Freeform 2515"/>
              <p:cNvSpPr>
                <a:spLocks/>
              </p:cNvSpPr>
              <p:nvPr/>
            </p:nvSpPr>
            <p:spPr bwMode="auto">
              <a:xfrm>
                <a:off x="3917" y="134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84" name="Freeform 2516"/>
              <p:cNvSpPr>
                <a:spLocks/>
              </p:cNvSpPr>
              <p:nvPr/>
            </p:nvSpPr>
            <p:spPr bwMode="auto">
              <a:xfrm>
                <a:off x="4078" y="12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85" name="Freeform 2517"/>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86" name="Freeform 2518"/>
              <p:cNvSpPr>
                <a:spLocks/>
              </p:cNvSpPr>
              <p:nvPr/>
            </p:nvSpPr>
            <p:spPr bwMode="auto">
              <a:xfrm>
                <a:off x="1414"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87" name="Freeform 2519"/>
              <p:cNvSpPr>
                <a:spLocks/>
              </p:cNvSpPr>
              <p:nvPr/>
            </p:nvSpPr>
            <p:spPr bwMode="auto">
              <a:xfrm>
                <a:off x="4188"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88" name="Freeform 2520"/>
              <p:cNvSpPr>
                <a:spLocks/>
              </p:cNvSpPr>
              <p:nvPr/>
            </p:nvSpPr>
            <p:spPr bwMode="auto">
              <a:xfrm>
                <a:off x="1279" y="34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89" name="Freeform 2521"/>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90" name="Freeform 2522"/>
              <p:cNvSpPr>
                <a:spLocks/>
              </p:cNvSpPr>
              <p:nvPr/>
            </p:nvSpPr>
            <p:spPr bwMode="auto">
              <a:xfrm>
                <a:off x="4143" y="12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91" name="Freeform 2523"/>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92" name="Freeform 2524"/>
              <p:cNvSpPr>
                <a:spLocks/>
              </p:cNvSpPr>
              <p:nvPr/>
            </p:nvSpPr>
            <p:spPr bwMode="auto">
              <a:xfrm>
                <a:off x="1414"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93" name="Freeform 2525"/>
              <p:cNvSpPr>
                <a:spLocks/>
              </p:cNvSpPr>
              <p:nvPr/>
            </p:nvSpPr>
            <p:spPr bwMode="auto">
              <a:xfrm>
                <a:off x="3006" y="22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94" name="Freeform 2526"/>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95" name="Freeform 2527"/>
              <p:cNvSpPr>
                <a:spLocks/>
              </p:cNvSpPr>
              <p:nvPr/>
            </p:nvSpPr>
            <p:spPr bwMode="auto">
              <a:xfrm>
                <a:off x="3152" y="20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96" name="Freeform 2528"/>
              <p:cNvSpPr>
                <a:spLocks/>
              </p:cNvSpPr>
              <p:nvPr/>
            </p:nvSpPr>
            <p:spPr bwMode="auto">
              <a:xfrm>
                <a:off x="3787" y="14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97" name="Freeform 2529"/>
              <p:cNvSpPr>
                <a:spLocks/>
              </p:cNvSpPr>
              <p:nvPr/>
            </p:nvSpPr>
            <p:spPr bwMode="auto">
              <a:xfrm>
                <a:off x="3517" y="17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98" name="Freeform 2530"/>
              <p:cNvSpPr>
                <a:spLocks/>
              </p:cNvSpPr>
              <p:nvPr/>
            </p:nvSpPr>
            <p:spPr bwMode="auto">
              <a:xfrm>
                <a:off x="1880" y="26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899" name="Freeform 2531"/>
              <p:cNvSpPr>
                <a:spLocks/>
              </p:cNvSpPr>
              <p:nvPr/>
            </p:nvSpPr>
            <p:spPr bwMode="auto">
              <a:xfrm>
                <a:off x="4123" y="11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00" name="Freeform 2532"/>
              <p:cNvSpPr>
                <a:spLocks/>
              </p:cNvSpPr>
              <p:nvPr/>
            </p:nvSpPr>
            <p:spPr bwMode="auto">
              <a:xfrm>
                <a:off x="3347" y="18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01" name="Freeform 2533"/>
              <p:cNvSpPr>
                <a:spLocks/>
              </p:cNvSpPr>
              <p:nvPr/>
            </p:nvSpPr>
            <p:spPr bwMode="auto">
              <a:xfrm>
                <a:off x="3842" y="14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02" name="Freeform 2534"/>
              <p:cNvSpPr>
                <a:spLocks/>
              </p:cNvSpPr>
              <p:nvPr/>
            </p:nvSpPr>
            <p:spPr bwMode="auto">
              <a:xfrm>
                <a:off x="2471" y="28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03" name="Freeform 2535"/>
              <p:cNvSpPr>
                <a:spLocks/>
              </p:cNvSpPr>
              <p:nvPr/>
            </p:nvSpPr>
            <p:spPr bwMode="auto">
              <a:xfrm>
                <a:off x="3737"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04" name="Freeform 2536"/>
              <p:cNvSpPr>
                <a:spLocks/>
              </p:cNvSpPr>
              <p:nvPr/>
            </p:nvSpPr>
            <p:spPr bwMode="auto">
              <a:xfrm>
                <a:off x="1279" y="34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05" name="Freeform 2537"/>
              <p:cNvSpPr>
                <a:spLocks/>
              </p:cNvSpPr>
              <p:nvPr/>
            </p:nvSpPr>
            <p:spPr bwMode="auto">
              <a:xfrm>
                <a:off x="4048" y="14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06" name="Freeform 2538"/>
              <p:cNvSpPr>
                <a:spLocks/>
              </p:cNvSpPr>
              <p:nvPr/>
            </p:nvSpPr>
            <p:spPr bwMode="auto">
              <a:xfrm>
                <a:off x="3958"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07" name="Freeform 2539"/>
              <p:cNvSpPr>
                <a:spLocks/>
              </p:cNvSpPr>
              <p:nvPr/>
            </p:nvSpPr>
            <p:spPr bwMode="auto">
              <a:xfrm>
                <a:off x="3547"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08" name="Freeform 2540"/>
              <p:cNvSpPr>
                <a:spLocks/>
              </p:cNvSpPr>
              <p:nvPr/>
            </p:nvSpPr>
            <p:spPr bwMode="auto">
              <a:xfrm>
                <a:off x="3242"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09" name="Freeform 2541"/>
              <p:cNvSpPr>
                <a:spLocks/>
              </p:cNvSpPr>
              <p:nvPr/>
            </p:nvSpPr>
            <p:spPr bwMode="auto">
              <a:xfrm>
                <a:off x="3207" y="19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10" name="Freeform 2542"/>
              <p:cNvSpPr>
                <a:spLocks/>
              </p:cNvSpPr>
              <p:nvPr/>
            </p:nvSpPr>
            <p:spPr bwMode="auto">
              <a:xfrm>
                <a:off x="1785" y="29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11" name="Freeform 2543"/>
              <p:cNvSpPr>
                <a:spLocks/>
              </p:cNvSpPr>
              <p:nvPr/>
            </p:nvSpPr>
            <p:spPr bwMode="auto">
              <a:xfrm>
                <a:off x="3807"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12" name="Freeform 2544"/>
              <p:cNvSpPr>
                <a:spLocks/>
              </p:cNvSpPr>
              <p:nvPr/>
            </p:nvSpPr>
            <p:spPr bwMode="auto">
              <a:xfrm>
                <a:off x="3257" y="18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13" name="Freeform 2545"/>
              <p:cNvSpPr>
                <a:spLocks/>
              </p:cNvSpPr>
              <p:nvPr/>
            </p:nvSpPr>
            <p:spPr bwMode="auto">
              <a:xfrm>
                <a:off x="4173" y="13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14" name="Freeform 2546"/>
              <p:cNvSpPr>
                <a:spLocks/>
              </p:cNvSpPr>
              <p:nvPr/>
            </p:nvSpPr>
            <p:spPr bwMode="auto">
              <a:xfrm>
                <a:off x="4223" y="13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15" name="Freeform 2547"/>
              <p:cNvSpPr>
                <a:spLocks/>
              </p:cNvSpPr>
              <p:nvPr/>
            </p:nvSpPr>
            <p:spPr bwMode="auto">
              <a:xfrm>
                <a:off x="3983" y="13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16" name="Freeform 2548"/>
              <p:cNvSpPr>
                <a:spLocks/>
              </p:cNvSpPr>
              <p:nvPr/>
            </p:nvSpPr>
            <p:spPr bwMode="auto">
              <a:xfrm>
                <a:off x="3652" y="16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17" name="Freeform 2549"/>
              <p:cNvSpPr>
                <a:spLocks/>
              </p:cNvSpPr>
              <p:nvPr/>
            </p:nvSpPr>
            <p:spPr bwMode="auto">
              <a:xfrm>
                <a:off x="1279" y="342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18" name="Freeform 2550"/>
              <p:cNvSpPr>
                <a:spLocks/>
              </p:cNvSpPr>
              <p:nvPr/>
            </p:nvSpPr>
            <p:spPr bwMode="auto">
              <a:xfrm>
                <a:off x="3222"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19" name="Freeform 2551"/>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20" name="Freeform 2552"/>
              <p:cNvSpPr>
                <a:spLocks/>
              </p:cNvSpPr>
              <p:nvPr/>
            </p:nvSpPr>
            <p:spPr bwMode="auto">
              <a:xfrm>
                <a:off x="3402" y="19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21" name="Freeform 2553"/>
              <p:cNvSpPr>
                <a:spLocks/>
              </p:cNvSpPr>
              <p:nvPr/>
            </p:nvSpPr>
            <p:spPr bwMode="auto">
              <a:xfrm>
                <a:off x="3492"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22" name="Freeform 2554"/>
              <p:cNvSpPr>
                <a:spLocks/>
              </p:cNvSpPr>
              <p:nvPr/>
            </p:nvSpPr>
            <p:spPr bwMode="auto">
              <a:xfrm>
                <a:off x="3247" y="19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23" name="Freeform 2555"/>
              <p:cNvSpPr>
                <a:spLocks/>
              </p:cNvSpPr>
              <p:nvPr/>
            </p:nvSpPr>
            <p:spPr bwMode="auto">
              <a:xfrm>
                <a:off x="3983"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24" name="Freeform 2556"/>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25" name="Freeform 2557"/>
              <p:cNvSpPr>
                <a:spLocks/>
              </p:cNvSpPr>
              <p:nvPr/>
            </p:nvSpPr>
            <p:spPr bwMode="auto">
              <a:xfrm>
                <a:off x="1279" y="34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26" name="Freeform 2558"/>
              <p:cNvSpPr>
                <a:spLocks/>
              </p:cNvSpPr>
              <p:nvPr/>
            </p:nvSpPr>
            <p:spPr bwMode="auto">
              <a:xfrm>
                <a:off x="3342" y="181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27" name="Freeform 2559"/>
              <p:cNvSpPr>
                <a:spLocks/>
              </p:cNvSpPr>
              <p:nvPr/>
            </p:nvSpPr>
            <p:spPr bwMode="auto">
              <a:xfrm>
                <a:off x="1279" y="335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28" name="Freeform 2560"/>
              <p:cNvSpPr>
                <a:spLocks/>
              </p:cNvSpPr>
              <p:nvPr/>
            </p:nvSpPr>
            <p:spPr bwMode="auto">
              <a:xfrm>
                <a:off x="3422" y="27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29" name="Freeform 2561"/>
              <p:cNvSpPr>
                <a:spLocks/>
              </p:cNvSpPr>
              <p:nvPr/>
            </p:nvSpPr>
            <p:spPr bwMode="auto">
              <a:xfrm>
                <a:off x="3122" y="19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30" name="Freeform 2562"/>
              <p:cNvSpPr>
                <a:spLocks/>
              </p:cNvSpPr>
              <p:nvPr/>
            </p:nvSpPr>
            <p:spPr bwMode="auto">
              <a:xfrm>
                <a:off x="1930" y="30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31" name="Freeform 2563"/>
              <p:cNvSpPr>
                <a:spLocks/>
              </p:cNvSpPr>
              <p:nvPr/>
            </p:nvSpPr>
            <p:spPr bwMode="auto">
              <a:xfrm>
                <a:off x="3978" y="15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32" name="Freeform 2564"/>
              <p:cNvSpPr>
                <a:spLocks/>
              </p:cNvSpPr>
              <p:nvPr/>
            </p:nvSpPr>
            <p:spPr bwMode="auto">
              <a:xfrm>
                <a:off x="3842"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33" name="Freeform 2565"/>
              <p:cNvSpPr>
                <a:spLocks/>
              </p:cNvSpPr>
              <p:nvPr/>
            </p:nvSpPr>
            <p:spPr bwMode="auto">
              <a:xfrm>
                <a:off x="3257" y="21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34" name="Freeform 2566"/>
              <p:cNvSpPr>
                <a:spLocks/>
              </p:cNvSpPr>
              <p:nvPr/>
            </p:nvSpPr>
            <p:spPr bwMode="auto">
              <a:xfrm>
                <a:off x="3232" y="18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35" name="Freeform 2567"/>
              <p:cNvSpPr>
                <a:spLocks/>
              </p:cNvSpPr>
              <p:nvPr/>
            </p:nvSpPr>
            <p:spPr bwMode="auto">
              <a:xfrm>
                <a:off x="3006" y="21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36" name="Freeform 2568"/>
              <p:cNvSpPr>
                <a:spLocks/>
              </p:cNvSpPr>
              <p:nvPr/>
            </p:nvSpPr>
            <p:spPr bwMode="auto">
              <a:xfrm>
                <a:off x="3106" y="207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37" name="Freeform 2569"/>
              <p:cNvSpPr>
                <a:spLocks/>
              </p:cNvSpPr>
              <p:nvPr/>
            </p:nvSpPr>
            <p:spPr bwMode="auto">
              <a:xfrm>
                <a:off x="3627" y="15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38" name="Freeform 2570"/>
              <p:cNvSpPr>
                <a:spLocks/>
              </p:cNvSpPr>
              <p:nvPr/>
            </p:nvSpPr>
            <p:spPr bwMode="auto">
              <a:xfrm>
                <a:off x="3392"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39" name="Freeform 2571"/>
              <p:cNvSpPr>
                <a:spLocks/>
              </p:cNvSpPr>
              <p:nvPr/>
            </p:nvSpPr>
            <p:spPr bwMode="auto">
              <a:xfrm>
                <a:off x="3717"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40" name="Freeform 2572"/>
              <p:cNvSpPr>
                <a:spLocks/>
              </p:cNvSpPr>
              <p:nvPr/>
            </p:nvSpPr>
            <p:spPr bwMode="auto">
              <a:xfrm>
                <a:off x="3687" y="14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41" name="Freeform 2573"/>
              <p:cNvSpPr>
                <a:spLocks/>
              </p:cNvSpPr>
              <p:nvPr/>
            </p:nvSpPr>
            <p:spPr bwMode="auto">
              <a:xfrm>
                <a:off x="3297" y="190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42" name="Freeform 2574"/>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43" name="Freeform 2575"/>
              <p:cNvSpPr>
                <a:spLocks/>
              </p:cNvSpPr>
              <p:nvPr/>
            </p:nvSpPr>
            <p:spPr bwMode="auto">
              <a:xfrm>
                <a:off x="1279" y="33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44" name="Freeform 2576"/>
              <p:cNvSpPr>
                <a:spLocks/>
              </p:cNvSpPr>
              <p:nvPr/>
            </p:nvSpPr>
            <p:spPr bwMode="auto">
              <a:xfrm>
                <a:off x="1510" y="27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45" name="Freeform 2577"/>
              <p:cNvSpPr>
                <a:spLocks/>
              </p:cNvSpPr>
              <p:nvPr/>
            </p:nvSpPr>
            <p:spPr bwMode="auto">
              <a:xfrm>
                <a:off x="3587"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46" name="Freeform 2578"/>
              <p:cNvSpPr>
                <a:spLocks/>
              </p:cNvSpPr>
              <p:nvPr/>
            </p:nvSpPr>
            <p:spPr bwMode="auto">
              <a:xfrm>
                <a:off x="3737" y="15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47" name="Freeform 2579"/>
              <p:cNvSpPr>
                <a:spLocks/>
              </p:cNvSpPr>
              <p:nvPr/>
            </p:nvSpPr>
            <p:spPr bwMode="auto">
              <a:xfrm>
                <a:off x="3157"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48" name="Freeform 2580"/>
              <p:cNvSpPr>
                <a:spLocks/>
              </p:cNvSpPr>
              <p:nvPr/>
            </p:nvSpPr>
            <p:spPr bwMode="auto">
              <a:xfrm>
                <a:off x="1510" y="337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49" name="Freeform 2581"/>
              <p:cNvSpPr>
                <a:spLocks/>
              </p:cNvSpPr>
              <p:nvPr/>
            </p:nvSpPr>
            <p:spPr bwMode="auto">
              <a:xfrm>
                <a:off x="3116" y="201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6950" name="Freeform 2582"/>
              <p:cNvSpPr>
                <a:spLocks/>
              </p:cNvSpPr>
              <p:nvPr/>
            </p:nvSpPr>
            <p:spPr bwMode="auto">
              <a:xfrm>
                <a:off x="1510" y="31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51" name="Freeform 2583"/>
              <p:cNvSpPr>
                <a:spLocks/>
              </p:cNvSpPr>
              <p:nvPr/>
            </p:nvSpPr>
            <p:spPr bwMode="auto">
              <a:xfrm>
                <a:off x="2526" y="13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52" name="Freeform 2584"/>
              <p:cNvSpPr>
                <a:spLocks/>
              </p:cNvSpPr>
              <p:nvPr/>
            </p:nvSpPr>
            <p:spPr bwMode="auto">
              <a:xfrm>
                <a:off x="1279" y="30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53" name="Freeform 2585"/>
              <p:cNvSpPr>
                <a:spLocks/>
              </p:cNvSpPr>
              <p:nvPr/>
            </p:nvSpPr>
            <p:spPr bwMode="auto">
              <a:xfrm>
                <a:off x="1414" y="33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54" name="Freeform 2586"/>
              <p:cNvSpPr>
                <a:spLocks/>
              </p:cNvSpPr>
              <p:nvPr/>
            </p:nvSpPr>
            <p:spPr bwMode="auto">
              <a:xfrm>
                <a:off x="2571" y="14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55" name="Freeform 2587"/>
              <p:cNvSpPr>
                <a:spLocks/>
              </p:cNvSpPr>
              <p:nvPr/>
            </p:nvSpPr>
            <p:spPr bwMode="auto">
              <a:xfrm>
                <a:off x="3857" y="14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56" name="Freeform 2588"/>
              <p:cNvSpPr>
                <a:spLocks/>
              </p:cNvSpPr>
              <p:nvPr/>
            </p:nvSpPr>
            <p:spPr bwMode="auto">
              <a:xfrm>
                <a:off x="3422" y="17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57" name="Freeform 2589"/>
              <p:cNvSpPr>
                <a:spLocks/>
              </p:cNvSpPr>
              <p:nvPr/>
            </p:nvSpPr>
            <p:spPr bwMode="auto">
              <a:xfrm>
                <a:off x="3968" y="17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58" name="Freeform 2590"/>
              <p:cNvSpPr>
                <a:spLocks/>
              </p:cNvSpPr>
              <p:nvPr/>
            </p:nvSpPr>
            <p:spPr bwMode="auto">
              <a:xfrm>
                <a:off x="1995" y="29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59" name="Freeform 2591"/>
              <p:cNvSpPr>
                <a:spLocks/>
              </p:cNvSpPr>
              <p:nvPr/>
            </p:nvSpPr>
            <p:spPr bwMode="auto">
              <a:xfrm>
                <a:off x="3177" y="19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60" name="Freeform 2592"/>
              <p:cNvSpPr>
                <a:spLocks/>
              </p:cNvSpPr>
              <p:nvPr/>
            </p:nvSpPr>
            <p:spPr bwMode="auto">
              <a:xfrm>
                <a:off x="1785" y="29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61" name="Freeform 2593"/>
              <p:cNvSpPr>
                <a:spLocks/>
              </p:cNvSpPr>
              <p:nvPr/>
            </p:nvSpPr>
            <p:spPr bwMode="auto">
              <a:xfrm>
                <a:off x="3772" y="14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62" name="Freeform 2594"/>
              <p:cNvSpPr>
                <a:spLocks/>
              </p:cNvSpPr>
              <p:nvPr/>
            </p:nvSpPr>
            <p:spPr bwMode="auto">
              <a:xfrm>
                <a:off x="3787" y="13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63" name="Freeform 2595"/>
              <p:cNvSpPr>
                <a:spLocks/>
              </p:cNvSpPr>
              <p:nvPr/>
            </p:nvSpPr>
            <p:spPr bwMode="auto">
              <a:xfrm>
                <a:off x="3061" y="20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64" name="Freeform 2596"/>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65" name="Freeform 2597"/>
              <p:cNvSpPr>
                <a:spLocks/>
              </p:cNvSpPr>
              <p:nvPr/>
            </p:nvSpPr>
            <p:spPr bwMode="auto">
              <a:xfrm>
                <a:off x="3247" y="21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66" name="Freeform 2598"/>
              <p:cNvSpPr>
                <a:spLocks/>
              </p:cNvSpPr>
              <p:nvPr/>
            </p:nvSpPr>
            <p:spPr bwMode="auto">
              <a:xfrm>
                <a:off x="3612"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67" name="Freeform 2599"/>
              <p:cNvSpPr>
                <a:spLocks/>
              </p:cNvSpPr>
              <p:nvPr/>
            </p:nvSpPr>
            <p:spPr bwMode="auto">
              <a:xfrm>
                <a:off x="3262"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68" name="Freeform 2600"/>
              <p:cNvSpPr>
                <a:spLocks/>
              </p:cNvSpPr>
              <p:nvPr/>
            </p:nvSpPr>
            <p:spPr bwMode="auto">
              <a:xfrm>
                <a:off x="3512"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69" name="Freeform 2601"/>
              <p:cNvSpPr>
                <a:spLocks/>
              </p:cNvSpPr>
              <p:nvPr/>
            </p:nvSpPr>
            <p:spPr bwMode="auto">
              <a:xfrm>
                <a:off x="3172" y="212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70" name="Freeform 2602"/>
              <p:cNvSpPr>
                <a:spLocks/>
              </p:cNvSpPr>
              <p:nvPr/>
            </p:nvSpPr>
            <p:spPr bwMode="auto">
              <a:xfrm>
                <a:off x="3036" y="21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71" name="Freeform 2603"/>
              <p:cNvSpPr>
                <a:spLocks/>
              </p:cNvSpPr>
              <p:nvPr/>
            </p:nvSpPr>
            <p:spPr bwMode="auto">
              <a:xfrm>
                <a:off x="3192" y="19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72" name="Freeform 2604"/>
              <p:cNvSpPr>
                <a:spLocks/>
              </p:cNvSpPr>
              <p:nvPr/>
            </p:nvSpPr>
            <p:spPr bwMode="auto">
              <a:xfrm>
                <a:off x="1414"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73" name="Freeform 2605"/>
              <p:cNvSpPr>
                <a:spLocks/>
              </p:cNvSpPr>
              <p:nvPr/>
            </p:nvSpPr>
            <p:spPr bwMode="auto">
              <a:xfrm>
                <a:off x="1279" y="33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74" name="Freeform 2606"/>
              <p:cNvSpPr>
                <a:spLocks/>
              </p:cNvSpPr>
              <p:nvPr/>
            </p:nvSpPr>
            <p:spPr bwMode="auto">
              <a:xfrm>
                <a:off x="4053" y="15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75" name="Freeform 2607"/>
              <p:cNvSpPr>
                <a:spLocks/>
              </p:cNvSpPr>
              <p:nvPr/>
            </p:nvSpPr>
            <p:spPr bwMode="auto">
              <a:xfrm>
                <a:off x="3312" y="19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76" name="Freeform 2608"/>
              <p:cNvSpPr>
                <a:spLocks/>
              </p:cNvSpPr>
              <p:nvPr/>
            </p:nvSpPr>
            <p:spPr bwMode="auto">
              <a:xfrm>
                <a:off x="1279" y="340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77" name="Freeform 2609"/>
              <p:cNvSpPr>
                <a:spLocks/>
              </p:cNvSpPr>
              <p:nvPr/>
            </p:nvSpPr>
            <p:spPr bwMode="auto">
              <a:xfrm>
                <a:off x="3287" y="18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78" name="Freeform 2610"/>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79" name="Freeform 2611"/>
              <p:cNvSpPr>
                <a:spLocks/>
              </p:cNvSpPr>
              <p:nvPr/>
            </p:nvSpPr>
            <p:spPr bwMode="auto">
              <a:xfrm>
                <a:off x="1510" y="298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80" name="Freeform 2612"/>
              <p:cNvSpPr>
                <a:spLocks/>
              </p:cNvSpPr>
              <p:nvPr/>
            </p:nvSpPr>
            <p:spPr bwMode="auto">
              <a:xfrm>
                <a:off x="1745"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81" name="Freeform 2613"/>
              <p:cNvSpPr>
                <a:spLocks/>
              </p:cNvSpPr>
              <p:nvPr/>
            </p:nvSpPr>
            <p:spPr bwMode="auto">
              <a:xfrm>
                <a:off x="1279" y="35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82" name="Freeform 2614"/>
              <p:cNvSpPr>
                <a:spLocks/>
              </p:cNvSpPr>
              <p:nvPr/>
            </p:nvSpPr>
            <p:spPr bwMode="auto">
              <a:xfrm>
                <a:off x="2971" y="201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83" name="Freeform 2615"/>
              <p:cNvSpPr>
                <a:spLocks/>
              </p:cNvSpPr>
              <p:nvPr/>
            </p:nvSpPr>
            <p:spPr bwMode="auto">
              <a:xfrm>
                <a:off x="3387" y="15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84" name="Freeform 2616"/>
              <p:cNvSpPr>
                <a:spLocks/>
              </p:cNvSpPr>
              <p:nvPr/>
            </p:nvSpPr>
            <p:spPr bwMode="auto">
              <a:xfrm>
                <a:off x="3237" y="18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85" name="Freeform 2617"/>
              <p:cNvSpPr>
                <a:spLocks/>
              </p:cNvSpPr>
              <p:nvPr/>
            </p:nvSpPr>
            <p:spPr bwMode="auto">
              <a:xfrm>
                <a:off x="3137" y="19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sp>
          <p:nvSpPr>
            <p:cNvPr id="316987" name="Freeform 2619"/>
            <p:cNvSpPr>
              <a:spLocks/>
            </p:cNvSpPr>
            <p:nvPr/>
          </p:nvSpPr>
          <p:spPr bwMode="auto">
            <a:xfrm>
              <a:off x="1955" y="28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88" name="Freeform 2620"/>
            <p:cNvSpPr>
              <a:spLocks/>
            </p:cNvSpPr>
            <p:nvPr/>
          </p:nvSpPr>
          <p:spPr bwMode="auto">
            <a:xfrm>
              <a:off x="3697" y="160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89" name="Freeform 2621"/>
            <p:cNvSpPr>
              <a:spLocks/>
            </p:cNvSpPr>
            <p:nvPr/>
          </p:nvSpPr>
          <p:spPr bwMode="auto">
            <a:xfrm>
              <a:off x="3983" y="12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90" name="Freeform 2622"/>
            <p:cNvSpPr>
              <a:spLocks/>
            </p:cNvSpPr>
            <p:nvPr/>
          </p:nvSpPr>
          <p:spPr bwMode="auto">
            <a:xfrm>
              <a:off x="4223" y="13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91" name="Freeform 2623"/>
            <p:cNvSpPr>
              <a:spLocks/>
            </p:cNvSpPr>
            <p:nvPr/>
          </p:nvSpPr>
          <p:spPr bwMode="auto">
            <a:xfrm>
              <a:off x="3122" y="22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92" name="Freeform 2624"/>
            <p:cNvSpPr>
              <a:spLocks/>
            </p:cNvSpPr>
            <p:nvPr/>
          </p:nvSpPr>
          <p:spPr bwMode="auto">
            <a:xfrm>
              <a:off x="3692" y="16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93" name="Freeform 2625"/>
            <p:cNvSpPr>
              <a:spLocks/>
            </p:cNvSpPr>
            <p:nvPr/>
          </p:nvSpPr>
          <p:spPr bwMode="auto">
            <a:xfrm>
              <a:off x="1975" y="26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94" name="Freeform 2626"/>
            <p:cNvSpPr>
              <a:spLocks/>
            </p:cNvSpPr>
            <p:nvPr/>
          </p:nvSpPr>
          <p:spPr bwMode="auto">
            <a:xfrm>
              <a:off x="3407"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95" name="Freeform 2627"/>
            <p:cNvSpPr>
              <a:spLocks/>
            </p:cNvSpPr>
            <p:nvPr/>
          </p:nvSpPr>
          <p:spPr bwMode="auto">
            <a:xfrm>
              <a:off x="3887" y="14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96" name="Freeform 2628"/>
            <p:cNvSpPr>
              <a:spLocks/>
            </p:cNvSpPr>
            <p:nvPr/>
          </p:nvSpPr>
          <p:spPr bwMode="auto">
            <a:xfrm>
              <a:off x="3617" y="16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97" name="Freeform 2629"/>
            <p:cNvSpPr>
              <a:spLocks/>
            </p:cNvSpPr>
            <p:nvPr/>
          </p:nvSpPr>
          <p:spPr bwMode="auto">
            <a:xfrm>
              <a:off x="4198" y="12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98" name="Freeform 2630"/>
            <p:cNvSpPr>
              <a:spLocks/>
            </p:cNvSpPr>
            <p:nvPr/>
          </p:nvSpPr>
          <p:spPr bwMode="auto">
            <a:xfrm>
              <a:off x="1850" y="286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6999" name="Freeform 2631"/>
            <p:cNvSpPr>
              <a:spLocks/>
            </p:cNvSpPr>
            <p:nvPr/>
          </p:nvSpPr>
          <p:spPr bwMode="auto">
            <a:xfrm>
              <a:off x="1279"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00" name="Freeform 2632"/>
            <p:cNvSpPr>
              <a:spLocks/>
            </p:cNvSpPr>
            <p:nvPr/>
          </p:nvSpPr>
          <p:spPr bwMode="auto">
            <a:xfrm>
              <a:off x="3927" y="176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001" name="Freeform 2633"/>
            <p:cNvSpPr>
              <a:spLocks/>
            </p:cNvSpPr>
            <p:nvPr/>
          </p:nvSpPr>
          <p:spPr bwMode="auto">
            <a:xfrm>
              <a:off x="3762" y="14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02" name="Freeform 2634"/>
            <p:cNvSpPr>
              <a:spLocks/>
            </p:cNvSpPr>
            <p:nvPr/>
          </p:nvSpPr>
          <p:spPr bwMode="auto">
            <a:xfrm>
              <a:off x="3327" y="18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03" name="Freeform 2635"/>
            <p:cNvSpPr>
              <a:spLocks/>
            </p:cNvSpPr>
            <p:nvPr/>
          </p:nvSpPr>
          <p:spPr bwMode="auto">
            <a:xfrm>
              <a:off x="2621" y="28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04" name="Freeform 2636"/>
            <p:cNvSpPr>
              <a:spLocks/>
            </p:cNvSpPr>
            <p:nvPr/>
          </p:nvSpPr>
          <p:spPr bwMode="auto">
            <a:xfrm>
              <a:off x="3672"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05" name="Freeform 2637"/>
            <p:cNvSpPr>
              <a:spLocks/>
            </p:cNvSpPr>
            <p:nvPr/>
          </p:nvSpPr>
          <p:spPr bwMode="auto">
            <a:xfrm>
              <a:off x="3907" y="13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06" name="Freeform 2638"/>
            <p:cNvSpPr>
              <a:spLocks/>
            </p:cNvSpPr>
            <p:nvPr/>
          </p:nvSpPr>
          <p:spPr bwMode="auto">
            <a:xfrm>
              <a:off x="3702" y="16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07" name="Freeform 2639"/>
            <p:cNvSpPr>
              <a:spLocks/>
            </p:cNvSpPr>
            <p:nvPr/>
          </p:nvSpPr>
          <p:spPr bwMode="auto">
            <a:xfrm>
              <a:off x="3177" y="188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08" name="Freeform 2640"/>
            <p:cNvSpPr>
              <a:spLocks/>
            </p:cNvSpPr>
            <p:nvPr/>
          </p:nvSpPr>
          <p:spPr bwMode="auto">
            <a:xfrm>
              <a:off x="4028"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09" name="Freeform 2641"/>
            <p:cNvSpPr>
              <a:spLocks/>
            </p:cNvSpPr>
            <p:nvPr/>
          </p:nvSpPr>
          <p:spPr bwMode="auto">
            <a:xfrm>
              <a:off x="1510" y="33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10" name="Freeform 2642"/>
            <p:cNvSpPr>
              <a:spLocks/>
            </p:cNvSpPr>
            <p:nvPr/>
          </p:nvSpPr>
          <p:spPr bwMode="auto">
            <a:xfrm>
              <a:off x="3492" y="171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11" name="Freeform 2643"/>
            <p:cNvSpPr>
              <a:spLocks/>
            </p:cNvSpPr>
            <p:nvPr/>
          </p:nvSpPr>
          <p:spPr bwMode="auto">
            <a:xfrm>
              <a:off x="3882" y="14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12" name="Freeform 2644"/>
            <p:cNvSpPr>
              <a:spLocks/>
            </p:cNvSpPr>
            <p:nvPr/>
          </p:nvSpPr>
          <p:spPr bwMode="auto">
            <a:xfrm>
              <a:off x="1510" y="32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13" name="Freeform 2645"/>
            <p:cNvSpPr>
              <a:spLocks/>
            </p:cNvSpPr>
            <p:nvPr/>
          </p:nvSpPr>
          <p:spPr bwMode="auto">
            <a:xfrm>
              <a:off x="3202" y="25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14" name="Freeform 2646"/>
            <p:cNvSpPr>
              <a:spLocks/>
            </p:cNvSpPr>
            <p:nvPr/>
          </p:nvSpPr>
          <p:spPr bwMode="auto">
            <a:xfrm>
              <a:off x="4018"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15" name="Freeform 2647"/>
            <p:cNvSpPr>
              <a:spLocks/>
            </p:cNvSpPr>
            <p:nvPr/>
          </p:nvSpPr>
          <p:spPr bwMode="auto">
            <a:xfrm>
              <a:off x="3377" y="17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16" name="Freeform 2648"/>
            <p:cNvSpPr>
              <a:spLocks/>
            </p:cNvSpPr>
            <p:nvPr/>
          </p:nvSpPr>
          <p:spPr bwMode="auto">
            <a:xfrm>
              <a:off x="3442" y="17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17" name="Freeform 2649"/>
            <p:cNvSpPr>
              <a:spLocks/>
            </p:cNvSpPr>
            <p:nvPr/>
          </p:nvSpPr>
          <p:spPr bwMode="auto">
            <a:xfrm>
              <a:off x="3046"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18" name="Freeform 2650"/>
            <p:cNvSpPr>
              <a:spLocks/>
            </p:cNvSpPr>
            <p:nvPr/>
          </p:nvSpPr>
          <p:spPr bwMode="auto">
            <a:xfrm>
              <a:off x="3542" y="15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19" name="Freeform 2651"/>
            <p:cNvSpPr>
              <a:spLocks/>
            </p:cNvSpPr>
            <p:nvPr/>
          </p:nvSpPr>
          <p:spPr bwMode="auto">
            <a:xfrm>
              <a:off x="1279" y="344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20" name="Freeform 2652"/>
            <p:cNvSpPr>
              <a:spLocks/>
            </p:cNvSpPr>
            <p:nvPr/>
          </p:nvSpPr>
          <p:spPr bwMode="auto">
            <a:xfrm>
              <a:off x="4023" y="16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21" name="Freeform 2653"/>
            <p:cNvSpPr>
              <a:spLocks/>
            </p:cNvSpPr>
            <p:nvPr/>
          </p:nvSpPr>
          <p:spPr bwMode="auto">
            <a:xfrm>
              <a:off x="1510" y="32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22" name="Freeform 2654"/>
            <p:cNvSpPr>
              <a:spLocks/>
            </p:cNvSpPr>
            <p:nvPr/>
          </p:nvSpPr>
          <p:spPr bwMode="auto">
            <a:xfrm>
              <a:off x="3757"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23" name="Freeform 2655"/>
            <p:cNvSpPr>
              <a:spLocks/>
            </p:cNvSpPr>
            <p:nvPr/>
          </p:nvSpPr>
          <p:spPr bwMode="auto">
            <a:xfrm>
              <a:off x="3217" y="20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24" name="Freeform 2656"/>
            <p:cNvSpPr>
              <a:spLocks/>
            </p:cNvSpPr>
            <p:nvPr/>
          </p:nvSpPr>
          <p:spPr bwMode="auto">
            <a:xfrm>
              <a:off x="1700" y="323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25" name="Freeform 2657"/>
            <p:cNvSpPr>
              <a:spLocks/>
            </p:cNvSpPr>
            <p:nvPr/>
          </p:nvSpPr>
          <p:spPr bwMode="auto">
            <a:xfrm>
              <a:off x="3477" y="16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26" name="Freeform 2658"/>
            <p:cNvSpPr>
              <a:spLocks/>
            </p:cNvSpPr>
            <p:nvPr/>
          </p:nvSpPr>
          <p:spPr bwMode="auto">
            <a:xfrm>
              <a:off x="4163" y="12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27" name="Freeform 2659"/>
            <p:cNvSpPr>
              <a:spLocks/>
            </p:cNvSpPr>
            <p:nvPr/>
          </p:nvSpPr>
          <p:spPr bwMode="auto">
            <a:xfrm>
              <a:off x="3287" y="18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28" name="Freeform 2660"/>
            <p:cNvSpPr>
              <a:spLocks/>
            </p:cNvSpPr>
            <p:nvPr/>
          </p:nvSpPr>
          <p:spPr bwMode="auto">
            <a:xfrm>
              <a:off x="3557" y="16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29" name="Freeform 2661"/>
            <p:cNvSpPr>
              <a:spLocks/>
            </p:cNvSpPr>
            <p:nvPr/>
          </p:nvSpPr>
          <p:spPr bwMode="auto">
            <a:xfrm>
              <a:off x="3462"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30" name="Freeform 2662"/>
            <p:cNvSpPr>
              <a:spLocks/>
            </p:cNvSpPr>
            <p:nvPr/>
          </p:nvSpPr>
          <p:spPr bwMode="auto">
            <a:xfrm>
              <a:off x="3502" y="17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31" name="Freeform 2663"/>
            <p:cNvSpPr>
              <a:spLocks/>
            </p:cNvSpPr>
            <p:nvPr/>
          </p:nvSpPr>
          <p:spPr bwMode="auto">
            <a:xfrm>
              <a:off x="3577" y="16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32" name="Freeform 2664"/>
            <p:cNvSpPr>
              <a:spLocks/>
            </p:cNvSpPr>
            <p:nvPr/>
          </p:nvSpPr>
          <p:spPr bwMode="auto">
            <a:xfrm>
              <a:off x="2871" y="22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33" name="Freeform 2665"/>
            <p:cNvSpPr>
              <a:spLocks/>
            </p:cNvSpPr>
            <p:nvPr/>
          </p:nvSpPr>
          <p:spPr bwMode="auto">
            <a:xfrm>
              <a:off x="1785" y="32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34" name="Freeform 2666"/>
            <p:cNvSpPr>
              <a:spLocks/>
            </p:cNvSpPr>
            <p:nvPr/>
          </p:nvSpPr>
          <p:spPr bwMode="auto">
            <a:xfrm>
              <a:off x="1414" y="329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35" name="Freeform 2667"/>
            <p:cNvSpPr>
              <a:spLocks/>
            </p:cNvSpPr>
            <p:nvPr/>
          </p:nvSpPr>
          <p:spPr bwMode="auto">
            <a:xfrm>
              <a:off x="1745" y="17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36" name="Freeform 2668"/>
            <p:cNvSpPr>
              <a:spLocks/>
            </p:cNvSpPr>
            <p:nvPr/>
          </p:nvSpPr>
          <p:spPr bwMode="auto">
            <a:xfrm>
              <a:off x="3412" y="17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37" name="Freeform 2669"/>
            <p:cNvSpPr>
              <a:spLocks/>
            </p:cNvSpPr>
            <p:nvPr/>
          </p:nvSpPr>
          <p:spPr bwMode="auto">
            <a:xfrm>
              <a:off x="1279" y="341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38" name="Freeform 2670"/>
            <p:cNvSpPr>
              <a:spLocks/>
            </p:cNvSpPr>
            <p:nvPr/>
          </p:nvSpPr>
          <p:spPr bwMode="auto">
            <a:xfrm>
              <a:off x="3627" y="16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39" name="Freeform 2671"/>
            <p:cNvSpPr>
              <a:spLocks/>
            </p:cNvSpPr>
            <p:nvPr/>
          </p:nvSpPr>
          <p:spPr bwMode="auto">
            <a:xfrm>
              <a:off x="2961" y="24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40" name="Freeform 2672"/>
            <p:cNvSpPr>
              <a:spLocks/>
            </p:cNvSpPr>
            <p:nvPr/>
          </p:nvSpPr>
          <p:spPr bwMode="auto">
            <a:xfrm>
              <a:off x="1279" y="34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41" name="Freeform 2673"/>
            <p:cNvSpPr>
              <a:spLocks/>
            </p:cNvSpPr>
            <p:nvPr/>
          </p:nvSpPr>
          <p:spPr bwMode="auto">
            <a:xfrm>
              <a:off x="3026" y="205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42" name="Freeform 2674"/>
            <p:cNvSpPr>
              <a:spLocks/>
            </p:cNvSpPr>
            <p:nvPr/>
          </p:nvSpPr>
          <p:spPr bwMode="auto">
            <a:xfrm>
              <a:off x="3567" y="16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43" name="Freeform 2675"/>
            <p:cNvSpPr>
              <a:spLocks/>
            </p:cNvSpPr>
            <p:nvPr/>
          </p:nvSpPr>
          <p:spPr bwMode="auto">
            <a:xfrm>
              <a:off x="1414" y="32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44" name="Freeform 2676"/>
            <p:cNvSpPr>
              <a:spLocks/>
            </p:cNvSpPr>
            <p:nvPr/>
          </p:nvSpPr>
          <p:spPr bwMode="auto">
            <a:xfrm>
              <a:off x="1279" y="350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45" name="Freeform 2677"/>
            <p:cNvSpPr>
              <a:spLocks/>
            </p:cNvSpPr>
            <p:nvPr/>
          </p:nvSpPr>
          <p:spPr bwMode="auto">
            <a:xfrm>
              <a:off x="1510"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46" name="Freeform 2678"/>
            <p:cNvSpPr>
              <a:spLocks/>
            </p:cNvSpPr>
            <p:nvPr/>
          </p:nvSpPr>
          <p:spPr bwMode="auto">
            <a:xfrm>
              <a:off x="3192" y="19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47" name="Freeform 2679"/>
            <p:cNvSpPr>
              <a:spLocks/>
            </p:cNvSpPr>
            <p:nvPr/>
          </p:nvSpPr>
          <p:spPr bwMode="auto">
            <a:xfrm>
              <a:off x="4103" y="16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48" name="Freeform 2680"/>
            <p:cNvSpPr>
              <a:spLocks/>
            </p:cNvSpPr>
            <p:nvPr/>
          </p:nvSpPr>
          <p:spPr bwMode="auto">
            <a:xfrm>
              <a:off x="4028" y="13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49" name="Freeform 2681"/>
            <p:cNvSpPr>
              <a:spLocks/>
            </p:cNvSpPr>
            <p:nvPr/>
          </p:nvSpPr>
          <p:spPr bwMode="auto">
            <a:xfrm>
              <a:off x="3267" y="240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50" name="Freeform 2682"/>
            <p:cNvSpPr>
              <a:spLocks/>
            </p:cNvSpPr>
            <p:nvPr/>
          </p:nvSpPr>
          <p:spPr bwMode="auto">
            <a:xfrm>
              <a:off x="3417" y="18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51" name="Freeform 2683"/>
            <p:cNvSpPr>
              <a:spLocks/>
            </p:cNvSpPr>
            <p:nvPr/>
          </p:nvSpPr>
          <p:spPr bwMode="auto">
            <a:xfrm>
              <a:off x="1279" y="338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52" name="Freeform 2684"/>
            <p:cNvSpPr>
              <a:spLocks/>
            </p:cNvSpPr>
            <p:nvPr/>
          </p:nvSpPr>
          <p:spPr bwMode="auto">
            <a:xfrm>
              <a:off x="3837" y="149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53" name="Freeform 2685"/>
            <p:cNvSpPr>
              <a:spLocks/>
            </p:cNvSpPr>
            <p:nvPr/>
          </p:nvSpPr>
          <p:spPr bwMode="auto">
            <a:xfrm>
              <a:off x="3322" y="18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54" name="Freeform 2686"/>
            <p:cNvSpPr>
              <a:spLocks/>
            </p:cNvSpPr>
            <p:nvPr/>
          </p:nvSpPr>
          <p:spPr bwMode="auto">
            <a:xfrm>
              <a:off x="3182" y="205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55" name="Freeform 2687"/>
            <p:cNvSpPr>
              <a:spLocks/>
            </p:cNvSpPr>
            <p:nvPr/>
          </p:nvSpPr>
          <p:spPr bwMode="auto">
            <a:xfrm>
              <a:off x="1930" y="32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56" name="Freeform 2688"/>
            <p:cNvSpPr>
              <a:spLocks/>
            </p:cNvSpPr>
            <p:nvPr/>
          </p:nvSpPr>
          <p:spPr bwMode="auto">
            <a:xfrm>
              <a:off x="3862" y="11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57" name="Freeform 2689"/>
            <p:cNvSpPr>
              <a:spLocks/>
            </p:cNvSpPr>
            <p:nvPr/>
          </p:nvSpPr>
          <p:spPr bwMode="auto">
            <a:xfrm>
              <a:off x="1279" y="349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58" name="Freeform 2690"/>
            <p:cNvSpPr>
              <a:spLocks/>
            </p:cNvSpPr>
            <p:nvPr/>
          </p:nvSpPr>
          <p:spPr bwMode="auto">
            <a:xfrm>
              <a:off x="3877" y="144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59" name="Freeform 2691"/>
            <p:cNvSpPr>
              <a:spLocks/>
            </p:cNvSpPr>
            <p:nvPr/>
          </p:nvSpPr>
          <p:spPr bwMode="auto">
            <a:xfrm>
              <a:off x="2901" y="21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60" name="Freeform 2692"/>
            <p:cNvSpPr>
              <a:spLocks/>
            </p:cNvSpPr>
            <p:nvPr/>
          </p:nvSpPr>
          <p:spPr bwMode="auto">
            <a:xfrm>
              <a:off x="2911" y="219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61" name="Freeform 2693"/>
            <p:cNvSpPr>
              <a:spLocks/>
            </p:cNvSpPr>
            <p:nvPr/>
          </p:nvSpPr>
          <p:spPr bwMode="auto">
            <a:xfrm>
              <a:off x="3968" y="14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62" name="Freeform 2694"/>
            <p:cNvSpPr>
              <a:spLocks/>
            </p:cNvSpPr>
            <p:nvPr/>
          </p:nvSpPr>
          <p:spPr bwMode="auto">
            <a:xfrm>
              <a:off x="1700" y="30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63" name="Freeform 2695"/>
            <p:cNvSpPr>
              <a:spLocks/>
            </p:cNvSpPr>
            <p:nvPr/>
          </p:nvSpPr>
          <p:spPr bwMode="auto">
            <a:xfrm>
              <a:off x="3142" y="204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64" name="Freeform 2696"/>
            <p:cNvSpPr>
              <a:spLocks/>
            </p:cNvSpPr>
            <p:nvPr/>
          </p:nvSpPr>
          <p:spPr bwMode="auto">
            <a:xfrm>
              <a:off x="3132"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65" name="Freeform 2697"/>
            <p:cNvSpPr>
              <a:spLocks/>
            </p:cNvSpPr>
            <p:nvPr/>
          </p:nvSpPr>
          <p:spPr bwMode="auto">
            <a:xfrm>
              <a:off x="3377" y="163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66" name="Freeform 2698"/>
            <p:cNvSpPr>
              <a:spLocks/>
            </p:cNvSpPr>
            <p:nvPr/>
          </p:nvSpPr>
          <p:spPr bwMode="auto">
            <a:xfrm>
              <a:off x="1930" y="22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67" name="Freeform 2699"/>
            <p:cNvSpPr>
              <a:spLocks/>
            </p:cNvSpPr>
            <p:nvPr/>
          </p:nvSpPr>
          <p:spPr bwMode="auto">
            <a:xfrm>
              <a:off x="3367"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68" name="Freeform 2700"/>
            <p:cNvSpPr>
              <a:spLocks/>
            </p:cNvSpPr>
            <p:nvPr/>
          </p:nvSpPr>
          <p:spPr bwMode="auto">
            <a:xfrm>
              <a:off x="3627" y="16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69" name="Freeform 2701"/>
            <p:cNvSpPr>
              <a:spLocks/>
            </p:cNvSpPr>
            <p:nvPr/>
          </p:nvSpPr>
          <p:spPr bwMode="auto">
            <a:xfrm>
              <a:off x="3807" y="14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70" name="Freeform 2702"/>
            <p:cNvSpPr>
              <a:spLocks/>
            </p:cNvSpPr>
            <p:nvPr/>
          </p:nvSpPr>
          <p:spPr bwMode="auto">
            <a:xfrm>
              <a:off x="3432" y="172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71" name="Freeform 2703"/>
            <p:cNvSpPr>
              <a:spLocks/>
            </p:cNvSpPr>
            <p:nvPr/>
          </p:nvSpPr>
          <p:spPr bwMode="auto">
            <a:xfrm>
              <a:off x="1279" y="34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72" name="Freeform 2704"/>
            <p:cNvSpPr>
              <a:spLocks/>
            </p:cNvSpPr>
            <p:nvPr/>
          </p:nvSpPr>
          <p:spPr bwMode="auto">
            <a:xfrm>
              <a:off x="3517"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73" name="Freeform 2705"/>
            <p:cNvSpPr>
              <a:spLocks/>
            </p:cNvSpPr>
            <p:nvPr/>
          </p:nvSpPr>
          <p:spPr bwMode="auto">
            <a:xfrm>
              <a:off x="3807"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74" name="Freeform 2706"/>
            <p:cNvSpPr>
              <a:spLocks/>
            </p:cNvSpPr>
            <p:nvPr/>
          </p:nvSpPr>
          <p:spPr bwMode="auto">
            <a:xfrm>
              <a:off x="1820" y="332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75" name="Freeform 2707"/>
            <p:cNvSpPr>
              <a:spLocks/>
            </p:cNvSpPr>
            <p:nvPr/>
          </p:nvSpPr>
          <p:spPr bwMode="auto">
            <a:xfrm>
              <a:off x="3802" y="19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76" name="Freeform 2708"/>
            <p:cNvSpPr>
              <a:spLocks/>
            </p:cNvSpPr>
            <p:nvPr/>
          </p:nvSpPr>
          <p:spPr bwMode="auto">
            <a:xfrm>
              <a:off x="3872" y="142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77" name="Freeform 2709"/>
            <p:cNvSpPr>
              <a:spLocks/>
            </p:cNvSpPr>
            <p:nvPr/>
          </p:nvSpPr>
          <p:spPr bwMode="auto">
            <a:xfrm>
              <a:off x="3317" y="18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78" name="Freeform 2710"/>
            <p:cNvSpPr>
              <a:spLocks/>
            </p:cNvSpPr>
            <p:nvPr/>
          </p:nvSpPr>
          <p:spPr bwMode="auto">
            <a:xfrm>
              <a:off x="1279" y="344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79" name="Freeform 2711"/>
            <p:cNvSpPr>
              <a:spLocks/>
            </p:cNvSpPr>
            <p:nvPr/>
          </p:nvSpPr>
          <p:spPr bwMode="auto">
            <a:xfrm>
              <a:off x="3832" y="137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80" name="Freeform 2712"/>
            <p:cNvSpPr>
              <a:spLocks/>
            </p:cNvSpPr>
            <p:nvPr/>
          </p:nvSpPr>
          <p:spPr bwMode="auto">
            <a:xfrm>
              <a:off x="3717"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81" name="Freeform 2713"/>
            <p:cNvSpPr>
              <a:spLocks/>
            </p:cNvSpPr>
            <p:nvPr/>
          </p:nvSpPr>
          <p:spPr bwMode="auto">
            <a:xfrm>
              <a:off x="2816" y="23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82" name="Freeform 2714"/>
            <p:cNvSpPr>
              <a:spLocks/>
            </p:cNvSpPr>
            <p:nvPr/>
          </p:nvSpPr>
          <p:spPr bwMode="auto">
            <a:xfrm>
              <a:off x="3116" y="208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083" name="Freeform 2715"/>
            <p:cNvSpPr>
              <a:spLocks/>
            </p:cNvSpPr>
            <p:nvPr/>
          </p:nvSpPr>
          <p:spPr bwMode="auto">
            <a:xfrm>
              <a:off x="2931" y="211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84" name="Freeform 2716"/>
            <p:cNvSpPr>
              <a:spLocks/>
            </p:cNvSpPr>
            <p:nvPr/>
          </p:nvSpPr>
          <p:spPr bwMode="auto">
            <a:xfrm>
              <a:off x="2961" y="222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85" name="Freeform 2717"/>
            <p:cNvSpPr>
              <a:spLocks/>
            </p:cNvSpPr>
            <p:nvPr/>
          </p:nvSpPr>
          <p:spPr bwMode="auto">
            <a:xfrm>
              <a:off x="3647"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86" name="Freeform 2718"/>
            <p:cNvSpPr>
              <a:spLocks/>
            </p:cNvSpPr>
            <p:nvPr/>
          </p:nvSpPr>
          <p:spPr bwMode="auto">
            <a:xfrm>
              <a:off x="3197" y="196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87" name="Freeform 2719"/>
            <p:cNvSpPr>
              <a:spLocks/>
            </p:cNvSpPr>
            <p:nvPr/>
          </p:nvSpPr>
          <p:spPr bwMode="auto">
            <a:xfrm>
              <a:off x="1279"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88" name="Freeform 2720"/>
            <p:cNvSpPr>
              <a:spLocks/>
            </p:cNvSpPr>
            <p:nvPr/>
          </p:nvSpPr>
          <p:spPr bwMode="auto">
            <a:xfrm>
              <a:off x="1510" y="273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89" name="Freeform 2721"/>
            <p:cNvSpPr>
              <a:spLocks/>
            </p:cNvSpPr>
            <p:nvPr/>
          </p:nvSpPr>
          <p:spPr bwMode="auto">
            <a:xfrm>
              <a:off x="1279" y="347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90" name="Freeform 2722"/>
            <p:cNvSpPr>
              <a:spLocks/>
            </p:cNvSpPr>
            <p:nvPr/>
          </p:nvSpPr>
          <p:spPr bwMode="auto">
            <a:xfrm>
              <a:off x="3587" y="161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91" name="Freeform 2723"/>
            <p:cNvSpPr>
              <a:spLocks/>
            </p:cNvSpPr>
            <p:nvPr/>
          </p:nvSpPr>
          <p:spPr bwMode="auto">
            <a:xfrm>
              <a:off x="1414" y="345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92" name="Freeform 2724"/>
            <p:cNvSpPr>
              <a:spLocks/>
            </p:cNvSpPr>
            <p:nvPr/>
          </p:nvSpPr>
          <p:spPr bwMode="auto">
            <a:xfrm>
              <a:off x="4118" y="116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93" name="Freeform 2725"/>
            <p:cNvSpPr>
              <a:spLocks/>
            </p:cNvSpPr>
            <p:nvPr/>
          </p:nvSpPr>
          <p:spPr bwMode="auto">
            <a:xfrm>
              <a:off x="2846" y="263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94" name="Freeform 2726"/>
            <p:cNvSpPr>
              <a:spLocks/>
            </p:cNvSpPr>
            <p:nvPr/>
          </p:nvSpPr>
          <p:spPr bwMode="auto">
            <a:xfrm>
              <a:off x="3442" y="17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95" name="Freeform 2727"/>
            <p:cNvSpPr>
              <a:spLocks/>
            </p:cNvSpPr>
            <p:nvPr/>
          </p:nvSpPr>
          <p:spPr bwMode="auto">
            <a:xfrm>
              <a:off x="1745" y="30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96" name="Freeform 2728"/>
            <p:cNvSpPr>
              <a:spLocks/>
            </p:cNvSpPr>
            <p:nvPr/>
          </p:nvSpPr>
          <p:spPr bwMode="auto">
            <a:xfrm>
              <a:off x="3757" y="15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97" name="Freeform 2729"/>
            <p:cNvSpPr>
              <a:spLocks/>
            </p:cNvSpPr>
            <p:nvPr/>
          </p:nvSpPr>
          <p:spPr bwMode="auto">
            <a:xfrm>
              <a:off x="3697" y="158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98" name="Freeform 2730"/>
            <p:cNvSpPr>
              <a:spLocks/>
            </p:cNvSpPr>
            <p:nvPr/>
          </p:nvSpPr>
          <p:spPr bwMode="auto">
            <a:xfrm>
              <a:off x="3817" y="14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099" name="Freeform 2731"/>
            <p:cNvSpPr>
              <a:spLocks/>
            </p:cNvSpPr>
            <p:nvPr/>
          </p:nvSpPr>
          <p:spPr bwMode="auto">
            <a:xfrm>
              <a:off x="3487" y="176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00" name="Freeform 2732"/>
            <p:cNvSpPr>
              <a:spLocks/>
            </p:cNvSpPr>
            <p:nvPr/>
          </p:nvSpPr>
          <p:spPr bwMode="auto">
            <a:xfrm>
              <a:off x="1905" y="32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01" name="Freeform 2733"/>
            <p:cNvSpPr>
              <a:spLocks/>
            </p:cNvSpPr>
            <p:nvPr/>
          </p:nvSpPr>
          <p:spPr bwMode="auto">
            <a:xfrm>
              <a:off x="3001" y="207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02" name="Freeform 2734"/>
            <p:cNvSpPr>
              <a:spLocks/>
            </p:cNvSpPr>
            <p:nvPr/>
          </p:nvSpPr>
          <p:spPr bwMode="auto">
            <a:xfrm>
              <a:off x="2871" y="216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03" name="Freeform 2735"/>
            <p:cNvSpPr>
              <a:spLocks/>
            </p:cNvSpPr>
            <p:nvPr/>
          </p:nvSpPr>
          <p:spPr bwMode="auto">
            <a:xfrm>
              <a:off x="3677"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04" name="Freeform 2736"/>
            <p:cNvSpPr>
              <a:spLocks/>
            </p:cNvSpPr>
            <p:nvPr/>
          </p:nvSpPr>
          <p:spPr bwMode="auto">
            <a:xfrm>
              <a:off x="3907" y="16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05" name="Freeform 2737"/>
            <p:cNvSpPr>
              <a:spLocks/>
            </p:cNvSpPr>
            <p:nvPr/>
          </p:nvSpPr>
          <p:spPr bwMode="auto">
            <a:xfrm>
              <a:off x="3046" y="204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06" name="Freeform 2738"/>
            <p:cNvSpPr>
              <a:spLocks/>
            </p:cNvSpPr>
            <p:nvPr/>
          </p:nvSpPr>
          <p:spPr bwMode="auto">
            <a:xfrm>
              <a:off x="3732" y="15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07" name="Freeform 2739"/>
            <p:cNvSpPr>
              <a:spLocks/>
            </p:cNvSpPr>
            <p:nvPr/>
          </p:nvSpPr>
          <p:spPr bwMode="auto">
            <a:xfrm>
              <a:off x="3207" y="1984"/>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08" name="Freeform 2740"/>
            <p:cNvSpPr>
              <a:spLocks/>
            </p:cNvSpPr>
            <p:nvPr/>
          </p:nvSpPr>
          <p:spPr bwMode="auto">
            <a:xfrm>
              <a:off x="3562" y="16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09" name="Freeform 2741"/>
            <p:cNvSpPr>
              <a:spLocks/>
            </p:cNvSpPr>
            <p:nvPr/>
          </p:nvSpPr>
          <p:spPr bwMode="auto">
            <a:xfrm>
              <a:off x="2641" y="333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10" name="Freeform 2742"/>
            <p:cNvSpPr>
              <a:spLocks/>
            </p:cNvSpPr>
            <p:nvPr/>
          </p:nvSpPr>
          <p:spPr bwMode="auto">
            <a:xfrm>
              <a:off x="3807" y="138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11" name="Freeform 2743"/>
            <p:cNvSpPr>
              <a:spLocks/>
            </p:cNvSpPr>
            <p:nvPr/>
          </p:nvSpPr>
          <p:spPr bwMode="auto">
            <a:xfrm>
              <a:off x="1700" y="3365"/>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12" name="Freeform 2744"/>
            <p:cNvSpPr>
              <a:spLocks/>
            </p:cNvSpPr>
            <p:nvPr/>
          </p:nvSpPr>
          <p:spPr bwMode="auto">
            <a:xfrm>
              <a:off x="3197" y="1979"/>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13" name="Freeform 2745"/>
            <p:cNvSpPr>
              <a:spLocks/>
            </p:cNvSpPr>
            <p:nvPr/>
          </p:nvSpPr>
          <p:spPr bwMode="auto">
            <a:xfrm>
              <a:off x="3662" y="15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114" name="Rectangle 2746"/>
            <p:cNvSpPr>
              <a:spLocks noChangeArrowheads="1"/>
            </p:cNvSpPr>
            <p:nvPr/>
          </p:nvSpPr>
          <p:spPr bwMode="auto">
            <a:xfrm>
              <a:off x="679" y="3580"/>
              <a:ext cx="276" cy="186"/>
            </a:xfrm>
            <a:prstGeom prst="rect">
              <a:avLst/>
            </a:prstGeom>
            <a:noFill/>
            <a:ln w="9525">
              <a:noFill/>
              <a:miter lim="800000"/>
              <a:headEnd/>
              <a:tailEnd/>
            </a:ln>
          </p:spPr>
          <p:txBody>
            <a:bodyPr wrap="none" lIns="0" tIns="0" rIns="0" bIns="0">
              <a:spAutoFit/>
            </a:bodyPr>
            <a:lstStyle/>
            <a:p>
              <a:r>
                <a:rPr lang="en-US">
                  <a:solidFill>
                    <a:srgbClr val="000000"/>
                  </a:solidFill>
                </a:rPr>
                <a:t>0.01</a:t>
              </a:r>
              <a:endParaRPr lang="en-US"/>
            </a:p>
          </p:txBody>
        </p:sp>
        <p:sp>
          <p:nvSpPr>
            <p:cNvPr id="317115" name="Rectangle 2747"/>
            <p:cNvSpPr>
              <a:spLocks noChangeArrowheads="1"/>
            </p:cNvSpPr>
            <p:nvPr/>
          </p:nvSpPr>
          <p:spPr bwMode="auto">
            <a:xfrm>
              <a:off x="754" y="2979"/>
              <a:ext cx="198" cy="187"/>
            </a:xfrm>
            <a:prstGeom prst="rect">
              <a:avLst/>
            </a:prstGeom>
            <a:noFill/>
            <a:ln w="9525">
              <a:noFill/>
              <a:miter lim="800000"/>
              <a:headEnd/>
              <a:tailEnd/>
            </a:ln>
          </p:spPr>
          <p:txBody>
            <a:bodyPr wrap="none" lIns="0" tIns="0" rIns="0" bIns="0">
              <a:spAutoFit/>
            </a:bodyPr>
            <a:lstStyle/>
            <a:p>
              <a:r>
                <a:rPr lang="en-US">
                  <a:solidFill>
                    <a:srgbClr val="000000"/>
                  </a:solidFill>
                </a:rPr>
                <a:t>0.1</a:t>
              </a:r>
              <a:endParaRPr lang="en-US"/>
            </a:p>
          </p:txBody>
        </p:sp>
        <p:sp>
          <p:nvSpPr>
            <p:cNvPr id="317116" name="Rectangle 2748"/>
            <p:cNvSpPr>
              <a:spLocks noChangeArrowheads="1"/>
            </p:cNvSpPr>
            <p:nvPr/>
          </p:nvSpPr>
          <p:spPr bwMode="auto">
            <a:xfrm>
              <a:off x="869" y="2384"/>
              <a:ext cx="78" cy="187"/>
            </a:xfrm>
            <a:prstGeom prst="rect">
              <a:avLst/>
            </a:prstGeom>
            <a:noFill/>
            <a:ln w="9525">
              <a:noFill/>
              <a:miter lim="800000"/>
              <a:headEnd/>
              <a:tailEnd/>
            </a:ln>
          </p:spPr>
          <p:txBody>
            <a:bodyPr wrap="none" lIns="0" tIns="0" rIns="0" bIns="0">
              <a:spAutoFit/>
            </a:bodyPr>
            <a:lstStyle/>
            <a:p>
              <a:r>
                <a:rPr lang="en-US">
                  <a:solidFill>
                    <a:srgbClr val="000000"/>
                  </a:solidFill>
                </a:rPr>
                <a:t>1</a:t>
              </a:r>
              <a:endParaRPr lang="en-US"/>
            </a:p>
          </p:txBody>
        </p:sp>
        <p:sp>
          <p:nvSpPr>
            <p:cNvPr id="317117" name="Rectangle 2749"/>
            <p:cNvSpPr>
              <a:spLocks noChangeArrowheads="1"/>
            </p:cNvSpPr>
            <p:nvPr/>
          </p:nvSpPr>
          <p:spPr bwMode="auto">
            <a:xfrm>
              <a:off x="794" y="1783"/>
              <a:ext cx="155" cy="186"/>
            </a:xfrm>
            <a:prstGeom prst="rect">
              <a:avLst/>
            </a:prstGeom>
            <a:noFill/>
            <a:ln w="9525">
              <a:noFill/>
              <a:miter lim="800000"/>
              <a:headEnd/>
              <a:tailEnd/>
            </a:ln>
          </p:spPr>
          <p:txBody>
            <a:bodyPr wrap="none" lIns="0" tIns="0" rIns="0" bIns="0">
              <a:spAutoFit/>
            </a:bodyPr>
            <a:lstStyle/>
            <a:p>
              <a:r>
                <a:rPr lang="en-US">
                  <a:solidFill>
                    <a:srgbClr val="000000"/>
                  </a:solidFill>
                </a:rPr>
                <a:t>10</a:t>
              </a:r>
              <a:endParaRPr lang="en-US"/>
            </a:p>
          </p:txBody>
        </p:sp>
        <p:sp>
          <p:nvSpPr>
            <p:cNvPr id="317118" name="Rectangle 2750"/>
            <p:cNvSpPr>
              <a:spLocks noChangeArrowheads="1"/>
            </p:cNvSpPr>
            <p:nvPr/>
          </p:nvSpPr>
          <p:spPr bwMode="auto">
            <a:xfrm>
              <a:off x="719" y="1188"/>
              <a:ext cx="233" cy="186"/>
            </a:xfrm>
            <a:prstGeom prst="rect">
              <a:avLst/>
            </a:prstGeom>
            <a:noFill/>
            <a:ln w="9525">
              <a:noFill/>
              <a:miter lim="800000"/>
              <a:headEnd/>
              <a:tailEnd/>
            </a:ln>
          </p:spPr>
          <p:txBody>
            <a:bodyPr wrap="none" lIns="0" tIns="0" rIns="0" bIns="0">
              <a:spAutoFit/>
            </a:bodyPr>
            <a:lstStyle/>
            <a:p>
              <a:r>
                <a:rPr lang="en-US">
                  <a:solidFill>
                    <a:srgbClr val="000000"/>
                  </a:solidFill>
                </a:rPr>
                <a:t>100</a:t>
              </a:r>
              <a:endParaRPr lang="en-US"/>
            </a:p>
          </p:txBody>
        </p:sp>
        <p:sp>
          <p:nvSpPr>
            <p:cNvPr id="317119" name="Rectangle 2751"/>
            <p:cNvSpPr>
              <a:spLocks noChangeArrowheads="1"/>
            </p:cNvSpPr>
            <p:nvPr/>
          </p:nvSpPr>
          <p:spPr bwMode="auto">
            <a:xfrm>
              <a:off x="643" y="587"/>
              <a:ext cx="310" cy="187"/>
            </a:xfrm>
            <a:prstGeom prst="rect">
              <a:avLst/>
            </a:prstGeom>
            <a:noFill/>
            <a:ln w="9525">
              <a:noFill/>
              <a:miter lim="800000"/>
              <a:headEnd/>
              <a:tailEnd/>
            </a:ln>
          </p:spPr>
          <p:txBody>
            <a:bodyPr wrap="none" lIns="0" tIns="0" rIns="0" bIns="0">
              <a:spAutoFit/>
            </a:bodyPr>
            <a:lstStyle/>
            <a:p>
              <a:r>
                <a:rPr lang="en-US">
                  <a:solidFill>
                    <a:srgbClr val="000000"/>
                  </a:solidFill>
                </a:rPr>
                <a:t>1000</a:t>
              </a:r>
              <a:endParaRPr lang="en-US"/>
            </a:p>
          </p:txBody>
        </p:sp>
        <p:sp>
          <p:nvSpPr>
            <p:cNvPr id="317120" name="Rectangle 2752"/>
            <p:cNvSpPr>
              <a:spLocks noChangeArrowheads="1"/>
            </p:cNvSpPr>
            <p:nvPr/>
          </p:nvSpPr>
          <p:spPr bwMode="auto">
            <a:xfrm>
              <a:off x="924" y="3796"/>
              <a:ext cx="276" cy="186"/>
            </a:xfrm>
            <a:prstGeom prst="rect">
              <a:avLst/>
            </a:prstGeom>
            <a:noFill/>
            <a:ln w="9525">
              <a:noFill/>
              <a:miter lim="800000"/>
              <a:headEnd/>
              <a:tailEnd/>
            </a:ln>
          </p:spPr>
          <p:txBody>
            <a:bodyPr wrap="none" lIns="0" tIns="0" rIns="0" bIns="0">
              <a:spAutoFit/>
            </a:bodyPr>
            <a:lstStyle/>
            <a:p>
              <a:r>
                <a:rPr lang="en-US">
                  <a:solidFill>
                    <a:srgbClr val="000000"/>
                  </a:solidFill>
                </a:rPr>
                <a:t>0.01</a:t>
              </a:r>
              <a:endParaRPr lang="en-US"/>
            </a:p>
          </p:txBody>
        </p:sp>
        <p:sp>
          <p:nvSpPr>
            <p:cNvPr id="317121" name="Rectangle 2753"/>
            <p:cNvSpPr>
              <a:spLocks noChangeArrowheads="1"/>
            </p:cNvSpPr>
            <p:nvPr/>
          </p:nvSpPr>
          <p:spPr bwMode="auto">
            <a:xfrm>
              <a:off x="1735" y="3796"/>
              <a:ext cx="198" cy="186"/>
            </a:xfrm>
            <a:prstGeom prst="rect">
              <a:avLst/>
            </a:prstGeom>
            <a:noFill/>
            <a:ln w="9525">
              <a:noFill/>
              <a:miter lim="800000"/>
              <a:headEnd/>
              <a:tailEnd/>
            </a:ln>
          </p:spPr>
          <p:txBody>
            <a:bodyPr wrap="none" lIns="0" tIns="0" rIns="0" bIns="0">
              <a:spAutoFit/>
            </a:bodyPr>
            <a:lstStyle/>
            <a:p>
              <a:r>
                <a:rPr lang="en-US">
                  <a:solidFill>
                    <a:srgbClr val="000000"/>
                  </a:solidFill>
                </a:rPr>
                <a:t>0.1</a:t>
              </a:r>
              <a:endParaRPr lang="en-US"/>
            </a:p>
          </p:txBody>
        </p:sp>
        <p:sp>
          <p:nvSpPr>
            <p:cNvPr id="317122" name="Rectangle 2754"/>
            <p:cNvSpPr>
              <a:spLocks noChangeArrowheads="1"/>
            </p:cNvSpPr>
            <p:nvPr/>
          </p:nvSpPr>
          <p:spPr bwMode="auto">
            <a:xfrm>
              <a:off x="2570" y="3796"/>
              <a:ext cx="78" cy="186"/>
            </a:xfrm>
            <a:prstGeom prst="rect">
              <a:avLst/>
            </a:prstGeom>
            <a:noFill/>
            <a:ln w="9525">
              <a:noFill/>
              <a:miter lim="800000"/>
              <a:headEnd/>
              <a:tailEnd/>
            </a:ln>
          </p:spPr>
          <p:txBody>
            <a:bodyPr wrap="none" lIns="0" tIns="0" rIns="0" bIns="0">
              <a:spAutoFit/>
            </a:bodyPr>
            <a:lstStyle/>
            <a:p>
              <a:r>
                <a:rPr lang="en-US">
                  <a:solidFill>
                    <a:srgbClr val="000000"/>
                  </a:solidFill>
                </a:rPr>
                <a:t>1</a:t>
              </a:r>
              <a:endParaRPr lang="en-US"/>
            </a:p>
          </p:txBody>
        </p:sp>
        <p:sp>
          <p:nvSpPr>
            <p:cNvPr id="317123" name="Rectangle 2755"/>
            <p:cNvSpPr>
              <a:spLocks noChangeArrowheads="1"/>
            </p:cNvSpPr>
            <p:nvPr/>
          </p:nvSpPr>
          <p:spPr bwMode="auto">
            <a:xfrm>
              <a:off x="3302" y="3796"/>
              <a:ext cx="155" cy="186"/>
            </a:xfrm>
            <a:prstGeom prst="rect">
              <a:avLst/>
            </a:prstGeom>
            <a:noFill/>
            <a:ln w="9525">
              <a:noFill/>
              <a:miter lim="800000"/>
              <a:headEnd/>
              <a:tailEnd/>
            </a:ln>
          </p:spPr>
          <p:txBody>
            <a:bodyPr wrap="none" lIns="0" tIns="0" rIns="0" bIns="0">
              <a:spAutoFit/>
            </a:bodyPr>
            <a:lstStyle/>
            <a:p>
              <a:r>
                <a:rPr lang="en-US">
                  <a:solidFill>
                    <a:srgbClr val="000000"/>
                  </a:solidFill>
                </a:rPr>
                <a:t>10</a:t>
              </a:r>
              <a:endParaRPr lang="en-US"/>
            </a:p>
          </p:txBody>
        </p:sp>
        <p:sp>
          <p:nvSpPr>
            <p:cNvPr id="317124" name="Rectangle 2756"/>
            <p:cNvSpPr>
              <a:spLocks noChangeArrowheads="1"/>
            </p:cNvSpPr>
            <p:nvPr/>
          </p:nvSpPr>
          <p:spPr bwMode="auto">
            <a:xfrm>
              <a:off x="4043" y="3796"/>
              <a:ext cx="233" cy="186"/>
            </a:xfrm>
            <a:prstGeom prst="rect">
              <a:avLst/>
            </a:prstGeom>
            <a:noFill/>
            <a:ln w="9525">
              <a:noFill/>
              <a:miter lim="800000"/>
              <a:headEnd/>
              <a:tailEnd/>
            </a:ln>
          </p:spPr>
          <p:txBody>
            <a:bodyPr wrap="none" lIns="0" tIns="0" rIns="0" bIns="0">
              <a:spAutoFit/>
            </a:bodyPr>
            <a:lstStyle/>
            <a:p>
              <a:r>
                <a:rPr lang="en-US">
                  <a:solidFill>
                    <a:srgbClr val="000000"/>
                  </a:solidFill>
                </a:rPr>
                <a:t>100</a:t>
              </a:r>
              <a:endParaRPr lang="en-US"/>
            </a:p>
          </p:txBody>
        </p:sp>
        <p:sp>
          <p:nvSpPr>
            <p:cNvPr id="317125" name="Rectangle 2757"/>
            <p:cNvSpPr>
              <a:spLocks noChangeArrowheads="1"/>
            </p:cNvSpPr>
            <p:nvPr/>
          </p:nvSpPr>
          <p:spPr bwMode="auto">
            <a:xfrm>
              <a:off x="4779" y="3796"/>
              <a:ext cx="310" cy="186"/>
            </a:xfrm>
            <a:prstGeom prst="rect">
              <a:avLst/>
            </a:prstGeom>
            <a:noFill/>
            <a:ln w="9525">
              <a:noFill/>
              <a:miter lim="800000"/>
              <a:headEnd/>
              <a:tailEnd/>
            </a:ln>
          </p:spPr>
          <p:txBody>
            <a:bodyPr wrap="none" lIns="0" tIns="0" rIns="0" bIns="0">
              <a:spAutoFit/>
            </a:bodyPr>
            <a:lstStyle/>
            <a:p>
              <a:r>
                <a:rPr lang="en-US">
                  <a:solidFill>
                    <a:srgbClr val="000000"/>
                  </a:solidFill>
                </a:rPr>
                <a:t>1000</a:t>
              </a:r>
              <a:endParaRPr lang="en-US"/>
            </a:p>
          </p:txBody>
        </p:sp>
        <p:sp>
          <p:nvSpPr>
            <p:cNvPr id="317126" name="Rectangle 2758"/>
            <p:cNvSpPr>
              <a:spLocks noChangeArrowheads="1"/>
            </p:cNvSpPr>
            <p:nvPr/>
          </p:nvSpPr>
          <p:spPr bwMode="auto">
            <a:xfrm>
              <a:off x="2140" y="4051"/>
              <a:ext cx="1817" cy="187"/>
            </a:xfrm>
            <a:prstGeom prst="rect">
              <a:avLst/>
            </a:prstGeom>
            <a:noFill/>
            <a:ln w="9525">
              <a:noFill/>
              <a:miter lim="800000"/>
              <a:headEnd/>
              <a:tailEnd/>
            </a:ln>
          </p:spPr>
          <p:txBody>
            <a:bodyPr wrap="none" lIns="0" tIns="0" rIns="0" bIns="0">
              <a:spAutoFit/>
            </a:bodyPr>
            <a:lstStyle/>
            <a:p>
              <a:r>
                <a:rPr lang="en-US">
                  <a:solidFill>
                    <a:srgbClr val="000000"/>
                  </a:solidFill>
                </a:rPr>
                <a:t>Actual Runtime [CPU sec]</a:t>
              </a:r>
              <a:endParaRPr lang="en-US"/>
            </a:p>
          </p:txBody>
        </p:sp>
        <p:sp>
          <p:nvSpPr>
            <p:cNvPr id="317127" name="Rectangle 2759"/>
            <p:cNvSpPr>
              <a:spLocks noChangeArrowheads="1"/>
            </p:cNvSpPr>
            <p:nvPr/>
          </p:nvSpPr>
          <p:spPr bwMode="auto">
            <a:xfrm rot="16200000">
              <a:off x="-500" y="1999"/>
              <a:ext cx="2013" cy="187"/>
            </a:xfrm>
            <a:prstGeom prst="rect">
              <a:avLst/>
            </a:prstGeom>
            <a:noFill/>
            <a:ln w="9525">
              <a:noFill/>
              <a:miter lim="800000"/>
              <a:headEnd/>
              <a:tailEnd/>
            </a:ln>
          </p:spPr>
          <p:txBody>
            <a:bodyPr wrap="none" lIns="0" tIns="0" rIns="0" bIns="0">
              <a:spAutoFit/>
            </a:bodyPr>
            <a:lstStyle/>
            <a:p>
              <a:r>
                <a:rPr lang="en-US">
                  <a:solidFill>
                    <a:srgbClr val="000000"/>
                  </a:solidFill>
                </a:rPr>
                <a:t>Predicted Runtime [CPU sec]</a:t>
              </a:r>
              <a:endParaRPr lang="en-US"/>
            </a:p>
          </p:txBody>
        </p:sp>
        <p:sp>
          <p:nvSpPr>
            <p:cNvPr id="317128" name="Freeform 2760"/>
            <p:cNvSpPr>
              <a:spLocks noEditPoints="1"/>
            </p:cNvSpPr>
            <p:nvPr/>
          </p:nvSpPr>
          <p:spPr bwMode="auto">
            <a:xfrm>
              <a:off x="1043" y="637"/>
              <a:ext cx="3882" cy="2999"/>
            </a:xfrm>
            <a:custGeom>
              <a:avLst/>
              <a:gdLst/>
              <a:ahLst/>
              <a:cxnLst>
                <a:cxn ang="0">
                  <a:pos x="266" y="9369"/>
                </a:cxn>
                <a:cxn ang="0">
                  <a:pos x="437" y="9261"/>
                </a:cxn>
                <a:cxn ang="0">
                  <a:pos x="482" y="9214"/>
                </a:cxn>
                <a:cxn ang="0">
                  <a:pos x="803" y="8955"/>
                </a:cxn>
                <a:cxn ang="0">
                  <a:pos x="1077" y="8755"/>
                </a:cxn>
                <a:cxn ang="0">
                  <a:pos x="1133" y="8723"/>
                </a:cxn>
                <a:cxn ang="0">
                  <a:pos x="1282" y="8585"/>
                </a:cxn>
                <a:cxn ang="0">
                  <a:pos x="1702" y="8260"/>
                </a:cxn>
                <a:cxn ang="0">
                  <a:pos x="1873" y="8151"/>
                </a:cxn>
                <a:cxn ang="0">
                  <a:pos x="1918" y="8104"/>
                </a:cxn>
                <a:cxn ang="0">
                  <a:pos x="2239" y="7845"/>
                </a:cxn>
                <a:cxn ang="0">
                  <a:pos x="2513" y="7645"/>
                </a:cxn>
                <a:cxn ang="0">
                  <a:pos x="2569" y="7613"/>
                </a:cxn>
                <a:cxn ang="0">
                  <a:pos x="2718" y="7475"/>
                </a:cxn>
                <a:cxn ang="0">
                  <a:pos x="3139" y="7150"/>
                </a:cxn>
                <a:cxn ang="0">
                  <a:pos x="3309" y="7041"/>
                </a:cxn>
                <a:cxn ang="0">
                  <a:pos x="3354" y="6995"/>
                </a:cxn>
                <a:cxn ang="0">
                  <a:pos x="3675" y="6735"/>
                </a:cxn>
                <a:cxn ang="0">
                  <a:pos x="3949" y="6535"/>
                </a:cxn>
                <a:cxn ang="0">
                  <a:pos x="4006" y="6503"/>
                </a:cxn>
                <a:cxn ang="0">
                  <a:pos x="4154" y="6365"/>
                </a:cxn>
                <a:cxn ang="0">
                  <a:pos x="4575" y="6040"/>
                </a:cxn>
                <a:cxn ang="0">
                  <a:pos x="4746" y="5932"/>
                </a:cxn>
                <a:cxn ang="0">
                  <a:pos x="4791" y="5885"/>
                </a:cxn>
                <a:cxn ang="0">
                  <a:pos x="5112" y="5626"/>
                </a:cxn>
                <a:cxn ang="0">
                  <a:pos x="5386" y="5426"/>
                </a:cxn>
                <a:cxn ang="0">
                  <a:pos x="5442" y="5394"/>
                </a:cxn>
                <a:cxn ang="0">
                  <a:pos x="5590" y="5256"/>
                </a:cxn>
                <a:cxn ang="0">
                  <a:pos x="6011" y="4931"/>
                </a:cxn>
                <a:cxn ang="0">
                  <a:pos x="6182" y="4822"/>
                </a:cxn>
                <a:cxn ang="0">
                  <a:pos x="6227" y="4775"/>
                </a:cxn>
                <a:cxn ang="0">
                  <a:pos x="6548" y="4516"/>
                </a:cxn>
                <a:cxn ang="0">
                  <a:pos x="6822" y="4316"/>
                </a:cxn>
                <a:cxn ang="0">
                  <a:pos x="6878" y="4284"/>
                </a:cxn>
                <a:cxn ang="0">
                  <a:pos x="7027" y="4146"/>
                </a:cxn>
                <a:cxn ang="0">
                  <a:pos x="7447" y="3821"/>
                </a:cxn>
                <a:cxn ang="0">
                  <a:pos x="7618" y="3712"/>
                </a:cxn>
                <a:cxn ang="0">
                  <a:pos x="7663" y="3666"/>
                </a:cxn>
                <a:cxn ang="0">
                  <a:pos x="7984" y="3406"/>
                </a:cxn>
                <a:cxn ang="0">
                  <a:pos x="8258" y="3206"/>
                </a:cxn>
                <a:cxn ang="0">
                  <a:pos x="8314" y="3174"/>
                </a:cxn>
                <a:cxn ang="0">
                  <a:pos x="8463" y="3036"/>
                </a:cxn>
                <a:cxn ang="0">
                  <a:pos x="8884" y="2711"/>
                </a:cxn>
                <a:cxn ang="0">
                  <a:pos x="9054" y="2603"/>
                </a:cxn>
                <a:cxn ang="0">
                  <a:pos x="9100" y="2556"/>
                </a:cxn>
                <a:cxn ang="0">
                  <a:pos x="9420" y="2297"/>
                </a:cxn>
                <a:cxn ang="0">
                  <a:pos x="9694" y="2097"/>
                </a:cxn>
                <a:cxn ang="0">
                  <a:pos x="9751" y="2065"/>
                </a:cxn>
                <a:cxn ang="0">
                  <a:pos x="9899" y="1927"/>
                </a:cxn>
                <a:cxn ang="0">
                  <a:pos x="10320" y="1602"/>
                </a:cxn>
                <a:cxn ang="0">
                  <a:pos x="10491" y="1493"/>
                </a:cxn>
                <a:cxn ang="0">
                  <a:pos x="10536" y="1446"/>
                </a:cxn>
                <a:cxn ang="0">
                  <a:pos x="10857" y="1187"/>
                </a:cxn>
                <a:cxn ang="0">
                  <a:pos x="11131" y="987"/>
                </a:cxn>
                <a:cxn ang="0">
                  <a:pos x="11187" y="955"/>
                </a:cxn>
                <a:cxn ang="0">
                  <a:pos x="11335" y="817"/>
                </a:cxn>
                <a:cxn ang="0">
                  <a:pos x="11756" y="492"/>
                </a:cxn>
                <a:cxn ang="0">
                  <a:pos x="11927" y="383"/>
                </a:cxn>
                <a:cxn ang="0">
                  <a:pos x="11972" y="337"/>
                </a:cxn>
                <a:cxn ang="0">
                  <a:pos x="12293" y="77"/>
                </a:cxn>
              </a:cxnLst>
              <a:rect l="0" t="0" r="r" b="b"/>
              <a:pathLst>
                <a:path w="12405" h="9589">
                  <a:moveTo>
                    <a:pt x="5" y="9571"/>
                  </a:moveTo>
                  <a:lnTo>
                    <a:pt x="106" y="9493"/>
                  </a:lnTo>
                  <a:cubicBezTo>
                    <a:pt x="110" y="9490"/>
                    <a:pt x="116" y="9490"/>
                    <a:pt x="119" y="9494"/>
                  </a:cubicBezTo>
                  <a:cubicBezTo>
                    <a:pt x="122" y="9498"/>
                    <a:pt x="122" y="9504"/>
                    <a:pt x="118" y="9507"/>
                  </a:cubicBezTo>
                  <a:lnTo>
                    <a:pt x="16" y="9586"/>
                  </a:lnTo>
                  <a:cubicBezTo>
                    <a:pt x="12" y="9589"/>
                    <a:pt x="6" y="9588"/>
                    <a:pt x="3" y="9584"/>
                  </a:cubicBezTo>
                  <a:cubicBezTo>
                    <a:pt x="0" y="9580"/>
                    <a:pt x="1" y="9574"/>
                    <a:pt x="5" y="9571"/>
                  </a:cubicBezTo>
                  <a:close/>
                  <a:moveTo>
                    <a:pt x="164" y="9448"/>
                  </a:moveTo>
                  <a:lnTo>
                    <a:pt x="266" y="9369"/>
                  </a:lnTo>
                  <a:cubicBezTo>
                    <a:pt x="270" y="9366"/>
                    <a:pt x="276" y="9367"/>
                    <a:pt x="279" y="9371"/>
                  </a:cubicBezTo>
                  <a:cubicBezTo>
                    <a:pt x="282" y="9375"/>
                    <a:pt x="281" y="9381"/>
                    <a:pt x="277" y="9384"/>
                  </a:cubicBezTo>
                  <a:lnTo>
                    <a:pt x="176" y="9462"/>
                  </a:lnTo>
                  <a:cubicBezTo>
                    <a:pt x="172" y="9466"/>
                    <a:pt x="166" y="9465"/>
                    <a:pt x="163" y="9461"/>
                  </a:cubicBezTo>
                  <a:cubicBezTo>
                    <a:pt x="160" y="9457"/>
                    <a:pt x="160" y="9451"/>
                    <a:pt x="164" y="9448"/>
                  </a:cubicBezTo>
                  <a:close/>
                  <a:moveTo>
                    <a:pt x="324" y="9325"/>
                  </a:moveTo>
                  <a:lnTo>
                    <a:pt x="426" y="9246"/>
                  </a:lnTo>
                  <a:cubicBezTo>
                    <a:pt x="430" y="9243"/>
                    <a:pt x="435" y="9244"/>
                    <a:pt x="438" y="9248"/>
                  </a:cubicBezTo>
                  <a:cubicBezTo>
                    <a:pt x="442" y="9252"/>
                    <a:pt x="441" y="9258"/>
                    <a:pt x="437" y="9261"/>
                  </a:cubicBezTo>
                  <a:lnTo>
                    <a:pt x="335" y="9339"/>
                  </a:lnTo>
                  <a:cubicBezTo>
                    <a:pt x="331" y="9342"/>
                    <a:pt x="325" y="9341"/>
                    <a:pt x="322" y="9337"/>
                  </a:cubicBezTo>
                  <a:cubicBezTo>
                    <a:pt x="319" y="9333"/>
                    <a:pt x="320" y="9328"/>
                    <a:pt x="324" y="9325"/>
                  </a:cubicBezTo>
                  <a:close/>
                  <a:moveTo>
                    <a:pt x="484" y="9201"/>
                  </a:moveTo>
                  <a:lnTo>
                    <a:pt x="585" y="9123"/>
                  </a:lnTo>
                  <a:cubicBezTo>
                    <a:pt x="589" y="9120"/>
                    <a:pt x="595" y="9121"/>
                    <a:pt x="598" y="9125"/>
                  </a:cubicBezTo>
                  <a:cubicBezTo>
                    <a:pt x="601" y="9129"/>
                    <a:pt x="600" y="9134"/>
                    <a:pt x="596" y="9137"/>
                  </a:cubicBezTo>
                  <a:lnTo>
                    <a:pt x="495" y="9216"/>
                  </a:lnTo>
                  <a:cubicBezTo>
                    <a:pt x="491" y="9219"/>
                    <a:pt x="485" y="9218"/>
                    <a:pt x="482" y="9214"/>
                  </a:cubicBezTo>
                  <a:cubicBezTo>
                    <a:pt x="479" y="9210"/>
                    <a:pt x="480" y="9204"/>
                    <a:pt x="484" y="9201"/>
                  </a:cubicBezTo>
                  <a:close/>
                  <a:moveTo>
                    <a:pt x="643" y="9078"/>
                  </a:moveTo>
                  <a:lnTo>
                    <a:pt x="745" y="9000"/>
                  </a:lnTo>
                  <a:cubicBezTo>
                    <a:pt x="749" y="8996"/>
                    <a:pt x="755" y="8997"/>
                    <a:pt x="758" y="9001"/>
                  </a:cubicBezTo>
                  <a:cubicBezTo>
                    <a:pt x="761" y="9005"/>
                    <a:pt x="760" y="9011"/>
                    <a:pt x="756" y="9014"/>
                  </a:cubicBezTo>
                  <a:lnTo>
                    <a:pt x="654" y="9093"/>
                  </a:lnTo>
                  <a:cubicBezTo>
                    <a:pt x="650" y="9096"/>
                    <a:pt x="645" y="9095"/>
                    <a:pt x="642" y="9091"/>
                  </a:cubicBezTo>
                  <a:cubicBezTo>
                    <a:pt x="638" y="9087"/>
                    <a:pt x="639" y="9081"/>
                    <a:pt x="643" y="9078"/>
                  </a:cubicBezTo>
                  <a:close/>
                  <a:moveTo>
                    <a:pt x="803" y="8955"/>
                  </a:moveTo>
                  <a:lnTo>
                    <a:pt x="904" y="8876"/>
                  </a:lnTo>
                  <a:cubicBezTo>
                    <a:pt x="908" y="8873"/>
                    <a:pt x="914" y="8874"/>
                    <a:pt x="917" y="8878"/>
                  </a:cubicBezTo>
                  <a:cubicBezTo>
                    <a:pt x="920" y="8882"/>
                    <a:pt x="920" y="8888"/>
                    <a:pt x="916" y="8891"/>
                  </a:cubicBezTo>
                  <a:lnTo>
                    <a:pt x="814" y="8969"/>
                  </a:lnTo>
                  <a:cubicBezTo>
                    <a:pt x="810" y="8972"/>
                    <a:pt x="804" y="8972"/>
                    <a:pt x="801" y="8968"/>
                  </a:cubicBezTo>
                  <a:cubicBezTo>
                    <a:pt x="798" y="8964"/>
                    <a:pt x="799" y="8958"/>
                    <a:pt x="803" y="8955"/>
                  </a:cubicBezTo>
                  <a:close/>
                  <a:moveTo>
                    <a:pt x="962" y="8831"/>
                  </a:moveTo>
                  <a:lnTo>
                    <a:pt x="1064" y="8753"/>
                  </a:lnTo>
                  <a:cubicBezTo>
                    <a:pt x="1068" y="8750"/>
                    <a:pt x="1074" y="8751"/>
                    <a:pt x="1077" y="8755"/>
                  </a:cubicBezTo>
                  <a:cubicBezTo>
                    <a:pt x="1080" y="8759"/>
                    <a:pt x="1079" y="8764"/>
                    <a:pt x="1075" y="8767"/>
                  </a:cubicBezTo>
                  <a:lnTo>
                    <a:pt x="974" y="8846"/>
                  </a:lnTo>
                  <a:cubicBezTo>
                    <a:pt x="970" y="8849"/>
                    <a:pt x="964" y="8848"/>
                    <a:pt x="961" y="8844"/>
                  </a:cubicBezTo>
                  <a:cubicBezTo>
                    <a:pt x="958" y="8840"/>
                    <a:pt x="958" y="8835"/>
                    <a:pt x="962" y="8831"/>
                  </a:cubicBezTo>
                  <a:close/>
                  <a:moveTo>
                    <a:pt x="1122" y="8708"/>
                  </a:moveTo>
                  <a:lnTo>
                    <a:pt x="1224" y="8630"/>
                  </a:lnTo>
                  <a:cubicBezTo>
                    <a:pt x="1228" y="8627"/>
                    <a:pt x="1233" y="8627"/>
                    <a:pt x="1236" y="8631"/>
                  </a:cubicBezTo>
                  <a:cubicBezTo>
                    <a:pt x="1239" y="8635"/>
                    <a:pt x="1239" y="8641"/>
                    <a:pt x="1235" y="8644"/>
                  </a:cubicBezTo>
                  <a:lnTo>
                    <a:pt x="1133" y="8723"/>
                  </a:lnTo>
                  <a:cubicBezTo>
                    <a:pt x="1129" y="8726"/>
                    <a:pt x="1123" y="8725"/>
                    <a:pt x="1120" y="8721"/>
                  </a:cubicBezTo>
                  <a:cubicBezTo>
                    <a:pt x="1117" y="8717"/>
                    <a:pt x="1118" y="8711"/>
                    <a:pt x="1122" y="8708"/>
                  </a:cubicBezTo>
                  <a:close/>
                  <a:moveTo>
                    <a:pt x="1282" y="8585"/>
                  </a:moveTo>
                  <a:lnTo>
                    <a:pt x="1383" y="8506"/>
                  </a:lnTo>
                  <a:cubicBezTo>
                    <a:pt x="1387" y="8503"/>
                    <a:pt x="1393" y="8504"/>
                    <a:pt x="1396" y="8508"/>
                  </a:cubicBezTo>
                  <a:cubicBezTo>
                    <a:pt x="1399" y="8512"/>
                    <a:pt x="1398" y="8518"/>
                    <a:pt x="1394" y="8521"/>
                  </a:cubicBezTo>
                  <a:lnTo>
                    <a:pt x="1293" y="8599"/>
                  </a:lnTo>
                  <a:cubicBezTo>
                    <a:pt x="1289" y="8602"/>
                    <a:pt x="1283" y="8602"/>
                    <a:pt x="1280" y="8598"/>
                  </a:cubicBezTo>
                  <a:cubicBezTo>
                    <a:pt x="1277" y="8594"/>
                    <a:pt x="1278" y="8588"/>
                    <a:pt x="1282" y="8585"/>
                  </a:cubicBezTo>
                  <a:close/>
                  <a:moveTo>
                    <a:pt x="1441" y="8462"/>
                  </a:moveTo>
                  <a:lnTo>
                    <a:pt x="1543" y="8383"/>
                  </a:lnTo>
                  <a:cubicBezTo>
                    <a:pt x="1547" y="8380"/>
                    <a:pt x="1552" y="8381"/>
                    <a:pt x="1556" y="8385"/>
                  </a:cubicBezTo>
                  <a:cubicBezTo>
                    <a:pt x="1559" y="8389"/>
                    <a:pt x="1558" y="8394"/>
                    <a:pt x="1554" y="8398"/>
                  </a:cubicBezTo>
                  <a:lnTo>
                    <a:pt x="1452" y="8476"/>
                  </a:lnTo>
                  <a:cubicBezTo>
                    <a:pt x="1448" y="8479"/>
                    <a:pt x="1443" y="8478"/>
                    <a:pt x="1439" y="8474"/>
                  </a:cubicBezTo>
                  <a:cubicBezTo>
                    <a:pt x="1436" y="8470"/>
                    <a:pt x="1437" y="8465"/>
                    <a:pt x="1441" y="8462"/>
                  </a:cubicBezTo>
                  <a:close/>
                  <a:moveTo>
                    <a:pt x="1601" y="8338"/>
                  </a:moveTo>
                  <a:lnTo>
                    <a:pt x="1702" y="8260"/>
                  </a:lnTo>
                  <a:cubicBezTo>
                    <a:pt x="1706" y="8257"/>
                    <a:pt x="1712" y="8257"/>
                    <a:pt x="1715" y="8261"/>
                  </a:cubicBezTo>
                  <a:cubicBezTo>
                    <a:pt x="1718" y="8265"/>
                    <a:pt x="1717" y="8271"/>
                    <a:pt x="1713" y="8274"/>
                  </a:cubicBezTo>
                  <a:lnTo>
                    <a:pt x="1612" y="8353"/>
                  </a:lnTo>
                  <a:cubicBezTo>
                    <a:pt x="1608" y="8356"/>
                    <a:pt x="1602" y="8355"/>
                    <a:pt x="1599" y="8351"/>
                  </a:cubicBezTo>
                  <a:cubicBezTo>
                    <a:pt x="1596" y="8347"/>
                    <a:pt x="1597" y="8341"/>
                    <a:pt x="1601" y="8338"/>
                  </a:cubicBezTo>
                  <a:close/>
                  <a:moveTo>
                    <a:pt x="1760" y="8215"/>
                  </a:moveTo>
                  <a:lnTo>
                    <a:pt x="1862" y="8136"/>
                  </a:lnTo>
                  <a:cubicBezTo>
                    <a:pt x="1866" y="8133"/>
                    <a:pt x="1872" y="8134"/>
                    <a:pt x="1875" y="8138"/>
                  </a:cubicBezTo>
                  <a:cubicBezTo>
                    <a:pt x="1878" y="8142"/>
                    <a:pt x="1877" y="8148"/>
                    <a:pt x="1873" y="8151"/>
                  </a:cubicBezTo>
                  <a:lnTo>
                    <a:pt x="1772" y="8229"/>
                  </a:lnTo>
                  <a:cubicBezTo>
                    <a:pt x="1767" y="8233"/>
                    <a:pt x="1762" y="8232"/>
                    <a:pt x="1759" y="8228"/>
                  </a:cubicBezTo>
                  <a:cubicBezTo>
                    <a:pt x="1756" y="8224"/>
                    <a:pt x="1756" y="8218"/>
                    <a:pt x="1760" y="8215"/>
                  </a:cubicBezTo>
                  <a:close/>
                  <a:moveTo>
                    <a:pt x="1920" y="8092"/>
                  </a:moveTo>
                  <a:lnTo>
                    <a:pt x="2021" y="8013"/>
                  </a:lnTo>
                  <a:cubicBezTo>
                    <a:pt x="2025" y="8010"/>
                    <a:pt x="2031" y="8011"/>
                    <a:pt x="2034" y="8015"/>
                  </a:cubicBezTo>
                  <a:cubicBezTo>
                    <a:pt x="2037" y="8019"/>
                    <a:pt x="2037" y="8025"/>
                    <a:pt x="2033" y="8028"/>
                  </a:cubicBezTo>
                  <a:lnTo>
                    <a:pt x="1931" y="8106"/>
                  </a:lnTo>
                  <a:cubicBezTo>
                    <a:pt x="1927" y="8109"/>
                    <a:pt x="1921" y="8109"/>
                    <a:pt x="1918" y="8104"/>
                  </a:cubicBezTo>
                  <a:cubicBezTo>
                    <a:pt x="1915" y="8100"/>
                    <a:pt x="1916" y="8095"/>
                    <a:pt x="1920" y="8092"/>
                  </a:cubicBezTo>
                  <a:close/>
                  <a:moveTo>
                    <a:pt x="2079" y="7968"/>
                  </a:moveTo>
                  <a:lnTo>
                    <a:pt x="2181" y="7890"/>
                  </a:lnTo>
                  <a:cubicBezTo>
                    <a:pt x="2185" y="7887"/>
                    <a:pt x="2191" y="7888"/>
                    <a:pt x="2194" y="7892"/>
                  </a:cubicBezTo>
                  <a:cubicBezTo>
                    <a:pt x="2197" y="7896"/>
                    <a:pt x="2196" y="7901"/>
                    <a:pt x="2192" y="7904"/>
                  </a:cubicBezTo>
                  <a:lnTo>
                    <a:pt x="2091" y="7983"/>
                  </a:lnTo>
                  <a:cubicBezTo>
                    <a:pt x="2087" y="7986"/>
                    <a:pt x="2081" y="7985"/>
                    <a:pt x="2078" y="7981"/>
                  </a:cubicBezTo>
                  <a:cubicBezTo>
                    <a:pt x="2075" y="7977"/>
                    <a:pt x="2075" y="7971"/>
                    <a:pt x="2079" y="7968"/>
                  </a:cubicBezTo>
                  <a:close/>
                  <a:moveTo>
                    <a:pt x="2239" y="7845"/>
                  </a:moveTo>
                  <a:lnTo>
                    <a:pt x="2341" y="7767"/>
                  </a:lnTo>
                  <a:cubicBezTo>
                    <a:pt x="2345" y="7763"/>
                    <a:pt x="2350" y="7764"/>
                    <a:pt x="2353" y="7768"/>
                  </a:cubicBezTo>
                  <a:cubicBezTo>
                    <a:pt x="2357" y="7772"/>
                    <a:pt x="2356" y="7778"/>
                    <a:pt x="2352" y="7781"/>
                  </a:cubicBezTo>
                  <a:lnTo>
                    <a:pt x="2250" y="7860"/>
                  </a:lnTo>
                  <a:cubicBezTo>
                    <a:pt x="2246" y="7863"/>
                    <a:pt x="2240" y="7862"/>
                    <a:pt x="2237" y="7858"/>
                  </a:cubicBezTo>
                  <a:cubicBezTo>
                    <a:pt x="2234" y="7854"/>
                    <a:pt x="2235" y="7848"/>
                    <a:pt x="2239" y="7845"/>
                  </a:cubicBezTo>
                  <a:close/>
                  <a:moveTo>
                    <a:pt x="2399" y="7722"/>
                  </a:moveTo>
                  <a:lnTo>
                    <a:pt x="2500" y="7643"/>
                  </a:lnTo>
                  <a:cubicBezTo>
                    <a:pt x="2504" y="7640"/>
                    <a:pt x="2510" y="7641"/>
                    <a:pt x="2513" y="7645"/>
                  </a:cubicBezTo>
                  <a:cubicBezTo>
                    <a:pt x="2516" y="7649"/>
                    <a:pt x="2515" y="7655"/>
                    <a:pt x="2511" y="7658"/>
                  </a:cubicBezTo>
                  <a:lnTo>
                    <a:pt x="2410" y="7736"/>
                  </a:lnTo>
                  <a:cubicBezTo>
                    <a:pt x="2406" y="7739"/>
                    <a:pt x="2400" y="7739"/>
                    <a:pt x="2397" y="7735"/>
                  </a:cubicBezTo>
                  <a:cubicBezTo>
                    <a:pt x="2394" y="7731"/>
                    <a:pt x="2395" y="7725"/>
                    <a:pt x="2399" y="7722"/>
                  </a:cubicBezTo>
                  <a:close/>
                  <a:moveTo>
                    <a:pt x="2558" y="7598"/>
                  </a:moveTo>
                  <a:lnTo>
                    <a:pt x="2660" y="7520"/>
                  </a:lnTo>
                  <a:cubicBezTo>
                    <a:pt x="2664" y="7517"/>
                    <a:pt x="2670" y="7518"/>
                    <a:pt x="2673" y="7522"/>
                  </a:cubicBezTo>
                  <a:cubicBezTo>
                    <a:pt x="2676" y="7526"/>
                    <a:pt x="2675" y="7531"/>
                    <a:pt x="2671" y="7534"/>
                  </a:cubicBezTo>
                  <a:lnTo>
                    <a:pt x="2569" y="7613"/>
                  </a:lnTo>
                  <a:cubicBezTo>
                    <a:pt x="2565" y="7616"/>
                    <a:pt x="2560" y="7615"/>
                    <a:pt x="2557" y="7611"/>
                  </a:cubicBezTo>
                  <a:cubicBezTo>
                    <a:pt x="2553" y="7607"/>
                    <a:pt x="2554" y="7602"/>
                    <a:pt x="2558" y="7598"/>
                  </a:cubicBezTo>
                  <a:close/>
                  <a:moveTo>
                    <a:pt x="2718" y="7475"/>
                  </a:moveTo>
                  <a:lnTo>
                    <a:pt x="2819" y="7397"/>
                  </a:lnTo>
                  <a:cubicBezTo>
                    <a:pt x="2823" y="7394"/>
                    <a:pt x="2829" y="7394"/>
                    <a:pt x="2832" y="7398"/>
                  </a:cubicBezTo>
                  <a:cubicBezTo>
                    <a:pt x="2835" y="7402"/>
                    <a:pt x="2835" y="7408"/>
                    <a:pt x="2831" y="7411"/>
                  </a:cubicBezTo>
                  <a:lnTo>
                    <a:pt x="2729" y="7490"/>
                  </a:lnTo>
                  <a:cubicBezTo>
                    <a:pt x="2725" y="7493"/>
                    <a:pt x="2719" y="7492"/>
                    <a:pt x="2716" y="7488"/>
                  </a:cubicBezTo>
                  <a:cubicBezTo>
                    <a:pt x="2713" y="7484"/>
                    <a:pt x="2714" y="7478"/>
                    <a:pt x="2718" y="7475"/>
                  </a:cubicBezTo>
                  <a:close/>
                  <a:moveTo>
                    <a:pt x="2877" y="7352"/>
                  </a:moveTo>
                  <a:lnTo>
                    <a:pt x="2979" y="7273"/>
                  </a:lnTo>
                  <a:cubicBezTo>
                    <a:pt x="2983" y="7270"/>
                    <a:pt x="2989" y="7271"/>
                    <a:pt x="2992" y="7275"/>
                  </a:cubicBezTo>
                  <a:cubicBezTo>
                    <a:pt x="2995" y="7279"/>
                    <a:pt x="2994" y="7285"/>
                    <a:pt x="2990" y="7288"/>
                  </a:cubicBezTo>
                  <a:lnTo>
                    <a:pt x="2889" y="7366"/>
                  </a:lnTo>
                  <a:cubicBezTo>
                    <a:pt x="2885" y="7369"/>
                    <a:pt x="2879" y="7369"/>
                    <a:pt x="2876" y="7365"/>
                  </a:cubicBezTo>
                  <a:cubicBezTo>
                    <a:pt x="2873" y="7361"/>
                    <a:pt x="2873" y="7355"/>
                    <a:pt x="2877" y="7352"/>
                  </a:cubicBezTo>
                  <a:close/>
                  <a:moveTo>
                    <a:pt x="3037" y="7229"/>
                  </a:moveTo>
                  <a:lnTo>
                    <a:pt x="3139" y="7150"/>
                  </a:lnTo>
                  <a:cubicBezTo>
                    <a:pt x="3143" y="7147"/>
                    <a:pt x="3148" y="7148"/>
                    <a:pt x="3151" y="7152"/>
                  </a:cubicBezTo>
                  <a:cubicBezTo>
                    <a:pt x="3154" y="7156"/>
                    <a:pt x="3154" y="7162"/>
                    <a:pt x="3150" y="7165"/>
                  </a:cubicBezTo>
                  <a:lnTo>
                    <a:pt x="3048" y="7243"/>
                  </a:lnTo>
                  <a:cubicBezTo>
                    <a:pt x="3044" y="7246"/>
                    <a:pt x="3038" y="7245"/>
                    <a:pt x="3035" y="7241"/>
                  </a:cubicBezTo>
                  <a:cubicBezTo>
                    <a:pt x="3032" y="7237"/>
                    <a:pt x="3033" y="7232"/>
                    <a:pt x="3037" y="7229"/>
                  </a:cubicBezTo>
                  <a:close/>
                  <a:moveTo>
                    <a:pt x="3197" y="7105"/>
                  </a:moveTo>
                  <a:lnTo>
                    <a:pt x="3298" y="7027"/>
                  </a:lnTo>
                  <a:cubicBezTo>
                    <a:pt x="3302" y="7024"/>
                    <a:pt x="3308" y="7024"/>
                    <a:pt x="3311" y="7028"/>
                  </a:cubicBezTo>
                  <a:cubicBezTo>
                    <a:pt x="3314" y="7032"/>
                    <a:pt x="3313" y="7038"/>
                    <a:pt x="3309" y="7041"/>
                  </a:cubicBezTo>
                  <a:lnTo>
                    <a:pt x="3208" y="7120"/>
                  </a:lnTo>
                  <a:cubicBezTo>
                    <a:pt x="3204" y="7123"/>
                    <a:pt x="3198" y="7122"/>
                    <a:pt x="3195" y="7118"/>
                  </a:cubicBezTo>
                  <a:cubicBezTo>
                    <a:pt x="3192" y="7114"/>
                    <a:pt x="3193" y="7108"/>
                    <a:pt x="3197" y="7105"/>
                  </a:cubicBezTo>
                  <a:close/>
                  <a:moveTo>
                    <a:pt x="3356" y="6982"/>
                  </a:moveTo>
                  <a:lnTo>
                    <a:pt x="3458" y="6904"/>
                  </a:lnTo>
                  <a:cubicBezTo>
                    <a:pt x="3462" y="6900"/>
                    <a:pt x="3467" y="6901"/>
                    <a:pt x="3471" y="6905"/>
                  </a:cubicBezTo>
                  <a:cubicBezTo>
                    <a:pt x="3474" y="6909"/>
                    <a:pt x="3473" y="6915"/>
                    <a:pt x="3469" y="6918"/>
                  </a:cubicBezTo>
                  <a:lnTo>
                    <a:pt x="3367" y="6996"/>
                  </a:lnTo>
                  <a:cubicBezTo>
                    <a:pt x="3363" y="7000"/>
                    <a:pt x="3358" y="6999"/>
                    <a:pt x="3354" y="6995"/>
                  </a:cubicBezTo>
                  <a:cubicBezTo>
                    <a:pt x="3351" y="6991"/>
                    <a:pt x="3352" y="6985"/>
                    <a:pt x="3356" y="6982"/>
                  </a:cubicBezTo>
                  <a:close/>
                  <a:moveTo>
                    <a:pt x="3516" y="6859"/>
                  </a:moveTo>
                  <a:lnTo>
                    <a:pt x="3617" y="6780"/>
                  </a:lnTo>
                  <a:cubicBezTo>
                    <a:pt x="3621" y="6777"/>
                    <a:pt x="3627" y="6778"/>
                    <a:pt x="3630" y="6782"/>
                  </a:cubicBezTo>
                  <a:cubicBezTo>
                    <a:pt x="3633" y="6786"/>
                    <a:pt x="3632" y="6792"/>
                    <a:pt x="3628" y="6795"/>
                  </a:cubicBezTo>
                  <a:lnTo>
                    <a:pt x="3527" y="6873"/>
                  </a:lnTo>
                  <a:cubicBezTo>
                    <a:pt x="3523" y="6876"/>
                    <a:pt x="3517" y="6876"/>
                    <a:pt x="3514" y="6872"/>
                  </a:cubicBezTo>
                  <a:cubicBezTo>
                    <a:pt x="3511" y="6868"/>
                    <a:pt x="3512" y="6862"/>
                    <a:pt x="3516" y="6859"/>
                  </a:cubicBezTo>
                  <a:close/>
                  <a:moveTo>
                    <a:pt x="3675" y="6735"/>
                  </a:moveTo>
                  <a:lnTo>
                    <a:pt x="3777" y="6657"/>
                  </a:lnTo>
                  <a:cubicBezTo>
                    <a:pt x="3781" y="6654"/>
                    <a:pt x="3787" y="6655"/>
                    <a:pt x="3790" y="6659"/>
                  </a:cubicBezTo>
                  <a:cubicBezTo>
                    <a:pt x="3793" y="6663"/>
                    <a:pt x="3792" y="6668"/>
                    <a:pt x="3788" y="6671"/>
                  </a:cubicBezTo>
                  <a:lnTo>
                    <a:pt x="3687" y="6750"/>
                  </a:lnTo>
                  <a:cubicBezTo>
                    <a:pt x="3683" y="6753"/>
                    <a:pt x="3677" y="6752"/>
                    <a:pt x="3674" y="6748"/>
                  </a:cubicBezTo>
                  <a:cubicBezTo>
                    <a:pt x="3671" y="6744"/>
                    <a:pt x="3671" y="6738"/>
                    <a:pt x="3675" y="6735"/>
                  </a:cubicBezTo>
                  <a:close/>
                  <a:moveTo>
                    <a:pt x="3835" y="6612"/>
                  </a:moveTo>
                  <a:lnTo>
                    <a:pt x="3936" y="6534"/>
                  </a:lnTo>
                  <a:cubicBezTo>
                    <a:pt x="3940" y="6531"/>
                    <a:pt x="3946" y="6531"/>
                    <a:pt x="3949" y="6535"/>
                  </a:cubicBezTo>
                  <a:cubicBezTo>
                    <a:pt x="3952" y="6539"/>
                    <a:pt x="3952" y="6545"/>
                    <a:pt x="3948" y="6548"/>
                  </a:cubicBezTo>
                  <a:lnTo>
                    <a:pt x="3846" y="6627"/>
                  </a:lnTo>
                  <a:cubicBezTo>
                    <a:pt x="3842" y="6630"/>
                    <a:pt x="3836" y="6629"/>
                    <a:pt x="3833" y="6625"/>
                  </a:cubicBezTo>
                  <a:cubicBezTo>
                    <a:pt x="3830" y="6621"/>
                    <a:pt x="3831" y="6615"/>
                    <a:pt x="3835" y="6612"/>
                  </a:cubicBezTo>
                  <a:close/>
                  <a:moveTo>
                    <a:pt x="3994" y="6489"/>
                  </a:moveTo>
                  <a:lnTo>
                    <a:pt x="4096" y="6410"/>
                  </a:lnTo>
                  <a:cubicBezTo>
                    <a:pt x="4100" y="6407"/>
                    <a:pt x="4106" y="6408"/>
                    <a:pt x="4109" y="6412"/>
                  </a:cubicBezTo>
                  <a:cubicBezTo>
                    <a:pt x="4112" y="6416"/>
                    <a:pt x="4111" y="6422"/>
                    <a:pt x="4107" y="6425"/>
                  </a:cubicBezTo>
                  <a:lnTo>
                    <a:pt x="4006" y="6503"/>
                  </a:lnTo>
                  <a:cubicBezTo>
                    <a:pt x="4002" y="6506"/>
                    <a:pt x="3996" y="6506"/>
                    <a:pt x="3993" y="6502"/>
                  </a:cubicBezTo>
                  <a:cubicBezTo>
                    <a:pt x="3990" y="6498"/>
                    <a:pt x="3990" y="6492"/>
                    <a:pt x="3994" y="6489"/>
                  </a:cubicBezTo>
                  <a:close/>
                  <a:moveTo>
                    <a:pt x="4154" y="6365"/>
                  </a:moveTo>
                  <a:lnTo>
                    <a:pt x="4256" y="6287"/>
                  </a:lnTo>
                  <a:cubicBezTo>
                    <a:pt x="4260" y="6284"/>
                    <a:pt x="4265" y="6285"/>
                    <a:pt x="4268" y="6289"/>
                  </a:cubicBezTo>
                  <a:cubicBezTo>
                    <a:pt x="4272" y="6293"/>
                    <a:pt x="4271" y="6298"/>
                    <a:pt x="4267" y="6302"/>
                  </a:cubicBezTo>
                  <a:lnTo>
                    <a:pt x="4165" y="6380"/>
                  </a:lnTo>
                  <a:cubicBezTo>
                    <a:pt x="4161" y="6383"/>
                    <a:pt x="4156" y="6382"/>
                    <a:pt x="4152" y="6378"/>
                  </a:cubicBezTo>
                  <a:cubicBezTo>
                    <a:pt x="4149" y="6374"/>
                    <a:pt x="4150" y="6369"/>
                    <a:pt x="4154" y="6365"/>
                  </a:cubicBezTo>
                  <a:close/>
                  <a:moveTo>
                    <a:pt x="4314" y="6242"/>
                  </a:moveTo>
                  <a:lnTo>
                    <a:pt x="4415" y="6164"/>
                  </a:lnTo>
                  <a:cubicBezTo>
                    <a:pt x="4419" y="6161"/>
                    <a:pt x="4425" y="6161"/>
                    <a:pt x="4428" y="6165"/>
                  </a:cubicBezTo>
                  <a:cubicBezTo>
                    <a:pt x="4431" y="6169"/>
                    <a:pt x="4430" y="6175"/>
                    <a:pt x="4426" y="6178"/>
                  </a:cubicBezTo>
                  <a:lnTo>
                    <a:pt x="4325" y="6257"/>
                  </a:lnTo>
                  <a:cubicBezTo>
                    <a:pt x="4321" y="6260"/>
                    <a:pt x="4315" y="6259"/>
                    <a:pt x="4312" y="6255"/>
                  </a:cubicBezTo>
                  <a:cubicBezTo>
                    <a:pt x="4309" y="6251"/>
                    <a:pt x="4310" y="6245"/>
                    <a:pt x="4314" y="6242"/>
                  </a:cubicBezTo>
                  <a:close/>
                  <a:moveTo>
                    <a:pt x="4473" y="6119"/>
                  </a:moveTo>
                  <a:lnTo>
                    <a:pt x="4575" y="6040"/>
                  </a:lnTo>
                  <a:cubicBezTo>
                    <a:pt x="4579" y="6037"/>
                    <a:pt x="4585" y="6038"/>
                    <a:pt x="4588" y="6042"/>
                  </a:cubicBezTo>
                  <a:cubicBezTo>
                    <a:pt x="4591" y="6046"/>
                    <a:pt x="4590" y="6052"/>
                    <a:pt x="4586" y="6055"/>
                  </a:cubicBezTo>
                  <a:lnTo>
                    <a:pt x="4484" y="6133"/>
                  </a:lnTo>
                  <a:cubicBezTo>
                    <a:pt x="4480" y="6136"/>
                    <a:pt x="4475" y="6136"/>
                    <a:pt x="4472" y="6132"/>
                  </a:cubicBezTo>
                  <a:cubicBezTo>
                    <a:pt x="4468" y="6128"/>
                    <a:pt x="4469" y="6122"/>
                    <a:pt x="4473" y="6119"/>
                  </a:cubicBezTo>
                  <a:close/>
                  <a:moveTo>
                    <a:pt x="4633" y="5996"/>
                  </a:moveTo>
                  <a:lnTo>
                    <a:pt x="4734" y="5917"/>
                  </a:lnTo>
                  <a:cubicBezTo>
                    <a:pt x="4738" y="5914"/>
                    <a:pt x="4744" y="5915"/>
                    <a:pt x="4747" y="5919"/>
                  </a:cubicBezTo>
                  <a:cubicBezTo>
                    <a:pt x="4750" y="5923"/>
                    <a:pt x="4750" y="5929"/>
                    <a:pt x="4746" y="5932"/>
                  </a:cubicBezTo>
                  <a:lnTo>
                    <a:pt x="4644" y="6010"/>
                  </a:lnTo>
                  <a:cubicBezTo>
                    <a:pt x="4640" y="6013"/>
                    <a:pt x="4634" y="6012"/>
                    <a:pt x="4631" y="6008"/>
                  </a:cubicBezTo>
                  <a:cubicBezTo>
                    <a:pt x="4628" y="6004"/>
                    <a:pt x="4629" y="5999"/>
                    <a:pt x="4633" y="5996"/>
                  </a:cubicBezTo>
                  <a:close/>
                  <a:moveTo>
                    <a:pt x="4792" y="5872"/>
                  </a:moveTo>
                  <a:lnTo>
                    <a:pt x="4894" y="5794"/>
                  </a:lnTo>
                  <a:cubicBezTo>
                    <a:pt x="4898" y="5791"/>
                    <a:pt x="4904" y="5791"/>
                    <a:pt x="4907" y="5795"/>
                  </a:cubicBezTo>
                  <a:cubicBezTo>
                    <a:pt x="4910" y="5799"/>
                    <a:pt x="4909" y="5805"/>
                    <a:pt x="4905" y="5808"/>
                  </a:cubicBezTo>
                  <a:lnTo>
                    <a:pt x="4804" y="5887"/>
                  </a:lnTo>
                  <a:cubicBezTo>
                    <a:pt x="4800" y="5890"/>
                    <a:pt x="4794" y="5889"/>
                    <a:pt x="4791" y="5885"/>
                  </a:cubicBezTo>
                  <a:cubicBezTo>
                    <a:pt x="4788" y="5881"/>
                    <a:pt x="4788" y="5875"/>
                    <a:pt x="4792" y="5872"/>
                  </a:cubicBezTo>
                  <a:close/>
                  <a:moveTo>
                    <a:pt x="4952" y="5749"/>
                  </a:moveTo>
                  <a:lnTo>
                    <a:pt x="5054" y="5671"/>
                  </a:lnTo>
                  <a:cubicBezTo>
                    <a:pt x="5058" y="5667"/>
                    <a:pt x="5063" y="5668"/>
                    <a:pt x="5066" y="5672"/>
                  </a:cubicBezTo>
                  <a:cubicBezTo>
                    <a:pt x="5070" y="5676"/>
                    <a:pt x="5069" y="5682"/>
                    <a:pt x="5065" y="5685"/>
                  </a:cubicBezTo>
                  <a:lnTo>
                    <a:pt x="4963" y="5763"/>
                  </a:lnTo>
                  <a:cubicBezTo>
                    <a:pt x="4959" y="5767"/>
                    <a:pt x="4953" y="5766"/>
                    <a:pt x="4950" y="5762"/>
                  </a:cubicBezTo>
                  <a:cubicBezTo>
                    <a:pt x="4947" y="5758"/>
                    <a:pt x="4948" y="5752"/>
                    <a:pt x="4952" y="5749"/>
                  </a:cubicBezTo>
                  <a:close/>
                  <a:moveTo>
                    <a:pt x="5112" y="5626"/>
                  </a:moveTo>
                  <a:lnTo>
                    <a:pt x="5213" y="5547"/>
                  </a:lnTo>
                  <a:cubicBezTo>
                    <a:pt x="5217" y="5544"/>
                    <a:pt x="5223" y="5545"/>
                    <a:pt x="5226" y="5549"/>
                  </a:cubicBezTo>
                  <a:cubicBezTo>
                    <a:pt x="5229" y="5553"/>
                    <a:pt x="5228" y="5559"/>
                    <a:pt x="5224" y="5562"/>
                  </a:cubicBezTo>
                  <a:lnTo>
                    <a:pt x="5123" y="5640"/>
                  </a:lnTo>
                  <a:cubicBezTo>
                    <a:pt x="5119" y="5643"/>
                    <a:pt x="5113" y="5643"/>
                    <a:pt x="5110" y="5639"/>
                  </a:cubicBezTo>
                  <a:cubicBezTo>
                    <a:pt x="5107" y="5635"/>
                    <a:pt x="5108" y="5629"/>
                    <a:pt x="5112" y="5626"/>
                  </a:cubicBezTo>
                  <a:close/>
                  <a:moveTo>
                    <a:pt x="5271" y="5502"/>
                  </a:moveTo>
                  <a:lnTo>
                    <a:pt x="5373" y="5424"/>
                  </a:lnTo>
                  <a:cubicBezTo>
                    <a:pt x="5377" y="5421"/>
                    <a:pt x="5382" y="5422"/>
                    <a:pt x="5386" y="5426"/>
                  </a:cubicBezTo>
                  <a:cubicBezTo>
                    <a:pt x="5389" y="5430"/>
                    <a:pt x="5388" y="5435"/>
                    <a:pt x="5384" y="5438"/>
                  </a:cubicBezTo>
                  <a:lnTo>
                    <a:pt x="5282" y="5517"/>
                  </a:lnTo>
                  <a:cubicBezTo>
                    <a:pt x="5278" y="5520"/>
                    <a:pt x="5273" y="5519"/>
                    <a:pt x="5270" y="5515"/>
                  </a:cubicBezTo>
                  <a:cubicBezTo>
                    <a:pt x="5266" y="5511"/>
                    <a:pt x="5267" y="5505"/>
                    <a:pt x="5271" y="5502"/>
                  </a:cubicBezTo>
                  <a:close/>
                  <a:moveTo>
                    <a:pt x="5431" y="5379"/>
                  </a:moveTo>
                  <a:lnTo>
                    <a:pt x="5532" y="5301"/>
                  </a:lnTo>
                  <a:cubicBezTo>
                    <a:pt x="5536" y="5298"/>
                    <a:pt x="5542" y="5298"/>
                    <a:pt x="5545" y="5302"/>
                  </a:cubicBezTo>
                  <a:cubicBezTo>
                    <a:pt x="5548" y="5306"/>
                    <a:pt x="5548" y="5312"/>
                    <a:pt x="5544" y="5315"/>
                  </a:cubicBezTo>
                  <a:lnTo>
                    <a:pt x="5442" y="5394"/>
                  </a:lnTo>
                  <a:cubicBezTo>
                    <a:pt x="5438" y="5397"/>
                    <a:pt x="5432" y="5396"/>
                    <a:pt x="5429" y="5392"/>
                  </a:cubicBezTo>
                  <a:cubicBezTo>
                    <a:pt x="5426" y="5388"/>
                    <a:pt x="5427" y="5382"/>
                    <a:pt x="5431" y="5379"/>
                  </a:cubicBezTo>
                  <a:close/>
                  <a:moveTo>
                    <a:pt x="5590" y="5256"/>
                  </a:moveTo>
                  <a:lnTo>
                    <a:pt x="5692" y="5177"/>
                  </a:lnTo>
                  <a:cubicBezTo>
                    <a:pt x="5696" y="5174"/>
                    <a:pt x="5702" y="5175"/>
                    <a:pt x="5705" y="5179"/>
                  </a:cubicBezTo>
                  <a:cubicBezTo>
                    <a:pt x="5708" y="5183"/>
                    <a:pt x="5707" y="5189"/>
                    <a:pt x="5703" y="5192"/>
                  </a:cubicBezTo>
                  <a:lnTo>
                    <a:pt x="5602" y="5270"/>
                  </a:lnTo>
                  <a:cubicBezTo>
                    <a:pt x="5598" y="5273"/>
                    <a:pt x="5592" y="5273"/>
                    <a:pt x="5589" y="5269"/>
                  </a:cubicBezTo>
                  <a:cubicBezTo>
                    <a:pt x="5586" y="5265"/>
                    <a:pt x="5586" y="5259"/>
                    <a:pt x="5590" y="5256"/>
                  </a:cubicBezTo>
                  <a:close/>
                  <a:moveTo>
                    <a:pt x="5750" y="5133"/>
                  </a:moveTo>
                  <a:lnTo>
                    <a:pt x="5851" y="5054"/>
                  </a:lnTo>
                  <a:cubicBezTo>
                    <a:pt x="5855" y="5051"/>
                    <a:pt x="5861" y="5052"/>
                    <a:pt x="5864" y="5056"/>
                  </a:cubicBezTo>
                  <a:cubicBezTo>
                    <a:pt x="5867" y="5060"/>
                    <a:pt x="5867" y="5065"/>
                    <a:pt x="5863" y="5069"/>
                  </a:cubicBezTo>
                  <a:lnTo>
                    <a:pt x="5761" y="5147"/>
                  </a:lnTo>
                  <a:cubicBezTo>
                    <a:pt x="5757" y="5150"/>
                    <a:pt x="5751" y="5149"/>
                    <a:pt x="5748" y="5145"/>
                  </a:cubicBezTo>
                  <a:cubicBezTo>
                    <a:pt x="5745" y="5141"/>
                    <a:pt x="5746" y="5136"/>
                    <a:pt x="5750" y="5133"/>
                  </a:cubicBezTo>
                  <a:close/>
                  <a:moveTo>
                    <a:pt x="5910" y="5009"/>
                  </a:moveTo>
                  <a:lnTo>
                    <a:pt x="6011" y="4931"/>
                  </a:lnTo>
                  <a:cubicBezTo>
                    <a:pt x="6015" y="4928"/>
                    <a:pt x="6021" y="4928"/>
                    <a:pt x="6024" y="4932"/>
                  </a:cubicBezTo>
                  <a:cubicBezTo>
                    <a:pt x="6027" y="4936"/>
                    <a:pt x="6026" y="4942"/>
                    <a:pt x="6022" y="4945"/>
                  </a:cubicBezTo>
                  <a:lnTo>
                    <a:pt x="5921" y="5024"/>
                  </a:lnTo>
                  <a:cubicBezTo>
                    <a:pt x="5917" y="5027"/>
                    <a:pt x="5911" y="5026"/>
                    <a:pt x="5908" y="5022"/>
                  </a:cubicBezTo>
                  <a:cubicBezTo>
                    <a:pt x="5905" y="5018"/>
                    <a:pt x="5905" y="5012"/>
                    <a:pt x="5910" y="5009"/>
                  </a:cubicBezTo>
                  <a:close/>
                  <a:moveTo>
                    <a:pt x="6069" y="4886"/>
                  </a:moveTo>
                  <a:lnTo>
                    <a:pt x="6171" y="4807"/>
                  </a:lnTo>
                  <a:cubicBezTo>
                    <a:pt x="6175" y="4804"/>
                    <a:pt x="6180" y="4805"/>
                    <a:pt x="6183" y="4809"/>
                  </a:cubicBezTo>
                  <a:cubicBezTo>
                    <a:pt x="6187" y="4813"/>
                    <a:pt x="6186" y="4819"/>
                    <a:pt x="6182" y="4822"/>
                  </a:cubicBezTo>
                  <a:lnTo>
                    <a:pt x="6080" y="4900"/>
                  </a:lnTo>
                  <a:cubicBezTo>
                    <a:pt x="6076" y="4904"/>
                    <a:pt x="6071" y="4903"/>
                    <a:pt x="6067" y="4899"/>
                  </a:cubicBezTo>
                  <a:cubicBezTo>
                    <a:pt x="6064" y="4895"/>
                    <a:pt x="6065" y="4889"/>
                    <a:pt x="6069" y="4886"/>
                  </a:cubicBezTo>
                  <a:close/>
                  <a:moveTo>
                    <a:pt x="6229" y="4763"/>
                  </a:moveTo>
                  <a:lnTo>
                    <a:pt x="6330" y="4684"/>
                  </a:lnTo>
                  <a:cubicBezTo>
                    <a:pt x="6334" y="4681"/>
                    <a:pt x="6340" y="4682"/>
                    <a:pt x="6343" y="4686"/>
                  </a:cubicBezTo>
                  <a:cubicBezTo>
                    <a:pt x="6346" y="4690"/>
                    <a:pt x="6345" y="4696"/>
                    <a:pt x="6341" y="4699"/>
                  </a:cubicBezTo>
                  <a:lnTo>
                    <a:pt x="6240" y="4777"/>
                  </a:lnTo>
                  <a:cubicBezTo>
                    <a:pt x="6236" y="4780"/>
                    <a:pt x="6230" y="4779"/>
                    <a:pt x="6227" y="4775"/>
                  </a:cubicBezTo>
                  <a:cubicBezTo>
                    <a:pt x="6224" y="4771"/>
                    <a:pt x="6225" y="4766"/>
                    <a:pt x="6229" y="4763"/>
                  </a:cubicBezTo>
                  <a:close/>
                  <a:moveTo>
                    <a:pt x="6388" y="4639"/>
                  </a:moveTo>
                  <a:lnTo>
                    <a:pt x="6490" y="4561"/>
                  </a:lnTo>
                  <a:cubicBezTo>
                    <a:pt x="6494" y="4558"/>
                    <a:pt x="6500" y="4558"/>
                    <a:pt x="6503" y="4563"/>
                  </a:cubicBezTo>
                  <a:cubicBezTo>
                    <a:pt x="6506" y="4567"/>
                    <a:pt x="6505" y="4572"/>
                    <a:pt x="6501" y="4575"/>
                  </a:cubicBezTo>
                  <a:lnTo>
                    <a:pt x="6399" y="4654"/>
                  </a:lnTo>
                  <a:cubicBezTo>
                    <a:pt x="6395" y="4657"/>
                    <a:pt x="6390" y="4656"/>
                    <a:pt x="6387" y="4652"/>
                  </a:cubicBezTo>
                  <a:cubicBezTo>
                    <a:pt x="6384" y="4648"/>
                    <a:pt x="6384" y="4642"/>
                    <a:pt x="6388" y="4639"/>
                  </a:cubicBezTo>
                  <a:close/>
                  <a:moveTo>
                    <a:pt x="6548" y="4516"/>
                  </a:moveTo>
                  <a:lnTo>
                    <a:pt x="6649" y="4438"/>
                  </a:lnTo>
                  <a:cubicBezTo>
                    <a:pt x="6653" y="4434"/>
                    <a:pt x="6659" y="4435"/>
                    <a:pt x="6662" y="4439"/>
                  </a:cubicBezTo>
                  <a:cubicBezTo>
                    <a:pt x="6665" y="4443"/>
                    <a:pt x="6665" y="4449"/>
                    <a:pt x="6661" y="4452"/>
                  </a:cubicBezTo>
                  <a:lnTo>
                    <a:pt x="6559" y="4531"/>
                  </a:lnTo>
                  <a:cubicBezTo>
                    <a:pt x="6555" y="4534"/>
                    <a:pt x="6549" y="4533"/>
                    <a:pt x="6546" y="4529"/>
                  </a:cubicBezTo>
                  <a:cubicBezTo>
                    <a:pt x="6543" y="4525"/>
                    <a:pt x="6544" y="4519"/>
                    <a:pt x="6548" y="4516"/>
                  </a:cubicBezTo>
                  <a:close/>
                  <a:moveTo>
                    <a:pt x="6707" y="4393"/>
                  </a:moveTo>
                  <a:lnTo>
                    <a:pt x="6809" y="4314"/>
                  </a:lnTo>
                  <a:cubicBezTo>
                    <a:pt x="6813" y="4311"/>
                    <a:pt x="6819" y="4312"/>
                    <a:pt x="6822" y="4316"/>
                  </a:cubicBezTo>
                  <a:cubicBezTo>
                    <a:pt x="6825" y="4320"/>
                    <a:pt x="6824" y="4326"/>
                    <a:pt x="6820" y="4329"/>
                  </a:cubicBezTo>
                  <a:lnTo>
                    <a:pt x="6719" y="4407"/>
                  </a:lnTo>
                  <a:cubicBezTo>
                    <a:pt x="6715" y="4410"/>
                    <a:pt x="6709" y="4410"/>
                    <a:pt x="6706" y="4406"/>
                  </a:cubicBezTo>
                  <a:cubicBezTo>
                    <a:pt x="6703" y="4402"/>
                    <a:pt x="6703" y="4396"/>
                    <a:pt x="6707" y="4393"/>
                  </a:cubicBezTo>
                  <a:close/>
                  <a:moveTo>
                    <a:pt x="6867" y="4269"/>
                  </a:moveTo>
                  <a:lnTo>
                    <a:pt x="6969" y="4191"/>
                  </a:lnTo>
                  <a:cubicBezTo>
                    <a:pt x="6973" y="4188"/>
                    <a:pt x="6978" y="4189"/>
                    <a:pt x="6981" y="4193"/>
                  </a:cubicBezTo>
                  <a:cubicBezTo>
                    <a:pt x="6985" y="4197"/>
                    <a:pt x="6984" y="4202"/>
                    <a:pt x="6980" y="4205"/>
                  </a:cubicBezTo>
                  <a:lnTo>
                    <a:pt x="6878" y="4284"/>
                  </a:lnTo>
                  <a:cubicBezTo>
                    <a:pt x="6874" y="4287"/>
                    <a:pt x="6868" y="4286"/>
                    <a:pt x="6865" y="4282"/>
                  </a:cubicBezTo>
                  <a:cubicBezTo>
                    <a:pt x="6862" y="4278"/>
                    <a:pt x="6863" y="4273"/>
                    <a:pt x="6867" y="4269"/>
                  </a:cubicBezTo>
                  <a:close/>
                  <a:moveTo>
                    <a:pt x="7027" y="4146"/>
                  </a:moveTo>
                  <a:lnTo>
                    <a:pt x="7128" y="4068"/>
                  </a:lnTo>
                  <a:cubicBezTo>
                    <a:pt x="7132" y="4065"/>
                    <a:pt x="7138" y="4065"/>
                    <a:pt x="7141" y="4069"/>
                  </a:cubicBezTo>
                  <a:cubicBezTo>
                    <a:pt x="7144" y="4073"/>
                    <a:pt x="7143" y="4079"/>
                    <a:pt x="7139" y="4082"/>
                  </a:cubicBezTo>
                  <a:lnTo>
                    <a:pt x="7038" y="4161"/>
                  </a:lnTo>
                  <a:cubicBezTo>
                    <a:pt x="7034" y="4164"/>
                    <a:pt x="7028" y="4163"/>
                    <a:pt x="7025" y="4159"/>
                  </a:cubicBezTo>
                  <a:cubicBezTo>
                    <a:pt x="7022" y="4155"/>
                    <a:pt x="7023" y="4149"/>
                    <a:pt x="7027" y="4146"/>
                  </a:cubicBezTo>
                  <a:close/>
                  <a:moveTo>
                    <a:pt x="7186" y="4023"/>
                  </a:moveTo>
                  <a:lnTo>
                    <a:pt x="7288" y="3944"/>
                  </a:lnTo>
                  <a:cubicBezTo>
                    <a:pt x="7292" y="3941"/>
                    <a:pt x="7298" y="3942"/>
                    <a:pt x="7301" y="3946"/>
                  </a:cubicBezTo>
                  <a:cubicBezTo>
                    <a:pt x="7304" y="3950"/>
                    <a:pt x="7303" y="3956"/>
                    <a:pt x="7299" y="3959"/>
                  </a:cubicBezTo>
                  <a:lnTo>
                    <a:pt x="7197" y="4037"/>
                  </a:lnTo>
                  <a:cubicBezTo>
                    <a:pt x="7193" y="4040"/>
                    <a:pt x="7188" y="4040"/>
                    <a:pt x="7185" y="4036"/>
                  </a:cubicBezTo>
                  <a:cubicBezTo>
                    <a:pt x="7181" y="4032"/>
                    <a:pt x="7182" y="4026"/>
                    <a:pt x="7186" y="4023"/>
                  </a:cubicBezTo>
                  <a:close/>
                  <a:moveTo>
                    <a:pt x="7346" y="3900"/>
                  </a:moveTo>
                  <a:lnTo>
                    <a:pt x="7447" y="3821"/>
                  </a:lnTo>
                  <a:cubicBezTo>
                    <a:pt x="7451" y="3818"/>
                    <a:pt x="7457" y="3819"/>
                    <a:pt x="7460" y="3823"/>
                  </a:cubicBezTo>
                  <a:cubicBezTo>
                    <a:pt x="7463" y="3827"/>
                    <a:pt x="7463" y="3832"/>
                    <a:pt x="7459" y="3836"/>
                  </a:cubicBezTo>
                  <a:lnTo>
                    <a:pt x="7357" y="3914"/>
                  </a:lnTo>
                  <a:cubicBezTo>
                    <a:pt x="7353" y="3917"/>
                    <a:pt x="7347" y="3916"/>
                    <a:pt x="7344" y="3912"/>
                  </a:cubicBezTo>
                  <a:cubicBezTo>
                    <a:pt x="7341" y="3908"/>
                    <a:pt x="7342" y="3903"/>
                    <a:pt x="7346" y="3900"/>
                  </a:cubicBezTo>
                  <a:close/>
                  <a:moveTo>
                    <a:pt x="7505" y="3776"/>
                  </a:moveTo>
                  <a:lnTo>
                    <a:pt x="7607" y="3698"/>
                  </a:lnTo>
                  <a:cubicBezTo>
                    <a:pt x="7611" y="3695"/>
                    <a:pt x="7617" y="3695"/>
                    <a:pt x="7620" y="3699"/>
                  </a:cubicBezTo>
                  <a:cubicBezTo>
                    <a:pt x="7623" y="3703"/>
                    <a:pt x="7622" y="3709"/>
                    <a:pt x="7618" y="3712"/>
                  </a:cubicBezTo>
                  <a:lnTo>
                    <a:pt x="7517" y="3791"/>
                  </a:lnTo>
                  <a:cubicBezTo>
                    <a:pt x="7513" y="3794"/>
                    <a:pt x="7507" y="3793"/>
                    <a:pt x="7504" y="3789"/>
                  </a:cubicBezTo>
                  <a:cubicBezTo>
                    <a:pt x="7501" y="3785"/>
                    <a:pt x="7501" y="3779"/>
                    <a:pt x="7505" y="3776"/>
                  </a:cubicBezTo>
                  <a:close/>
                  <a:moveTo>
                    <a:pt x="7665" y="3653"/>
                  </a:moveTo>
                  <a:lnTo>
                    <a:pt x="7766" y="3574"/>
                  </a:lnTo>
                  <a:cubicBezTo>
                    <a:pt x="7771" y="3571"/>
                    <a:pt x="7776" y="3572"/>
                    <a:pt x="7779" y="3576"/>
                  </a:cubicBezTo>
                  <a:cubicBezTo>
                    <a:pt x="7782" y="3580"/>
                    <a:pt x="7782" y="3586"/>
                    <a:pt x="7778" y="3589"/>
                  </a:cubicBezTo>
                  <a:lnTo>
                    <a:pt x="7676" y="3667"/>
                  </a:lnTo>
                  <a:cubicBezTo>
                    <a:pt x="7672" y="3671"/>
                    <a:pt x="7666" y="3670"/>
                    <a:pt x="7663" y="3666"/>
                  </a:cubicBezTo>
                  <a:cubicBezTo>
                    <a:pt x="7660" y="3662"/>
                    <a:pt x="7661" y="3656"/>
                    <a:pt x="7665" y="3653"/>
                  </a:cubicBezTo>
                  <a:close/>
                  <a:moveTo>
                    <a:pt x="7825" y="3530"/>
                  </a:moveTo>
                  <a:lnTo>
                    <a:pt x="7926" y="3451"/>
                  </a:lnTo>
                  <a:cubicBezTo>
                    <a:pt x="7930" y="3448"/>
                    <a:pt x="7936" y="3449"/>
                    <a:pt x="7939" y="3453"/>
                  </a:cubicBezTo>
                  <a:cubicBezTo>
                    <a:pt x="7942" y="3457"/>
                    <a:pt x="7941" y="3463"/>
                    <a:pt x="7937" y="3466"/>
                  </a:cubicBezTo>
                  <a:lnTo>
                    <a:pt x="7836" y="3544"/>
                  </a:lnTo>
                  <a:cubicBezTo>
                    <a:pt x="7832" y="3547"/>
                    <a:pt x="7826" y="3547"/>
                    <a:pt x="7823" y="3542"/>
                  </a:cubicBezTo>
                  <a:cubicBezTo>
                    <a:pt x="7820" y="3538"/>
                    <a:pt x="7821" y="3533"/>
                    <a:pt x="7825" y="3530"/>
                  </a:cubicBezTo>
                  <a:close/>
                  <a:moveTo>
                    <a:pt x="7984" y="3406"/>
                  </a:moveTo>
                  <a:lnTo>
                    <a:pt x="8086" y="3328"/>
                  </a:lnTo>
                  <a:cubicBezTo>
                    <a:pt x="8090" y="3325"/>
                    <a:pt x="8095" y="3326"/>
                    <a:pt x="8099" y="3330"/>
                  </a:cubicBezTo>
                  <a:cubicBezTo>
                    <a:pt x="8102" y="3334"/>
                    <a:pt x="8101" y="3339"/>
                    <a:pt x="8097" y="3342"/>
                  </a:cubicBezTo>
                  <a:lnTo>
                    <a:pt x="7995" y="3421"/>
                  </a:lnTo>
                  <a:cubicBezTo>
                    <a:pt x="7991" y="3424"/>
                    <a:pt x="7986" y="3423"/>
                    <a:pt x="7982" y="3419"/>
                  </a:cubicBezTo>
                  <a:cubicBezTo>
                    <a:pt x="7979" y="3415"/>
                    <a:pt x="7980" y="3409"/>
                    <a:pt x="7984" y="3406"/>
                  </a:cubicBezTo>
                  <a:close/>
                  <a:moveTo>
                    <a:pt x="8144" y="3283"/>
                  </a:moveTo>
                  <a:lnTo>
                    <a:pt x="8245" y="3205"/>
                  </a:lnTo>
                  <a:cubicBezTo>
                    <a:pt x="8249" y="3201"/>
                    <a:pt x="8255" y="3202"/>
                    <a:pt x="8258" y="3206"/>
                  </a:cubicBezTo>
                  <a:cubicBezTo>
                    <a:pt x="8261" y="3210"/>
                    <a:pt x="8260" y="3216"/>
                    <a:pt x="8256" y="3219"/>
                  </a:cubicBezTo>
                  <a:lnTo>
                    <a:pt x="8155" y="3298"/>
                  </a:lnTo>
                  <a:cubicBezTo>
                    <a:pt x="8151" y="3301"/>
                    <a:pt x="8145" y="3300"/>
                    <a:pt x="8142" y="3296"/>
                  </a:cubicBezTo>
                  <a:cubicBezTo>
                    <a:pt x="8139" y="3292"/>
                    <a:pt x="8140" y="3286"/>
                    <a:pt x="8144" y="3283"/>
                  </a:cubicBezTo>
                  <a:close/>
                  <a:moveTo>
                    <a:pt x="8303" y="3160"/>
                  </a:moveTo>
                  <a:lnTo>
                    <a:pt x="8405" y="3081"/>
                  </a:lnTo>
                  <a:cubicBezTo>
                    <a:pt x="8409" y="3078"/>
                    <a:pt x="8415" y="3079"/>
                    <a:pt x="8418" y="3083"/>
                  </a:cubicBezTo>
                  <a:cubicBezTo>
                    <a:pt x="8421" y="3087"/>
                    <a:pt x="8420" y="3093"/>
                    <a:pt x="8416" y="3096"/>
                  </a:cubicBezTo>
                  <a:lnTo>
                    <a:pt x="8314" y="3174"/>
                  </a:lnTo>
                  <a:cubicBezTo>
                    <a:pt x="8310" y="3177"/>
                    <a:pt x="8305" y="3177"/>
                    <a:pt x="8302" y="3173"/>
                  </a:cubicBezTo>
                  <a:cubicBezTo>
                    <a:pt x="8299" y="3169"/>
                    <a:pt x="8299" y="3163"/>
                    <a:pt x="8303" y="3160"/>
                  </a:cubicBezTo>
                  <a:close/>
                  <a:moveTo>
                    <a:pt x="8463" y="3036"/>
                  </a:moveTo>
                  <a:lnTo>
                    <a:pt x="8564" y="2958"/>
                  </a:lnTo>
                  <a:cubicBezTo>
                    <a:pt x="8568" y="2955"/>
                    <a:pt x="8574" y="2956"/>
                    <a:pt x="8577" y="2960"/>
                  </a:cubicBezTo>
                  <a:cubicBezTo>
                    <a:pt x="8580" y="2964"/>
                    <a:pt x="8580" y="2969"/>
                    <a:pt x="8576" y="2972"/>
                  </a:cubicBezTo>
                  <a:lnTo>
                    <a:pt x="8474" y="3051"/>
                  </a:lnTo>
                  <a:cubicBezTo>
                    <a:pt x="8470" y="3054"/>
                    <a:pt x="8464" y="3053"/>
                    <a:pt x="8461" y="3049"/>
                  </a:cubicBezTo>
                  <a:cubicBezTo>
                    <a:pt x="8458" y="3045"/>
                    <a:pt x="8459" y="3040"/>
                    <a:pt x="8463" y="3036"/>
                  </a:cubicBezTo>
                  <a:close/>
                  <a:moveTo>
                    <a:pt x="8622" y="2913"/>
                  </a:moveTo>
                  <a:lnTo>
                    <a:pt x="8724" y="2835"/>
                  </a:lnTo>
                  <a:cubicBezTo>
                    <a:pt x="8728" y="2832"/>
                    <a:pt x="8734" y="2832"/>
                    <a:pt x="8737" y="2836"/>
                  </a:cubicBezTo>
                  <a:cubicBezTo>
                    <a:pt x="8740" y="2840"/>
                    <a:pt x="8739" y="2846"/>
                    <a:pt x="8735" y="2849"/>
                  </a:cubicBezTo>
                  <a:lnTo>
                    <a:pt x="8634" y="2928"/>
                  </a:lnTo>
                  <a:cubicBezTo>
                    <a:pt x="8630" y="2931"/>
                    <a:pt x="8624" y="2930"/>
                    <a:pt x="8621" y="2926"/>
                  </a:cubicBezTo>
                  <a:cubicBezTo>
                    <a:pt x="8618" y="2922"/>
                    <a:pt x="8618" y="2916"/>
                    <a:pt x="8622" y="2913"/>
                  </a:cubicBezTo>
                  <a:close/>
                  <a:moveTo>
                    <a:pt x="8782" y="2790"/>
                  </a:moveTo>
                  <a:lnTo>
                    <a:pt x="8884" y="2711"/>
                  </a:lnTo>
                  <a:cubicBezTo>
                    <a:pt x="8888" y="2708"/>
                    <a:pt x="8893" y="2709"/>
                    <a:pt x="8896" y="2713"/>
                  </a:cubicBezTo>
                  <a:cubicBezTo>
                    <a:pt x="8900" y="2717"/>
                    <a:pt x="8899" y="2723"/>
                    <a:pt x="8895" y="2726"/>
                  </a:cubicBezTo>
                  <a:lnTo>
                    <a:pt x="8793" y="2804"/>
                  </a:lnTo>
                  <a:cubicBezTo>
                    <a:pt x="8789" y="2807"/>
                    <a:pt x="8783" y="2807"/>
                    <a:pt x="8780" y="2803"/>
                  </a:cubicBezTo>
                  <a:cubicBezTo>
                    <a:pt x="8777" y="2799"/>
                    <a:pt x="8778" y="2793"/>
                    <a:pt x="8782" y="2790"/>
                  </a:cubicBezTo>
                  <a:close/>
                  <a:moveTo>
                    <a:pt x="8942" y="2667"/>
                  </a:moveTo>
                  <a:lnTo>
                    <a:pt x="9043" y="2588"/>
                  </a:lnTo>
                  <a:cubicBezTo>
                    <a:pt x="9047" y="2585"/>
                    <a:pt x="9053" y="2586"/>
                    <a:pt x="9056" y="2590"/>
                  </a:cubicBezTo>
                  <a:cubicBezTo>
                    <a:pt x="9059" y="2594"/>
                    <a:pt x="9058" y="2600"/>
                    <a:pt x="9054" y="2603"/>
                  </a:cubicBezTo>
                  <a:lnTo>
                    <a:pt x="8953" y="2681"/>
                  </a:lnTo>
                  <a:cubicBezTo>
                    <a:pt x="8949" y="2684"/>
                    <a:pt x="8943" y="2683"/>
                    <a:pt x="8940" y="2679"/>
                  </a:cubicBezTo>
                  <a:cubicBezTo>
                    <a:pt x="8937" y="2675"/>
                    <a:pt x="8938" y="2670"/>
                    <a:pt x="8942" y="2667"/>
                  </a:cubicBezTo>
                  <a:close/>
                  <a:moveTo>
                    <a:pt x="9101" y="2543"/>
                  </a:moveTo>
                  <a:lnTo>
                    <a:pt x="9203" y="2465"/>
                  </a:lnTo>
                  <a:cubicBezTo>
                    <a:pt x="9207" y="2462"/>
                    <a:pt x="9213" y="2462"/>
                    <a:pt x="9216" y="2466"/>
                  </a:cubicBezTo>
                  <a:cubicBezTo>
                    <a:pt x="9219" y="2470"/>
                    <a:pt x="9218" y="2476"/>
                    <a:pt x="9214" y="2479"/>
                  </a:cubicBezTo>
                  <a:lnTo>
                    <a:pt x="9112" y="2558"/>
                  </a:lnTo>
                  <a:cubicBezTo>
                    <a:pt x="9108" y="2561"/>
                    <a:pt x="9103" y="2560"/>
                    <a:pt x="9100" y="2556"/>
                  </a:cubicBezTo>
                  <a:cubicBezTo>
                    <a:pt x="9096" y="2552"/>
                    <a:pt x="9097" y="2546"/>
                    <a:pt x="9101" y="2543"/>
                  </a:cubicBezTo>
                  <a:close/>
                  <a:moveTo>
                    <a:pt x="9261" y="2420"/>
                  </a:moveTo>
                  <a:lnTo>
                    <a:pt x="9362" y="2342"/>
                  </a:lnTo>
                  <a:cubicBezTo>
                    <a:pt x="9366" y="2338"/>
                    <a:pt x="9372" y="2339"/>
                    <a:pt x="9375" y="2343"/>
                  </a:cubicBezTo>
                  <a:cubicBezTo>
                    <a:pt x="9378" y="2347"/>
                    <a:pt x="9378" y="2353"/>
                    <a:pt x="9374" y="2356"/>
                  </a:cubicBezTo>
                  <a:lnTo>
                    <a:pt x="9272" y="2434"/>
                  </a:lnTo>
                  <a:cubicBezTo>
                    <a:pt x="9268" y="2438"/>
                    <a:pt x="9262" y="2437"/>
                    <a:pt x="9259" y="2433"/>
                  </a:cubicBezTo>
                  <a:cubicBezTo>
                    <a:pt x="9256" y="2429"/>
                    <a:pt x="9257" y="2423"/>
                    <a:pt x="9261" y="2420"/>
                  </a:cubicBezTo>
                  <a:close/>
                  <a:moveTo>
                    <a:pt x="9420" y="2297"/>
                  </a:moveTo>
                  <a:lnTo>
                    <a:pt x="9522" y="2218"/>
                  </a:lnTo>
                  <a:cubicBezTo>
                    <a:pt x="9526" y="2215"/>
                    <a:pt x="9532" y="2216"/>
                    <a:pt x="9535" y="2220"/>
                  </a:cubicBezTo>
                  <a:cubicBezTo>
                    <a:pt x="9538" y="2224"/>
                    <a:pt x="9537" y="2230"/>
                    <a:pt x="9533" y="2233"/>
                  </a:cubicBezTo>
                  <a:lnTo>
                    <a:pt x="9432" y="2311"/>
                  </a:lnTo>
                  <a:cubicBezTo>
                    <a:pt x="9428" y="2314"/>
                    <a:pt x="9422" y="2314"/>
                    <a:pt x="9419" y="2310"/>
                  </a:cubicBezTo>
                  <a:cubicBezTo>
                    <a:pt x="9416" y="2306"/>
                    <a:pt x="9416" y="2300"/>
                    <a:pt x="9420" y="2297"/>
                  </a:cubicBezTo>
                  <a:close/>
                  <a:moveTo>
                    <a:pt x="9580" y="2173"/>
                  </a:moveTo>
                  <a:lnTo>
                    <a:pt x="9682" y="2095"/>
                  </a:lnTo>
                  <a:cubicBezTo>
                    <a:pt x="9686" y="2092"/>
                    <a:pt x="9691" y="2093"/>
                    <a:pt x="9694" y="2097"/>
                  </a:cubicBezTo>
                  <a:cubicBezTo>
                    <a:pt x="9697" y="2101"/>
                    <a:pt x="9697" y="2106"/>
                    <a:pt x="9693" y="2109"/>
                  </a:cubicBezTo>
                  <a:lnTo>
                    <a:pt x="9591" y="2188"/>
                  </a:lnTo>
                  <a:cubicBezTo>
                    <a:pt x="9587" y="2191"/>
                    <a:pt x="9581" y="2190"/>
                    <a:pt x="9578" y="2186"/>
                  </a:cubicBezTo>
                  <a:cubicBezTo>
                    <a:pt x="9575" y="2182"/>
                    <a:pt x="9576" y="2176"/>
                    <a:pt x="9580" y="2173"/>
                  </a:cubicBezTo>
                  <a:close/>
                  <a:moveTo>
                    <a:pt x="9740" y="2050"/>
                  </a:moveTo>
                  <a:lnTo>
                    <a:pt x="9841" y="1972"/>
                  </a:lnTo>
                  <a:cubicBezTo>
                    <a:pt x="9845" y="1969"/>
                    <a:pt x="9851" y="1969"/>
                    <a:pt x="9854" y="1973"/>
                  </a:cubicBezTo>
                  <a:cubicBezTo>
                    <a:pt x="9857" y="1977"/>
                    <a:pt x="9856" y="1983"/>
                    <a:pt x="9852" y="1986"/>
                  </a:cubicBezTo>
                  <a:lnTo>
                    <a:pt x="9751" y="2065"/>
                  </a:lnTo>
                  <a:cubicBezTo>
                    <a:pt x="9747" y="2068"/>
                    <a:pt x="9741" y="2067"/>
                    <a:pt x="9738" y="2063"/>
                  </a:cubicBezTo>
                  <a:cubicBezTo>
                    <a:pt x="9735" y="2059"/>
                    <a:pt x="9736" y="2053"/>
                    <a:pt x="9740" y="2050"/>
                  </a:cubicBezTo>
                  <a:close/>
                  <a:moveTo>
                    <a:pt x="9899" y="1927"/>
                  </a:moveTo>
                  <a:lnTo>
                    <a:pt x="10001" y="1848"/>
                  </a:lnTo>
                  <a:cubicBezTo>
                    <a:pt x="10005" y="1845"/>
                    <a:pt x="10010" y="1846"/>
                    <a:pt x="10014" y="1850"/>
                  </a:cubicBezTo>
                  <a:cubicBezTo>
                    <a:pt x="10017" y="1854"/>
                    <a:pt x="10016" y="1860"/>
                    <a:pt x="10012" y="1863"/>
                  </a:cubicBezTo>
                  <a:lnTo>
                    <a:pt x="9910" y="1941"/>
                  </a:lnTo>
                  <a:cubicBezTo>
                    <a:pt x="9906" y="1944"/>
                    <a:pt x="9901" y="1944"/>
                    <a:pt x="9897" y="1940"/>
                  </a:cubicBezTo>
                  <a:cubicBezTo>
                    <a:pt x="9894" y="1936"/>
                    <a:pt x="9895" y="1930"/>
                    <a:pt x="9899" y="1927"/>
                  </a:cubicBezTo>
                  <a:close/>
                  <a:moveTo>
                    <a:pt x="10059" y="1803"/>
                  </a:moveTo>
                  <a:lnTo>
                    <a:pt x="10160" y="1725"/>
                  </a:lnTo>
                  <a:cubicBezTo>
                    <a:pt x="10164" y="1722"/>
                    <a:pt x="10170" y="1723"/>
                    <a:pt x="10173" y="1727"/>
                  </a:cubicBezTo>
                  <a:cubicBezTo>
                    <a:pt x="10176" y="1731"/>
                    <a:pt x="10176" y="1736"/>
                    <a:pt x="10171" y="1740"/>
                  </a:cubicBezTo>
                  <a:lnTo>
                    <a:pt x="10070" y="1818"/>
                  </a:lnTo>
                  <a:cubicBezTo>
                    <a:pt x="10066" y="1821"/>
                    <a:pt x="10060" y="1820"/>
                    <a:pt x="10057" y="1816"/>
                  </a:cubicBezTo>
                  <a:cubicBezTo>
                    <a:pt x="10054" y="1812"/>
                    <a:pt x="10055" y="1807"/>
                    <a:pt x="10059" y="1803"/>
                  </a:cubicBezTo>
                  <a:close/>
                  <a:moveTo>
                    <a:pt x="10218" y="1680"/>
                  </a:moveTo>
                  <a:lnTo>
                    <a:pt x="10320" y="1602"/>
                  </a:lnTo>
                  <a:cubicBezTo>
                    <a:pt x="10324" y="1599"/>
                    <a:pt x="10330" y="1599"/>
                    <a:pt x="10333" y="1603"/>
                  </a:cubicBezTo>
                  <a:cubicBezTo>
                    <a:pt x="10336" y="1607"/>
                    <a:pt x="10335" y="1613"/>
                    <a:pt x="10331" y="1616"/>
                  </a:cubicBezTo>
                  <a:lnTo>
                    <a:pt x="10230" y="1695"/>
                  </a:lnTo>
                  <a:cubicBezTo>
                    <a:pt x="10226" y="1698"/>
                    <a:pt x="10220" y="1697"/>
                    <a:pt x="10217" y="1693"/>
                  </a:cubicBezTo>
                  <a:cubicBezTo>
                    <a:pt x="10214" y="1689"/>
                    <a:pt x="10214" y="1683"/>
                    <a:pt x="10218" y="1680"/>
                  </a:cubicBezTo>
                  <a:close/>
                  <a:moveTo>
                    <a:pt x="10378" y="1557"/>
                  </a:moveTo>
                  <a:lnTo>
                    <a:pt x="10479" y="1478"/>
                  </a:lnTo>
                  <a:cubicBezTo>
                    <a:pt x="10483" y="1475"/>
                    <a:pt x="10489" y="1476"/>
                    <a:pt x="10492" y="1480"/>
                  </a:cubicBezTo>
                  <a:cubicBezTo>
                    <a:pt x="10495" y="1484"/>
                    <a:pt x="10495" y="1490"/>
                    <a:pt x="10491" y="1493"/>
                  </a:cubicBezTo>
                  <a:lnTo>
                    <a:pt x="10389" y="1571"/>
                  </a:lnTo>
                  <a:cubicBezTo>
                    <a:pt x="10385" y="1574"/>
                    <a:pt x="10379" y="1574"/>
                    <a:pt x="10376" y="1570"/>
                  </a:cubicBezTo>
                  <a:cubicBezTo>
                    <a:pt x="10373" y="1566"/>
                    <a:pt x="10374" y="1560"/>
                    <a:pt x="10378" y="1557"/>
                  </a:cubicBezTo>
                  <a:close/>
                  <a:moveTo>
                    <a:pt x="10537" y="1434"/>
                  </a:moveTo>
                  <a:lnTo>
                    <a:pt x="10639" y="1355"/>
                  </a:lnTo>
                  <a:cubicBezTo>
                    <a:pt x="10643" y="1352"/>
                    <a:pt x="10649" y="1353"/>
                    <a:pt x="10652" y="1357"/>
                  </a:cubicBezTo>
                  <a:cubicBezTo>
                    <a:pt x="10655" y="1361"/>
                    <a:pt x="10654" y="1367"/>
                    <a:pt x="10650" y="1370"/>
                  </a:cubicBezTo>
                  <a:lnTo>
                    <a:pt x="10549" y="1448"/>
                  </a:lnTo>
                  <a:cubicBezTo>
                    <a:pt x="10545" y="1451"/>
                    <a:pt x="10539" y="1450"/>
                    <a:pt x="10536" y="1446"/>
                  </a:cubicBezTo>
                  <a:cubicBezTo>
                    <a:pt x="10533" y="1442"/>
                    <a:pt x="10533" y="1437"/>
                    <a:pt x="10537" y="1434"/>
                  </a:cubicBezTo>
                  <a:close/>
                  <a:moveTo>
                    <a:pt x="10697" y="1310"/>
                  </a:moveTo>
                  <a:lnTo>
                    <a:pt x="10799" y="1232"/>
                  </a:lnTo>
                  <a:cubicBezTo>
                    <a:pt x="10803" y="1229"/>
                    <a:pt x="10808" y="1229"/>
                    <a:pt x="10811" y="1233"/>
                  </a:cubicBezTo>
                  <a:cubicBezTo>
                    <a:pt x="10815" y="1237"/>
                    <a:pt x="10814" y="1243"/>
                    <a:pt x="10810" y="1246"/>
                  </a:cubicBezTo>
                  <a:lnTo>
                    <a:pt x="10708" y="1325"/>
                  </a:lnTo>
                  <a:cubicBezTo>
                    <a:pt x="10704" y="1328"/>
                    <a:pt x="10699" y="1327"/>
                    <a:pt x="10695" y="1323"/>
                  </a:cubicBezTo>
                  <a:cubicBezTo>
                    <a:pt x="10692" y="1319"/>
                    <a:pt x="10693" y="1313"/>
                    <a:pt x="10697" y="1310"/>
                  </a:cubicBezTo>
                  <a:close/>
                  <a:moveTo>
                    <a:pt x="10857" y="1187"/>
                  </a:moveTo>
                  <a:lnTo>
                    <a:pt x="10958" y="1109"/>
                  </a:lnTo>
                  <a:cubicBezTo>
                    <a:pt x="10962" y="1105"/>
                    <a:pt x="10968" y="1106"/>
                    <a:pt x="10971" y="1110"/>
                  </a:cubicBezTo>
                  <a:cubicBezTo>
                    <a:pt x="10974" y="1114"/>
                    <a:pt x="10973" y="1120"/>
                    <a:pt x="10969" y="1123"/>
                  </a:cubicBezTo>
                  <a:lnTo>
                    <a:pt x="10868" y="1202"/>
                  </a:lnTo>
                  <a:cubicBezTo>
                    <a:pt x="10864" y="1205"/>
                    <a:pt x="10858" y="1204"/>
                    <a:pt x="10855" y="1200"/>
                  </a:cubicBezTo>
                  <a:cubicBezTo>
                    <a:pt x="10852" y="1196"/>
                    <a:pt x="10853" y="1190"/>
                    <a:pt x="10857" y="1187"/>
                  </a:cubicBezTo>
                  <a:close/>
                  <a:moveTo>
                    <a:pt x="11016" y="1064"/>
                  </a:moveTo>
                  <a:lnTo>
                    <a:pt x="11118" y="985"/>
                  </a:lnTo>
                  <a:cubicBezTo>
                    <a:pt x="11122" y="982"/>
                    <a:pt x="11128" y="983"/>
                    <a:pt x="11131" y="987"/>
                  </a:cubicBezTo>
                  <a:cubicBezTo>
                    <a:pt x="11134" y="991"/>
                    <a:pt x="11133" y="997"/>
                    <a:pt x="11129" y="1000"/>
                  </a:cubicBezTo>
                  <a:lnTo>
                    <a:pt x="11027" y="1078"/>
                  </a:lnTo>
                  <a:cubicBezTo>
                    <a:pt x="11023" y="1081"/>
                    <a:pt x="11018" y="1081"/>
                    <a:pt x="11015" y="1077"/>
                  </a:cubicBezTo>
                  <a:cubicBezTo>
                    <a:pt x="11012" y="1073"/>
                    <a:pt x="11012" y="1067"/>
                    <a:pt x="11016" y="1064"/>
                  </a:cubicBezTo>
                  <a:close/>
                  <a:moveTo>
                    <a:pt x="11176" y="940"/>
                  </a:moveTo>
                  <a:lnTo>
                    <a:pt x="11277" y="862"/>
                  </a:lnTo>
                  <a:cubicBezTo>
                    <a:pt x="11281" y="859"/>
                    <a:pt x="11287" y="860"/>
                    <a:pt x="11290" y="864"/>
                  </a:cubicBezTo>
                  <a:cubicBezTo>
                    <a:pt x="11293" y="868"/>
                    <a:pt x="11293" y="873"/>
                    <a:pt x="11289" y="876"/>
                  </a:cubicBezTo>
                  <a:lnTo>
                    <a:pt x="11187" y="955"/>
                  </a:lnTo>
                  <a:cubicBezTo>
                    <a:pt x="11183" y="958"/>
                    <a:pt x="11177" y="957"/>
                    <a:pt x="11174" y="953"/>
                  </a:cubicBezTo>
                  <a:cubicBezTo>
                    <a:pt x="11171" y="949"/>
                    <a:pt x="11172" y="943"/>
                    <a:pt x="11176" y="940"/>
                  </a:cubicBezTo>
                  <a:close/>
                  <a:moveTo>
                    <a:pt x="11335" y="817"/>
                  </a:moveTo>
                  <a:lnTo>
                    <a:pt x="11437" y="739"/>
                  </a:lnTo>
                  <a:cubicBezTo>
                    <a:pt x="11441" y="736"/>
                    <a:pt x="11447" y="736"/>
                    <a:pt x="11450" y="740"/>
                  </a:cubicBezTo>
                  <a:cubicBezTo>
                    <a:pt x="11453" y="744"/>
                    <a:pt x="11452" y="750"/>
                    <a:pt x="11448" y="753"/>
                  </a:cubicBezTo>
                  <a:lnTo>
                    <a:pt x="11347" y="832"/>
                  </a:lnTo>
                  <a:cubicBezTo>
                    <a:pt x="11343" y="835"/>
                    <a:pt x="11337" y="834"/>
                    <a:pt x="11334" y="830"/>
                  </a:cubicBezTo>
                  <a:cubicBezTo>
                    <a:pt x="11331" y="826"/>
                    <a:pt x="11331" y="820"/>
                    <a:pt x="11335" y="817"/>
                  </a:cubicBezTo>
                  <a:close/>
                  <a:moveTo>
                    <a:pt x="11495" y="694"/>
                  </a:moveTo>
                  <a:lnTo>
                    <a:pt x="11597" y="615"/>
                  </a:lnTo>
                  <a:cubicBezTo>
                    <a:pt x="11601" y="612"/>
                    <a:pt x="11606" y="613"/>
                    <a:pt x="11609" y="617"/>
                  </a:cubicBezTo>
                  <a:cubicBezTo>
                    <a:pt x="11613" y="621"/>
                    <a:pt x="11612" y="627"/>
                    <a:pt x="11608" y="630"/>
                  </a:cubicBezTo>
                  <a:lnTo>
                    <a:pt x="11506" y="708"/>
                  </a:lnTo>
                  <a:cubicBezTo>
                    <a:pt x="11502" y="711"/>
                    <a:pt x="11496" y="711"/>
                    <a:pt x="11493" y="707"/>
                  </a:cubicBezTo>
                  <a:cubicBezTo>
                    <a:pt x="11490" y="703"/>
                    <a:pt x="11491" y="697"/>
                    <a:pt x="11495" y="694"/>
                  </a:cubicBezTo>
                  <a:close/>
                  <a:moveTo>
                    <a:pt x="11655" y="571"/>
                  </a:moveTo>
                  <a:lnTo>
                    <a:pt x="11756" y="492"/>
                  </a:lnTo>
                  <a:cubicBezTo>
                    <a:pt x="11760" y="489"/>
                    <a:pt x="11766" y="490"/>
                    <a:pt x="11769" y="494"/>
                  </a:cubicBezTo>
                  <a:cubicBezTo>
                    <a:pt x="11772" y="498"/>
                    <a:pt x="11771" y="503"/>
                    <a:pt x="11767" y="507"/>
                  </a:cubicBezTo>
                  <a:lnTo>
                    <a:pt x="11666" y="585"/>
                  </a:lnTo>
                  <a:cubicBezTo>
                    <a:pt x="11662" y="588"/>
                    <a:pt x="11656" y="587"/>
                    <a:pt x="11653" y="583"/>
                  </a:cubicBezTo>
                  <a:cubicBezTo>
                    <a:pt x="11650" y="579"/>
                    <a:pt x="11651" y="574"/>
                    <a:pt x="11655" y="571"/>
                  </a:cubicBezTo>
                  <a:close/>
                  <a:moveTo>
                    <a:pt x="11814" y="447"/>
                  </a:moveTo>
                  <a:lnTo>
                    <a:pt x="11916" y="369"/>
                  </a:lnTo>
                  <a:cubicBezTo>
                    <a:pt x="11920" y="366"/>
                    <a:pt x="11925" y="366"/>
                    <a:pt x="11929" y="370"/>
                  </a:cubicBezTo>
                  <a:cubicBezTo>
                    <a:pt x="11932" y="374"/>
                    <a:pt x="11931" y="380"/>
                    <a:pt x="11927" y="383"/>
                  </a:cubicBezTo>
                  <a:lnTo>
                    <a:pt x="11825" y="462"/>
                  </a:lnTo>
                  <a:cubicBezTo>
                    <a:pt x="11821" y="465"/>
                    <a:pt x="11816" y="464"/>
                    <a:pt x="11813" y="460"/>
                  </a:cubicBezTo>
                  <a:cubicBezTo>
                    <a:pt x="11809" y="456"/>
                    <a:pt x="11810" y="450"/>
                    <a:pt x="11814" y="447"/>
                  </a:cubicBezTo>
                  <a:close/>
                  <a:moveTo>
                    <a:pt x="11974" y="324"/>
                  </a:moveTo>
                  <a:lnTo>
                    <a:pt x="12075" y="245"/>
                  </a:lnTo>
                  <a:cubicBezTo>
                    <a:pt x="12079" y="242"/>
                    <a:pt x="12085" y="243"/>
                    <a:pt x="12088" y="247"/>
                  </a:cubicBezTo>
                  <a:cubicBezTo>
                    <a:pt x="12091" y="251"/>
                    <a:pt x="12091" y="257"/>
                    <a:pt x="12087" y="260"/>
                  </a:cubicBezTo>
                  <a:lnTo>
                    <a:pt x="11985" y="338"/>
                  </a:lnTo>
                  <a:cubicBezTo>
                    <a:pt x="11981" y="342"/>
                    <a:pt x="11975" y="341"/>
                    <a:pt x="11972" y="337"/>
                  </a:cubicBezTo>
                  <a:cubicBezTo>
                    <a:pt x="11969" y="333"/>
                    <a:pt x="11970" y="327"/>
                    <a:pt x="11974" y="324"/>
                  </a:cubicBezTo>
                  <a:close/>
                  <a:moveTo>
                    <a:pt x="12133" y="201"/>
                  </a:moveTo>
                  <a:lnTo>
                    <a:pt x="12235" y="122"/>
                  </a:lnTo>
                  <a:cubicBezTo>
                    <a:pt x="12239" y="119"/>
                    <a:pt x="12245" y="120"/>
                    <a:pt x="12248" y="124"/>
                  </a:cubicBezTo>
                  <a:cubicBezTo>
                    <a:pt x="12251" y="128"/>
                    <a:pt x="12250" y="134"/>
                    <a:pt x="12246" y="137"/>
                  </a:cubicBezTo>
                  <a:lnTo>
                    <a:pt x="12145" y="215"/>
                  </a:lnTo>
                  <a:cubicBezTo>
                    <a:pt x="12141" y="218"/>
                    <a:pt x="12135" y="217"/>
                    <a:pt x="12132" y="213"/>
                  </a:cubicBezTo>
                  <a:cubicBezTo>
                    <a:pt x="12129" y="209"/>
                    <a:pt x="12129" y="204"/>
                    <a:pt x="12133" y="201"/>
                  </a:cubicBezTo>
                  <a:close/>
                  <a:moveTo>
                    <a:pt x="12293" y="77"/>
                  </a:moveTo>
                  <a:lnTo>
                    <a:pt x="12389" y="3"/>
                  </a:lnTo>
                  <a:cubicBezTo>
                    <a:pt x="12393" y="0"/>
                    <a:pt x="12399" y="1"/>
                    <a:pt x="12402" y="5"/>
                  </a:cubicBezTo>
                  <a:cubicBezTo>
                    <a:pt x="12405" y="9"/>
                    <a:pt x="12404" y="15"/>
                    <a:pt x="12400" y="18"/>
                  </a:cubicBezTo>
                  <a:lnTo>
                    <a:pt x="12304" y="92"/>
                  </a:lnTo>
                  <a:cubicBezTo>
                    <a:pt x="12300" y="95"/>
                    <a:pt x="12294" y="94"/>
                    <a:pt x="12291" y="90"/>
                  </a:cubicBezTo>
                  <a:cubicBezTo>
                    <a:pt x="12288" y="86"/>
                    <a:pt x="12289" y="80"/>
                    <a:pt x="12293" y="77"/>
                  </a:cubicBezTo>
                  <a:close/>
                </a:path>
              </a:pathLst>
            </a:custGeom>
            <a:solidFill>
              <a:srgbClr val="FF0000"/>
            </a:solidFill>
            <a:ln w="7938" cap="flat">
              <a:solidFill>
                <a:srgbClr val="FF0000"/>
              </a:solidFill>
              <a:prstDash val="solid"/>
              <a:bevel/>
              <a:headEnd/>
              <a:tailEnd/>
            </a:ln>
          </p:spPr>
          <p:txBody>
            <a:bodyPr/>
            <a:lstStyle/>
            <a:p>
              <a:endParaRPr lang="en-CA"/>
            </a:p>
          </p:txBody>
        </p:sp>
      </p:grpSp>
      <p:sp>
        <p:nvSpPr>
          <p:cNvPr id="16" name="TextBox 15"/>
          <p:cNvSpPr txBox="1"/>
          <p:nvPr/>
        </p:nvSpPr>
        <p:spPr>
          <a:xfrm>
            <a:off x="2068289" y="1032991"/>
            <a:ext cx="5816079" cy="307777"/>
          </a:xfrm>
          <a:prstGeom prst="rect">
            <a:avLst/>
          </a:prstGeom>
          <a:noFill/>
        </p:spPr>
        <p:txBody>
          <a:bodyPr wrap="none" rtlCol="0">
            <a:spAutoFit/>
          </a:bodyPr>
          <a:lstStyle/>
          <a:p>
            <a:pPr algn="ctr"/>
            <a:r>
              <a:rPr lang="en-CA" sz="1400" i="1" dirty="0" smtClean="0">
                <a:solidFill>
                  <a:srgbClr val="C00000"/>
                </a:solidFill>
              </a:rPr>
              <a:t>Note: each point corresponds to a “test” instance not used to train the model.</a:t>
            </a:r>
            <a:endParaRPr lang="en-CA" sz="1400" i="1" dirty="0">
              <a:solidFill>
                <a:srgbClr val="C00000"/>
              </a:solidFill>
            </a:endParaRPr>
          </a:p>
        </p:txBody>
      </p:sp>
      <p:sp>
        <p:nvSpPr>
          <p:cNvPr id="2763"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414422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normAutofit fontScale="90000"/>
          </a:bodyPr>
          <a:lstStyle/>
          <a:p>
            <a:r>
              <a:rPr lang="en-US" dirty="0"/>
              <a:t>Variable Ratio - UNSAT</a:t>
            </a:r>
          </a:p>
        </p:txBody>
      </p:sp>
      <p:grpSp>
        <p:nvGrpSpPr>
          <p:cNvPr id="2" name="Group 6"/>
          <p:cNvGrpSpPr>
            <a:grpSpLocks/>
          </p:cNvGrpSpPr>
          <p:nvPr/>
        </p:nvGrpSpPr>
        <p:grpSpPr bwMode="auto">
          <a:xfrm>
            <a:off x="958850" y="1055711"/>
            <a:ext cx="7212013" cy="5730875"/>
            <a:chOff x="96" y="336"/>
            <a:chExt cx="5121" cy="4074"/>
          </a:xfrm>
        </p:grpSpPr>
        <p:sp>
          <p:nvSpPr>
            <p:cNvPr id="230405" name="AutoShape 5"/>
            <p:cNvSpPr>
              <a:spLocks noChangeArrowheads="1" noTextEdit="1"/>
            </p:cNvSpPr>
            <p:nvPr/>
          </p:nvSpPr>
          <p:spPr bwMode="auto">
            <a:xfrm>
              <a:off x="96" y="336"/>
              <a:ext cx="5121" cy="4074"/>
            </a:xfrm>
            <a:prstGeom prst="rect">
              <a:avLst/>
            </a:prstGeom>
            <a:noFill/>
            <a:ln w="9525">
              <a:noFill/>
              <a:miter lim="800000"/>
              <a:headEnd/>
              <a:tailEnd/>
            </a:ln>
          </p:spPr>
          <p:txBody>
            <a:bodyPr/>
            <a:lstStyle/>
            <a:p>
              <a:endParaRPr lang="en-CA"/>
            </a:p>
          </p:txBody>
        </p:sp>
        <p:grpSp>
          <p:nvGrpSpPr>
            <p:cNvPr id="3" name="Group 207"/>
            <p:cNvGrpSpPr>
              <a:grpSpLocks/>
            </p:cNvGrpSpPr>
            <p:nvPr/>
          </p:nvGrpSpPr>
          <p:grpSpPr bwMode="auto">
            <a:xfrm>
              <a:off x="855" y="556"/>
              <a:ext cx="4096" cy="3179"/>
              <a:chOff x="855" y="556"/>
              <a:chExt cx="4096" cy="3179"/>
            </a:xfrm>
          </p:grpSpPr>
          <p:sp>
            <p:nvSpPr>
              <p:cNvPr id="230407" name="Rectangle 7"/>
              <p:cNvSpPr>
                <a:spLocks noChangeArrowheads="1"/>
              </p:cNvSpPr>
              <p:nvPr/>
            </p:nvSpPr>
            <p:spPr bwMode="auto">
              <a:xfrm>
                <a:off x="902" y="556"/>
                <a:ext cx="4048" cy="3131"/>
              </a:xfrm>
              <a:prstGeom prst="rect">
                <a:avLst/>
              </a:prstGeom>
              <a:noFill/>
              <a:ln w="9525">
                <a:noFill/>
                <a:miter lim="800000"/>
                <a:headEnd/>
                <a:tailEnd/>
              </a:ln>
            </p:spPr>
            <p:txBody>
              <a:bodyPr/>
              <a:lstStyle/>
              <a:p>
                <a:endParaRPr lang="en-CA"/>
              </a:p>
            </p:txBody>
          </p:sp>
          <p:sp>
            <p:nvSpPr>
              <p:cNvPr id="230408" name="Rectangle 8"/>
              <p:cNvSpPr>
                <a:spLocks noChangeArrowheads="1"/>
              </p:cNvSpPr>
              <p:nvPr/>
            </p:nvSpPr>
            <p:spPr bwMode="auto">
              <a:xfrm>
                <a:off x="902" y="556"/>
                <a:ext cx="4048" cy="3131"/>
              </a:xfrm>
              <a:prstGeom prst="rect">
                <a:avLst/>
              </a:prstGeom>
              <a:noFill/>
              <a:ln w="7938">
                <a:solidFill>
                  <a:srgbClr val="808080"/>
                </a:solidFill>
                <a:miter lim="800000"/>
                <a:headEnd/>
                <a:tailEnd/>
              </a:ln>
            </p:spPr>
            <p:txBody>
              <a:bodyPr/>
              <a:lstStyle/>
              <a:p>
                <a:endParaRPr lang="en-CA"/>
              </a:p>
            </p:txBody>
          </p:sp>
          <p:sp>
            <p:nvSpPr>
              <p:cNvPr id="230409" name="Line 9"/>
              <p:cNvSpPr>
                <a:spLocks noChangeShapeType="1"/>
              </p:cNvSpPr>
              <p:nvPr/>
            </p:nvSpPr>
            <p:spPr bwMode="auto">
              <a:xfrm>
                <a:off x="902" y="556"/>
                <a:ext cx="1" cy="3131"/>
              </a:xfrm>
              <a:prstGeom prst="line">
                <a:avLst/>
              </a:prstGeom>
              <a:noFill/>
              <a:ln w="0">
                <a:solidFill>
                  <a:srgbClr val="000000"/>
                </a:solidFill>
                <a:round/>
                <a:headEnd/>
                <a:tailEnd/>
              </a:ln>
            </p:spPr>
            <p:txBody>
              <a:bodyPr/>
              <a:lstStyle/>
              <a:p>
                <a:endParaRPr lang="en-CA"/>
              </a:p>
            </p:txBody>
          </p:sp>
          <p:sp>
            <p:nvSpPr>
              <p:cNvPr id="230410" name="Line 10"/>
              <p:cNvSpPr>
                <a:spLocks noChangeShapeType="1"/>
              </p:cNvSpPr>
              <p:nvPr/>
            </p:nvSpPr>
            <p:spPr bwMode="auto">
              <a:xfrm>
                <a:off x="855" y="3687"/>
                <a:ext cx="47" cy="1"/>
              </a:xfrm>
              <a:prstGeom prst="line">
                <a:avLst/>
              </a:prstGeom>
              <a:noFill/>
              <a:ln w="0">
                <a:solidFill>
                  <a:srgbClr val="000000"/>
                </a:solidFill>
                <a:round/>
                <a:headEnd/>
                <a:tailEnd/>
              </a:ln>
            </p:spPr>
            <p:txBody>
              <a:bodyPr/>
              <a:lstStyle/>
              <a:p>
                <a:endParaRPr lang="en-CA"/>
              </a:p>
            </p:txBody>
          </p:sp>
          <p:sp>
            <p:nvSpPr>
              <p:cNvPr id="230411" name="Line 11"/>
              <p:cNvSpPr>
                <a:spLocks noChangeShapeType="1"/>
              </p:cNvSpPr>
              <p:nvPr/>
            </p:nvSpPr>
            <p:spPr bwMode="auto">
              <a:xfrm>
                <a:off x="855" y="3059"/>
                <a:ext cx="47" cy="1"/>
              </a:xfrm>
              <a:prstGeom prst="line">
                <a:avLst/>
              </a:prstGeom>
              <a:noFill/>
              <a:ln w="0">
                <a:solidFill>
                  <a:srgbClr val="000000"/>
                </a:solidFill>
                <a:round/>
                <a:headEnd/>
                <a:tailEnd/>
              </a:ln>
            </p:spPr>
            <p:txBody>
              <a:bodyPr/>
              <a:lstStyle/>
              <a:p>
                <a:endParaRPr lang="en-CA"/>
              </a:p>
            </p:txBody>
          </p:sp>
          <p:sp>
            <p:nvSpPr>
              <p:cNvPr id="230412" name="Line 12"/>
              <p:cNvSpPr>
                <a:spLocks noChangeShapeType="1"/>
              </p:cNvSpPr>
              <p:nvPr/>
            </p:nvSpPr>
            <p:spPr bwMode="auto">
              <a:xfrm>
                <a:off x="855" y="2436"/>
                <a:ext cx="47" cy="1"/>
              </a:xfrm>
              <a:prstGeom prst="line">
                <a:avLst/>
              </a:prstGeom>
              <a:noFill/>
              <a:ln w="0">
                <a:solidFill>
                  <a:srgbClr val="000000"/>
                </a:solidFill>
                <a:round/>
                <a:headEnd/>
                <a:tailEnd/>
              </a:ln>
            </p:spPr>
            <p:txBody>
              <a:bodyPr/>
              <a:lstStyle/>
              <a:p>
                <a:endParaRPr lang="en-CA"/>
              </a:p>
            </p:txBody>
          </p:sp>
          <p:sp>
            <p:nvSpPr>
              <p:cNvPr id="230413" name="Line 13"/>
              <p:cNvSpPr>
                <a:spLocks noChangeShapeType="1"/>
              </p:cNvSpPr>
              <p:nvPr/>
            </p:nvSpPr>
            <p:spPr bwMode="auto">
              <a:xfrm>
                <a:off x="855" y="1808"/>
                <a:ext cx="47" cy="1"/>
              </a:xfrm>
              <a:prstGeom prst="line">
                <a:avLst/>
              </a:prstGeom>
              <a:noFill/>
              <a:ln w="0">
                <a:solidFill>
                  <a:srgbClr val="000000"/>
                </a:solidFill>
                <a:round/>
                <a:headEnd/>
                <a:tailEnd/>
              </a:ln>
            </p:spPr>
            <p:txBody>
              <a:bodyPr/>
              <a:lstStyle/>
              <a:p>
                <a:endParaRPr lang="en-CA"/>
              </a:p>
            </p:txBody>
          </p:sp>
          <p:sp>
            <p:nvSpPr>
              <p:cNvPr id="230414" name="Line 14"/>
              <p:cNvSpPr>
                <a:spLocks noChangeShapeType="1"/>
              </p:cNvSpPr>
              <p:nvPr/>
            </p:nvSpPr>
            <p:spPr bwMode="auto">
              <a:xfrm>
                <a:off x="855" y="1184"/>
                <a:ext cx="47" cy="1"/>
              </a:xfrm>
              <a:prstGeom prst="line">
                <a:avLst/>
              </a:prstGeom>
              <a:noFill/>
              <a:ln w="0">
                <a:solidFill>
                  <a:srgbClr val="000000"/>
                </a:solidFill>
                <a:round/>
                <a:headEnd/>
                <a:tailEnd/>
              </a:ln>
            </p:spPr>
            <p:txBody>
              <a:bodyPr/>
              <a:lstStyle/>
              <a:p>
                <a:endParaRPr lang="en-CA"/>
              </a:p>
            </p:txBody>
          </p:sp>
          <p:sp>
            <p:nvSpPr>
              <p:cNvPr id="230415" name="Line 15"/>
              <p:cNvSpPr>
                <a:spLocks noChangeShapeType="1"/>
              </p:cNvSpPr>
              <p:nvPr/>
            </p:nvSpPr>
            <p:spPr bwMode="auto">
              <a:xfrm>
                <a:off x="855" y="556"/>
                <a:ext cx="47" cy="1"/>
              </a:xfrm>
              <a:prstGeom prst="line">
                <a:avLst/>
              </a:prstGeom>
              <a:noFill/>
              <a:ln w="0">
                <a:solidFill>
                  <a:srgbClr val="000000"/>
                </a:solidFill>
                <a:round/>
                <a:headEnd/>
                <a:tailEnd/>
              </a:ln>
            </p:spPr>
            <p:txBody>
              <a:bodyPr/>
              <a:lstStyle/>
              <a:p>
                <a:endParaRPr lang="en-CA"/>
              </a:p>
            </p:txBody>
          </p:sp>
          <p:sp>
            <p:nvSpPr>
              <p:cNvPr id="230416" name="Line 16"/>
              <p:cNvSpPr>
                <a:spLocks noChangeShapeType="1"/>
              </p:cNvSpPr>
              <p:nvPr/>
            </p:nvSpPr>
            <p:spPr bwMode="auto">
              <a:xfrm>
                <a:off x="902" y="3687"/>
                <a:ext cx="4048" cy="1"/>
              </a:xfrm>
              <a:prstGeom prst="line">
                <a:avLst/>
              </a:prstGeom>
              <a:noFill/>
              <a:ln w="0">
                <a:solidFill>
                  <a:srgbClr val="000000"/>
                </a:solidFill>
                <a:round/>
                <a:headEnd/>
                <a:tailEnd/>
              </a:ln>
            </p:spPr>
            <p:txBody>
              <a:bodyPr/>
              <a:lstStyle/>
              <a:p>
                <a:endParaRPr lang="en-CA"/>
              </a:p>
            </p:txBody>
          </p:sp>
          <p:sp>
            <p:nvSpPr>
              <p:cNvPr id="230417" name="Line 17"/>
              <p:cNvSpPr>
                <a:spLocks noChangeShapeType="1"/>
              </p:cNvSpPr>
              <p:nvPr/>
            </p:nvSpPr>
            <p:spPr bwMode="auto">
              <a:xfrm flipV="1">
                <a:off x="902" y="3687"/>
                <a:ext cx="1" cy="48"/>
              </a:xfrm>
              <a:prstGeom prst="line">
                <a:avLst/>
              </a:prstGeom>
              <a:noFill/>
              <a:ln w="0">
                <a:solidFill>
                  <a:srgbClr val="000000"/>
                </a:solidFill>
                <a:round/>
                <a:headEnd/>
                <a:tailEnd/>
              </a:ln>
            </p:spPr>
            <p:txBody>
              <a:bodyPr/>
              <a:lstStyle/>
              <a:p>
                <a:endParaRPr lang="en-CA"/>
              </a:p>
            </p:txBody>
          </p:sp>
          <p:sp>
            <p:nvSpPr>
              <p:cNvPr id="230418" name="Line 18"/>
              <p:cNvSpPr>
                <a:spLocks noChangeShapeType="1"/>
              </p:cNvSpPr>
              <p:nvPr/>
            </p:nvSpPr>
            <p:spPr bwMode="auto">
              <a:xfrm flipV="1">
                <a:off x="1714" y="3687"/>
                <a:ext cx="1" cy="48"/>
              </a:xfrm>
              <a:prstGeom prst="line">
                <a:avLst/>
              </a:prstGeom>
              <a:noFill/>
              <a:ln w="0">
                <a:solidFill>
                  <a:srgbClr val="000000"/>
                </a:solidFill>
                <a:round/>
                <a:headEnd/>
                <a:tailEnd/>
              </a:ln>
            </p:spPr>
            <p:txBody>
              <a:bodyPr/>
              <a:lstStyle/>
              <a:p>
                <a:endParaRPr lang="en-CA"/>
              </a:p>
            </p:txBody>
          </p:sp>
          <p:sp>
            <p:nvSpPr>
              <p:cNvPr id="230419" name="Line 19"/>
              <p:cNvSpPr>
                <a:spLocks noChangeShapeType="1"/>
              </p:cNvSpPr>
              <p:nvPr/>
            </p:nvSpPr>
            <p:spPr bwMode="auto">
              <a:xfrm flipV="1">
                <a:off x="2520" y="3687"/>
                <a:ext cx="1" cy="48"/>
              </a:xfrm>
              <a:prstGeom prst="line">
                <a:avLst/>
              </a:prstGeom>
              <a:noFill/>
              <a:ln w="0">
                <a:solidFill>
                  <a:srgbClr val="000000"/>
                </a:solidFill>
                <a:round/>
                <a:headEnd/>
                <a:tailEnd/>
              </a:ln>
            </p:spPr>
            <p:txBody>
              <a:bodyPr/>
              <a:lstStyle/>
              <a:p>
                <a:endParaRPr lang="en-CA"/>
              </a:p>
            </p:txBody>
          </p:sp>
          <p:sp>
            <p:nvSpPr>
              <p:cNvPr id="230420" name="Line 20"/>
              <p:cNvSpPr>
                <a:spLocks noChangeShapeType="1"/>
              </p:cNvSpPr>
              <p:nvPr/>
            </p:nvSpPr>
            <p:spPr bwMode="auto">
              <a:xfrm flipV="1">
                <a:off x="3332" y="3687"/>
                <a:ext cx="1" cy="48"/>
              </a:xfrm>
              <a:prstGeom prst="line">
                <a:avLst/>
              </a:prstGeom>
              <a:noFill/>
              <a:ln w="0">
                <a:solidFill>
                  <a:srgbClr val="000000"/>
                </a:solidFill>
                <a:round/>
                <a:headEnd/>
                <a:tailEnd/>
              </a:ln>
            </p:spPr>
            <p:txBody>
              <a:bodyPr/>
              <a:lstStyle/>
              <a:p>
                <a:endParaRPr lang="en-CA"/>
              </a:p>
            </p:txBody>
          </p:sp>
          <p:sp>
            <p:nvSpPr>
              <p:cNvPr id="230421" name="Line 21"/>
              <p:cNvSpPr>
                <a:spLocks noChangeShapeType="1"/>
              </p:cNvSpPr>
              <p:nvPr/>
            </p:nvSpPr>
            <p:spPr bwMode="auto">
              <a:xfrm flipV="1">
                <a:off x="4138" y="3687"/>
                <a:ext cx="1" cy="48"/>
              </a:xfrm>
              <a:prstGeom prst="line">
                <a:avLst/>
              </a:prstGeom>
              <a:noFill/>
              <a:ln w="0">
                <a:solidFill>
                  <a:srgbClr val="000000"/>
                </a:solidFill>
                <a:round/>
                <a:headEnd/>
                <a:tailEnd/>
              </a:ln>
            </p:spPr>
            <p:txBody>
              <a:bodyPr/>
              <a:lstStyle/>
              <a:p>
                <a:endParaRPr lang="en-CA"/>
              </a:p>
            </p:txBody>
          </p:sp>
          <p:sp>
            <p:nvSpPr>
              <p:cNvPr id="230422" name="Line 22"/>
              <p:cNvSpPr>
                <a:spLocks noChangeShapeType="1"/>
              </p:cNvSpPr>
              <p:nvPr/>
            </p:nvSpPr>
            <p:spPr bwMode="auto">
              <a:xfrm flipV="1">
                <a:off x="4950" y="3687"/>
                <a:ext cx="1" cy="48"/>
              </a:xfrm>
              <a:prstGeom prst="line">
                <a:avLst/>
              </a:prstGeom>
              <a:noFill/>
              <a:ln w="0">
                <a:solidFill>
                  <a:srgbClr val="000000"/>
                </a:solidFill>
                <a:round/>
                <a:headEnd/>
                <a:tailEnd/>
              </a:ln>
            </p:spPr>
            <p:txBody>
              <a:bodyPr/>
              <a:lstStyle/>
              <a:p>
                <a:endParaRPr lang="en-CA"/>
              </a:p>
            </p:txBody>
          </p:sp>
          <p:sp>
            <p:nvSpPr>
              <p:cNvPr id="230423" name="Freeform 23"/>
              <p:cNvSpPr>
                <a:spLocks/>
              </p:cNvSpPr>
              <p:nvPr/>
            </p:nvSpPr>
            <p:spPr bwMode="auto">
              <a:xfrm>
                <a:off x="3149" y="193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24" name="Freeform 24"/>
              <p:cNvSpPr>
                <a:spLocks/>
              </p:cNvSpPr>
              <p:nvPr/>
            </p:nvSpPr>
            <p:spPr bwMode="auto">
              <a:xfrm>
                <a:off x="3013" y="20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25" name="Freeform 25"/>
              <p:cNvSpPr>
                <a:spLocks/>
              </p:cNvSpPr>
              <p:nvPr/>
            </p:nvSpPr>
            <p:spPr bwMode="auto">
              <a:xfrm>
                <a:off x="3054" y="200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26" name="Freeform 26"/>
              <p:cNvSpPr>
                <a:spLocks/>
              </p:cNvSpPr>
              <p:nvPr/>
            </p:nvSpPr>
            <p:spPr bwMode="auto">
              <a:xfrm>
                <a:off x="3767" y="15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27" name="Freeform 27"/>
              <p:cNvSpPr>
                <a:spLocks/>
              </p:cNvSpPr>
              <p:nvPr/>
            </p:nvSpPr>
            <p:spPr bwMode="auto">
              <a:xfrm>
                <a:off x="3196" y="19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28" name="Freeform 28"/>
              <p:cNvSpPr>
                <a:spLocks/>
              </p:cNvSpPr>
              <p:nvPr/>
            </p:nvSpPr>
            <p:spPr bwMode="auto">
              <a:xfrm>
                <a:off x="3023" y="2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29" name="Freeform 29"/>
              <p:cNvSpPr>
                <a:spLocks/>
              </p:cNvSpPr>
              <p:nvPr/>
            </p:nvSpPr>
            <p:spPr bwMode="auto">
              <a:xfrm>
                <a:off x="2955" y="206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30" name="Freeform 30"/>
              <p:cNvSpPr>
                <a:spLocks/>
              </p:cNvSpPr>
              <p:nvPr/>
            </p:nvSpPr>
            <p:spPr bwMode="auto">
              <a:xfrm>
                <a:off x="4002" y="12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31" name="Freeform 31"/>
              <p:cNvSpPr>
                <a:spLocks/>
              </p:cNvSpPr>
              <p:nvPr/>
            </p:nvSpPr>
            <p:spPr bwMode="auto">
              <a:xfrm>
                <a:off x="4086" y="116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32" name="Freeform 32"/>
              <p:cNvSpPr>
                <a:spLocks/>
              </p:cNvSpPr>
              <p:nvPr/>
            </p:nvSpPr>
            <p:spPr bwMode="auto">
              <a:xfrm>
                <a:off x="2945" y="203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33" name="Freeform 33"/>
              <p:cNvSpPr>
                <a:spLocks/>
              </p:cNvSpPr>
              <p:nvPr/>
            </p:nvSpPr>
            <p:spPr bwMode="auto">
              <a:xfrm>
                <a:off x="3882" y="1321"/>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34" name="Freeform 34"/>
              <p:cNvSpPr>
                <a:spLocks/>
              </p:cNvSpPr>
              <p:nvPr/>
            </p:nvSpPr>
            <p:spPr bwMode="auto">
              <a:xfrm>
                <a:off x="4013" y="126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35" name="Freeform 35"/>
              <p:cNvSpPr>
                <a:spLocks/>
              </p:cNvSpPr>
              <p:nvPr/>
            </p:nvSpPr>
            <p:spPr bwMode="auto">
              <a:xfrm>
                <a:off x="3604" y="166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36" name="Freeform 36"/>
              <p:cNvSpPr>
                <a:spLocks/>
              </p:cNvSpPr>
              <p:nvPr/>
            </p:nvSpPr>
            <p:spPr bwMode="auto">
              <a:xfrm>
                <a:off x="3667" y="146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37" name="Freeform 37"/>
              <p:cNvSpPr>
                <a:spLocks/>
              </p:cNvSpPr>
              <p:nvPr/>
            </p:nvSpPr>
            <p:spPr bwMode="auto">
              <a:xfrm>
                <a:off x="3473" y="166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38" name="Freeform 38"/>
              <p:cNvSpPr>
                <a:spLocks/>
              </p:cNvSpPr>
              <p:nvPr/>
            </p:nvSpPr>
            <p:spPr bwMode="auto">
              <a:xfrm>
                <a:off x="3803" y="146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39" name="Freeform 39"/>
              <p:cNvSpPr>
                <a:spLocks/>
              </p:cNvSpPr>
              <p:nvPr/>
            </p:nvSpPr>
            <p:spPr bwMode="auto">
              <a:xfrm>
                <a:off x="3133" y="19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40" name="Freeform 40"/>
              <p:cNvSpPr>
                <a:spLocks/>
              </p:cNvSpPr>
              <p:nvPr/>
            </p:nvSpPr>
            <p:spPr bwMode="auto">
              <a:xfrm>
                <a:off x="3096" y="194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41" name="Freeform 41"/>
              <p:cNvSpPr>
                <a:spLocks/>
              </p:cNvSpPr>
              <p:nvPr/>
            </p:nvSpPr>
            <p:spPr bwMode="auto">
              <a:xfrm>
                <a:off x="3196" y="192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42" name="Freeform 42"/>
              <p:cNvSpPr>
                <a:spLocks/>
              </p:cNvSpPr>
              <p:nvPr/>
            </p:nvSpPr>
            <p:spPr bwMode="auto">
              <a:xfrm>
                <a:off x="2892" y="21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43" name="Freeform 43"/>
              <p:cNvSpPr>
                <a:spLocks/>
              </p:cNvSpPr>
              <p:nvPr/>
            </p:nvSpPr>
            <p:spPr bwMode="auto">
              <a:xfrm>
                <a:off x="3358" y="175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44" name="Freeform 44"/>
              <p:cNvSpPr>
                <a:spLocks/>
              </p:cNvSpPr>
              <p:nvPr/>
            </p:nvSpPr>
            <p:spPr bwMode="auto">
              <a:xfrm>
                <a:off x="2971" y="2096"/>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45" name="Freeform 45"/>
              <p:cNvSpPr>
                <a:spLocks/>
              </p:cNvSpPr>
              <p:nvPr/>
            </p:nvSpPr>
            <p:spPr bwMode="auto">
              <a:xfrm>
                <a:off x="3227" y="192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46" name="Freeform 46"/>
              <p:cNvSpPr>
                <a:spLocks/>
              </p:cNvSpPr>
              <p:nvPr/>
            </p:nvSpPr>
            <p:spPr bwMode="auto">
              <a:xfrm>
                <a:off x="3112" y="195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47" name="Freeform 47"/>
              <p:cNvSpPr>
                <a:spLocks/>
              </p:cNvSpPr>
              <p:nvPr/>
            </p:nvSpPr>
            <p:spPr bwMode="auto">
              <a:xfrm>
                <a:off x="2913" y="218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48" name="Freeform 48"/>
              <p:cNvSpPr>
                <a:spLocks/>
              </p:cNvSpPr>
              <p:nvPr/>
            </p:nvSpPr>
            <p:spPr bwMode="auto">
              <a:xfrm>
                <a:off x="2929" y="205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49" name="Freeform 49"/>
              <p:cNvSpPr>
                <a:spLocks/>
              </p:cNvSpPr>
              <p:nvPr/>
            </p:nvSpPr>
            <p:spPr bwMode="auto">
              <a:xfrm>
                <a:off x="3379" y="1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50" name="Freeform 50"/>
              <p:cNvSpPr>
                <a:spLocks/>
              </p:cNvSpPr>
              <p:nvPr/>
            </p:nvSpPr>
            <p:spPr bwMode="auto">
              <a:xfrm>
                <a:off x="3557" y="16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51" name="Freeform 51"/>
              <p:cNvSpPr>
                <a:spLocks/>
              </p:cNvSpPr>
              <p:nvPr/>
            </p:nvSpPr>
            <p:spPr bwMode="auto">
              <a:xfrm>
                <a:off x="3452" y="16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52" name="Freeform 52"/>
              <p:cNvSpPr>
                <a:spLocks/>
              </p:cNvSpPr>
              <p:nvPr/>
            </p:nvSpPr>
            <p:spPr bwMode="auto">
              <a:xfrm>
                <a:off x="4060" y="12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53" name="Freeform 53"/>
              <p:cNvSpPr>
                <a:spLocks/>
              </p:cNvSpPr>
              <p:nvPr/>
            </p:nvSpPr>
            <p:spPr bwMode="auto">
              <a:xfrm>
                <a:off x="3667" y="1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54" name="Freeform 54"/>
              <p:cNvSpPr>
                <a:spLocks/>
              </p:cNvSpPr>
              <p:nvPr/>
            </p:nvSpPr>
            <p:spPr bwMode="auto">
              <a:xfrm>
                <a:off x="3238" y="187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55" name="Freeform 55"/>
              <p:cNvSpPr>
                <a:spLocks/>
              </p:cNvSpPr>
              <p:nvPr/>
            </p:nvSpPr>
            <p:spPr bwMode="auto">
              <a:xfrm>
                <a:off x="3123" y="19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56" name="Freeform 56"/>
              <p:cNvSpPr>
                <a:spLocks/>
              </p:cNvSpPr>
              <p:nvPr/>
            </p:nvSpPr>
            <p:spPr bwMode="auto">
              <a:xfrm>
                <a:off x="3044" y="19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57" name="Freeform 57"/>
              <p:cNvSpPr>
                <a:spLocks/>
              </p:cNvSpPr>
              <p:nvPr/>
            </p:nvSpPr>
            <p:spPr bwMode="auto">
              <a:xfrm>
                <a:off x="3311" y="173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58" name="Freeform 58"/>
              <p:cNvSpPr>
                <a:spLocks/>
              </p:cNvSpPr>
              <p:nvPr/>
            </p:nvSpPr>
            <p:spPr bwMode="auto">
              <a:xfrm>
                <a:off x="3060" y="198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59" name="Freeform 59"/>
              <p:cNvSpPr>
                <a:spLocks/>
              </p:cNvSpPr>
              <p:nvPr/>
            </p:nvSpPr>
            <p:spPr bwMode="auto">
              <a:xfrm>
                <a:off x="3075" y="1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60" name="Freeform 60"/>
              <p:cNvSpPr>
                <a:spLocks/>
              </p:cNvSpPr>
              <p:nvPr/>
            </p:nvSpPr>
            <p:spPr bwMode="auto">
              <a:xfrm>
                <a:off x="3740" y="13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61" name="Freeform 61"/>
              <p:cNvSpPr>
                <a:spLocks/>
              </p:cNvSpPr>
              <p:nvPr/>
            </p:nvSpPr>
            <p:spPr bwMode="auto">
              <a:xfrm>
                <a:off x="3437" y="176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62" name="Freeform 62"/>
              <p:cNvSpPr>
                <a:spLocks/>
              </p:cNvSpPr>
              <p:nvPr/>
            </p:nvSpPr>
            <p:spPr bwMode="auto">
              <a:xfrm>
                <a:off x="3882" y="13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63" name="Freeform 63"/>
              <p:cNvSpPr>
                <a:spLocks/>
              </p:cNvSpPr>
              <p:nvPr/>
            </p:nvSpPr>
            <p:spPr bwMode="auto">
              <a:xfrm>
                <a:off x="2924" y="212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64" name="Freeform 64"/>
              <p:cNvSpPr>
                <a:spLocks/>
              </p:cNvSpPr>
              <p:nvPr/>
            </p:nvSpPr>
            <p:spPr bwMode="auto">
              <a:xfrm>
                <a:off x="3332" y="17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65" name="Freeform 65"/>
              <p:cNvSpPr>
                <a:spLocks/>
              </p:cNvSpPr>
              <p:nvPr/>
            </p:nvSpPr>
            <p:spPr bwMode="auto">
              <a:xfrm>
                <a:off x="3861" y="141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66" name="Freeform 66"/>
              <p:cNvSpPr>
                <a:spLocks/>
              </p:cNvSpPr>
              <p:nvPr/>
            </p:nvSpPr>
            <p:spPr bwMode="auto">
              <a:xfrm>
                <a:off x="3589" y="15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67" name="Freeform 67"/>
              <p:cNvSpPr>
                <a:spLocks/>
              </p:cNvSpPr>
              <p:nvPr/>
            </p:nvSpPr>
            <p:spPr bwMode="auto">
              <a:xfrm>
                <a:off x="3096" y="198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68" name="Freeform 68"/>
              <p:cNvSpPr>
                <a:spLocks/>
              </p:cNvSpPr>
              <p:nvPr/>
            </p:nvSpPr>
            <p:spPr bwMode="auto">
              <a:xfrm>
                <a:off x="3751" y="13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69" name="Freeform 69"/>
              <p:cNvSpPr>
                <a:spLocks/>
              </p:cNvSpPr>
              <p:nvPr/>
            </p:nvSpPr>
            <p:spPr bwMode="auto">
              <a:xfrm>
                <a:off x="3306" y="18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70" name="Freeform 70"/>
              <p:cNvSpPr>
                <a:spLocks/>
              </p:cNvSpPr>
              <p:nvPr/>
            </p:nvSpPr>
            <p:spPr bwMode="auto">
              <a:xfrm>
                <a:off x="3295" y="181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71" name="Freeform 71"/>
              <p:cNvSpPr>
                <a:spLocks/>
              </p:cNvSpPr>
              <p:nvPr/>
            </p:nvSpPr>
            <p:spPr bwMode="auto">
              <a:xfrm>
                <a:off x="3903" y="13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72" name="Freeform 72"/>
              <p:cNvSpPr>
                <a:spLocks/>
              </p:cNvSpPr>
              <p:nvPr/>
            </p:nvSpPr>
            <p:spPr bwMode="auto">
              <a:xfrm>
                <a:off x="3280" y="18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73" name="Freeform 73"/>
              <p:cNvSpPr>
                <a:spLocks/>
              </p:cNvSpPr>
              <p:nvPr/>
            </p:nvSpPr>
            <p:spPr bwMode="auto">
              <a:xfrm>
                <a:off x="3521" y="167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74" name="Freeform 74"/>
              <p:cNvSpPr>
                <a:spLocks/>
              </p:cNvSpPr>
              <p:nvPr/>
            </p:nvSpPr>
            <p:spPr bwMode="auto">
              <a:xfrm>
                <a:off x="2950" y="20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75" name="Freeform 75"/>
              <p:cNvSpPr>
                <a:spLocks/>
              </p:cNvSpPr>
              <p:nvPr/>
            </p:nvSpPr>
            <p:spPr bwMode="auto">
              <a:xfrm>
                <a:off x="3295" y="1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76" name="Freeform 76"/>
              <p:cNvSpPr>
                <a:spLocks/>
              </p:cNvSpPr>
              <p:nvPr/>
            </p:nvSpPr>
            <p:spPr bwMode="auto">
              <a:xfrm>
                <a:off x="3007" y="2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77" name="Freeform 77"/>
              <p:cNvSpPr>
                <a:spLocks/>
              </p:cNvSpPr>
              <p:nvPr/>
            </p:nvSpPr>
            <p:spPr bwMode="auto">
              <a:xfrm>
                <a:off x="3363" y="17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78" name="Freeform 78"/>
              <p:cNvSpPr>
                <a:spLocks/>
              </p:cNvSpPr>
              <p:nvPr/>
            </p:nvSpPr>
            <p:spPr bwMode="auto">
              <a:xfrm>
                <a:off x="3185" y="19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79" name="Freeform 79"/>
              <p:cNvSpPr>
                <a:spLocks/>
              </p:cNvSpPr>
              <p:nvPr/>
            </p:nvSpPr>
            <p:spPr bwMode="auto">
              <a:xfrm>
                <a:off x="3767" y="14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80" name="Freeform 80"/>
              <p:cNvSpPr>
                <a:spLocks/>
              </p:cNvSpPr>
              <p:nvPr/>
            </p:nvSpPr>
            <p:spPr bwMode="auto">
              <a:xfrm>
                <a:off x="4175" y="111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81" name="Freeform 81"/>
              <p:cNvSpPr>
                <a:spLocks/>
              </p:cNvSpPr>
              <p:nvPr/>
            </p:nvSpPr>
            <p:spPr bwMode="auto">
              <a:xfrm>
                <a:off x="3929" y="13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82" name="Freeform 82"/>
              <p:cNvSpPr>
                <a:spLocks/>
              </p:cNvSpPr>
              <p:nvPr/>
            </p:nvSpPr>
            <p:spPr bwMode="auto">
              <a:xfrm>
                <a:off x="3369" y="18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83" name="Freeform 83"/>
              <p:cNvSpPr>
                <a:spLocks/>
              </p:cNvSpPr>
              <p:nvPr/>
            </p:nvSpPr>
            <p:spPr bwMode="auto">
              <a:xfrm>
                <a:off x="3306" y="17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84" name="Freeform 84"/>
              <p:cNvSpPr>
                <a:spLocks/>
              </p:cNvSpPr>
              <p:nvPr/>
            </p:nvSpPr>
            <p:spPr bwMode="auto">
              <a:xfrm>
                <a:off x="4018" y="13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85" name="Freeform 85"/>
              <p:cNvSpPr>
                <a:spLocks/>
              </p:cNvSpPr>
              <p:nvPr/>
            </p:nvSpPr>
            <p:spPr bwMode="auto">
              <a:xfrm>
                <a:off x="3421" y="16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86" name="Freeform 86"/>
              <p:cNvSpPr>
                <a:spLocks/>
              </p:cNvSpPr>
              <p:nvPr/>
            </p:nvSpPr>
            <p:spPr bwMode="auto">
              <a:xfrm>
                <a:off x="4044" y="12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87" name="Freeform 87"/>
              <p:cNvSpPr>
                <a:spLocks/>
              </p:cNvSpPr>
              <p:nvPr/>
            </p:nvSpPr>
            <p:spPr bwMode="auto">
              <a:xfrm>
                <a:off x="3301" y="18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88" name="Freeform 88"/>
              <p:cNvSpPr>
                <a:spLocks/>
              </p:cNvSpPr>
              <p:nvPr/>
            </p:nvSpPr>
            <p:spPr bwMode="auto">
              <a:xfrm>
                <a:off x="3143" y="199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89" name="Freeform 89"/>
              <p:cNvSpPr>
                <a:spLocks/>
              </p:cNvSpPr>
              <p:nvPr/>
            </p:nvSpPr>
            <p:spPr bwMode="auto">
              <a:xfrm>
                <a:off x="3227" y="18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90" name="Freeform 90"/>
              <p:cNvSpPr>
                <a:spLocks/>
              </p:cNvSpPr>
              <p:nvPr/>
            </p:nvSpPr>
            <p:spPr bwMode="auto">
              <a:xfrm>
                <a:off x="3976" y="13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91" name="Freeform 91"/>
              <p:cNvSpPr>
                <a:spLocks/>
              </p:cNvSpPr>
              <p:nvPr/>
            </p:nvSpPr>
            <p:spPr bwMode="auto">
              <a:xfrm>
                <a:off x="4039" y="13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92" name="Freeform 92"/>
              <p:cNvSpPr>
                <a:spLocks/>
              </p:cNvSpPr>
              <p:nvPr/>
            </p:nvSpPr>
            <p:spPr bwMode="auto">
              <a:xfrm>
                <a:off x="3583" y="16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93" name="Freeform 93"/>
              <p:cNvSpPr>
                <a:spLocks/>
              </p:cNvSpPr>
              <p:nvPr/>
            </p:nvSpPr>
            <p:spPr bwMode="auto">
              <a:xfrm>
                <a:off x="3332" y="17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94" name="Freeform 94"/>
              <p:cNvSpPr>
                <a:spLocks/>
              </p:cNvSpPr>
              <p:nvPr/>
            </p:nvSpPr>
            <p:spPr bwMode="auto">
              <a:xfrm>
                <a:off x="3201" y="18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95" name="Freeform 95"/>
              <p:cNvSpPr>
                <a:spLocks/>
              </p:cNvSpPr>
              <p:nvPr/>
            </p:nvSpPr>
            <p:spPr bwMode="auto">
              <a:xfrm>
                <a:off x="3070" y="199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96" name="Freeform 96"/>
              <p:cNvSpPr>
                <a:spLocks/>
              </p:cNvSpPr>
              <p:nvPr/>
            </p:nvSpPr>
            <p:spPr bwMode="auto">
              <a:xfrm>
                <a:off x="2945" y="211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97" name="Freeform 97"/>
              <p:cNvSpPr>
                <a:spLocks/>
              </p:cNvSpPr>
              <p:nvPr/>
            </p:nvSpPr>
            <p:spPr bwMode="auto">
              <a:xfrm>
                <a:off x="3327" y="17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498" name="Freeform 98"/>
              <p:cNvSpPr>
                <a:spLocks/>
              </p:cNvSpPr>
              <p:nvPr/>
            </p:nvSpPr>
            <p:spPr bwMode="auto">
              <a:xfrm>
                <a:off x="3981" y="13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499" name="Freeform 99"/>
              <p:cNvSpPr>
                <a:spLocks/>
              </p:cNvSpPr>
              <p:nvPr/>
            </p:nvSpPr>
            <p:spPr bwMode="auto">
              <a:xfrm>
                <a:off x="3013" y="20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00" name="Freeform 100"/>
              <p:cNvSpPr>
                <a:spLocks/>
              </p:cNvSpPr>
              <p:nvPr/>
            </p:nvSpPr>
            <p:spPr bwMode="auto">
              <a:xfrm>
                <a:off x="2897" y="21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01" name="Freeform 101"/>
              <p:cNvSpPr>
                <a:spLocks/>
              </p:cNvSpPr>
              <p:nvPr/>
            </p:nvSpPr>
            <p:spPr bwMode="auto">
              <a:xfrm>
                <a:off x="3856" y="13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02" name="Freeform 102"/>
              <p:cNvSpPr>
                <a:spLocks/>
              </p:cNvSpPr>
              <p:nvPr/>
            </p:nvSpPr>
            <p:spPr bwMode="auto">
              <a:xfrm>
                <a:off x="3337" y="182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03" name="Freeform 103"/>
              <p:cNvSpPr>
                <a:spLocks/>
              </p:cNvSpPr>
              <p:nvPr/>
            </p:nvSpPr>
            <p:spPr bwMode="auto">
              <a:xfrm>
                <a:off x="3552" y="15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04" name="Freeform 104"/>
              <p:cNvSpPr>
                <a:spLocks/>
              </p:cNvSpPr>
              <p:nvPr/>
            </p:nvSpPr>
            <p:spPr bwMode="auto">
              <a:xfrm>
                <a:off x="3154" y="19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05" name="Freeform 105"/>
              <p:cNvSpPr>
                <a:spLocks/>
              </p:cNvSpPr>
              <p:nvPr/>
            </p:nvSpPr>
            <p:spPr bwMode="auto">
              <a:xfrm>
                <a:off x="3416" y="1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06" name="Freeform 106"/>
              <p:cNvSpPr>
                <a:spLocks/>
              </p:cNvSpPr>
              <p:nvPr/>
            </p:nvSpPr>
            <p:spPr bwMode="auto">
              <a:xfrm>
                <a:off x="3159" y="1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07" name="Freeform 107"/>
              <p:cNvSpPr>
                <a:spLocks/>
              </p:cNvSpPr>
              <p:nvPr/>
            </p:nvSpPr>
            <p:spPr bwMode="auto">
              <a:xfrm>
                <a:off x="3777" y="14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08" name="Freeform 108"/>
              <p:cNvSpPr>
                <a:spLocks/>
              </p:cNvSpPr>
              <p:nvPr/>
            </p:nvSpPr>
            <p:spPr bwMode="auto">
              <a:xfrm>
                <a:off x="3075" y="1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09" name="Freeform 109"/>
              <p:cNvSpPr>
                <a:spLocks/>
              </p:cNvSpPr>
              <p:nvPr/>
            </p:nvSpPr>
            <p:spPr bwMode="auto">
              <a:xfrm>
                <a:off x="3987" y="132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10" name="Freeform 110"/>
              <p:cNvSpPr>
                <a:spLocks/>
              </p:cNvSpPr>
              <p:nvPr/>
            </p:nvSpPr>
            <p:spPr bwMode="auto">
              <a:xfrm>
                <a:off x="4018" y="126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11" name="Freeform 111"/>
              <p:cNvSpPr>
                <a:spLocks/>
              </p:cNvSpPr>
              <p:nvPr/>
            </p:nvSpPr>
            <p:spPr bwMode="auto">
              <a:xfrm>
                <a:off x="3630" y="152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12" name="Freeform 112"/>
              <p:cNvSpPr>
                <a:spLocks/>
              </p:cNvSpPr>
              <p:nvPr/>
            </p:nvSpPr>
            <p:spPr bwMode="auto">
              <a:xfrm>
                <a:off x="3164" y="19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13" name="Freeform 113"/>
              <p:cNvSpPr>
                <a:spLocks/>
              </p:cNvSpPr>
              <p:nvPr/>
            </p:nvSpPr>
            <p:spPr bwMode="auto">
              <a:xfrm>
                <a:off x="3411" y="176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14" name="Freeform 114"/>
              <p:cNvSpPr>
                <a:spLocks/>
              </p:cNvSpPr>
              <p:nvPr/>
            </p:nvSpPr>
            <p:spPr bwMode="auto">
              <a:xfrm>
                <a:off x="3871" y="13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15" name="Freeform 115"/>
              <p:cNvSpPr>
                <a:spLocks/>
              </p:cNvSpPr>
              <p:nvPr/>
            </p:nvSpPr>
            <p:spPr bwMode="auto">
              <a:xfrm>
                <a:off x="3379" y="176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16" name="Freeform 116"/>
              <p:cNvSpPr>
                <a:spLocks/>
              </p:cNvSpPr>
              <p:nvPr/>
            </p:nvSpPr>
            <p:spPr bwMode="auto">
              <a:xfrm>
                <a:off x="3107" y="194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17" name="Freeform 117"/>
              <p:cNvSpPr>
                <a:spLocks/>
              </p:cNvSpPr>
              <p:nvPr/>
            </p:nvSpPr>
            <p:spPr bwMode="auto">
              <a:xfrm>
                <a:off x="3835" y="14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18" name="Freeform 118"/>
              <p:cNvSpPr>
                <a:spLocks/>
              </p:cNvSpPr>
              <p:nvPr/>
            </p:nvSpPr>
            <p:spPr bwMode="auto">
              <a:xfrm>
                <a:off x="2965" y="2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19" name="Freeform 119"/>
              <p:cNvSpPr>
                <a:spLocks/>
              </p:cNvSpPr>
              <p:nvPr/>
            </p:nvSpPr>
            <p:spPr bwMode="auto">
              <a:xfrm>
                <a:off x="3149" y="19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20" name="Freeform 120"/>
              <p:cNvSpPr>
                <a:spLocks/>
              </p:cNvSpPr>
              <p:nvPr/>
            </p:nvSpPr>
            <p:spPr bwMode="auto">
              <a:xfrm>
                <a:off x="4170" y="117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21" name="Freeform 121"/>
              <p:cNvSpPr>
                <a:spLocks/>
              </p:cNvSpPr>
              <p:nvPr/>
            </p:nvSpPr>
            <p:spPr bwMode="auto">
              <a:xfrm>
                <a:off x="4175" y="114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22" name="Freeform 122"/>
              <p:cNvSpPr>
                <a:spLocks/>
              </p:cNvSpPr>
              <p:nvPr/>
            </p:nvSpPr>
            <p:spPr bwMode="auto">
              <a:xfrm>
                <a:off x="3253" y="18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23" name="Freeform 123"/>
              <p:cNvSpPr>
                <a:spLocks/>
              </p:cNvSpPr>
              <p:nvPr/>
            </p:nvSpPr>
            <p:spPr bwMode="auto">
              <a:xfrm>
                <a:off x="3882" y="13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24" name="Freeform 124"/>
              <p:cNvSpPr>
                <a:spLocks/>
              </p:cNvSpPr>
              <p:nvPr/>
            </p:nvSpPr>
            <p:spPr bwMode="auto">
              <a:xfrm>
                <a:off x="3463" y="16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25" name="Freeform 125"/>
              <p:cNvSpPr>
                <a:spLocks/>
              </p:cNvSpPr>
              <p:nvPr/>
            </p:nvSpPr>
            <p:spPr bwMode="auto">
              <a:xfrm>
                <a:off x="3164" y="198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26" name="Freeform 126"/>
              <p:cNvSpPr>
                <a:spLocks/>
              </p:cNvSpPr>
              <p:nvPr/>
            </p:nvSpPr>
            <p:spPr bwMode="auto">
              <a:xfrm>
                <a:off x="2897" y="214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27" name="Freeform 127"/>
              <p:cNvSpPr>
                <a:spLocks/>
              </p:cNvSpPr>
              <p:nvPr/>
            </p:nvSpPr>
            <p:spPr bwMode="auto">
              <a:xfrm>
                <a:off x="2939" y="204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28" name="Freeform 128"/>
              <p:cNvSpPr>
                <a:spLocks/>
              </p:cNvSpPr>
              <p:nvPr/>
            </p:nvSpPr>
            <p:spPr bwMode="auto">
              <a:xfrm>
                <a:off x="2740" y="22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29" name="Freeform 129"/>
              <p:cNvSpPr>
                <a:spLocks/>
              </p:cNvSpPr>
              <p:nvPr/>
            </p:nvSpPr>
            <p:spPr bwMode="auto">
              <a:xfrm>
                <a:off x="3002" y="205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30" name="Freeform 130"/>
              <p:cNvSpPr>
                <a:spLocks/>
              </p:cNvSpPr>
              <p:nvPr/>
            </p:nvSpPr>
            <p:spPr bwMode="auto">
              <a:xfrm>
                <a:off x="3505" y="17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31" name="Freeform 131"/>
              <p:cNvSpPr>
                <a:spLocks/>
              </p:cNvSpPr>
              <p:nvPr/>
            </p:nvSpPr>
            <p:spPr bwMode="auto">
              <a:xfrm>
                <a:off x="3091" y="20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32" name="Freeform 132"/>
              <p:cNvSpPr>
                <a:spLocks/>
              </p:cNvSpPr>
              <p:nvPr/>
            </p:nvSpPr>
            <p:spPr bwMode="auto">
              <a:xfrm>
                <a:off x="2939" y="209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33" name="Freeform 133"/>
              <p:cNvSpPr>
                <a:spLocks/>
              </p:cNvSpPr>
              <p:nvPr/>
            </p:nvSpPr>
            <p:spPr bwMode="auto">
              <a:xfrm>
                <a:off x="3379" y="176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34" name="Freeform 134"/>
              <p:cNvSpPr>
                <a:spLocks/>
              </p:cNvSpPr>
              <p:nvPr/>
            </p:nvSpPr>
            <p:spPr bwMode="auto">
              <a:xfrm>
                <a:off x="3782" y="1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35" name="Freeform 135"/>
              <p:cNvSpPr>
                <a:spLocks/>
              </p:cNvSpPr>
              <p:nvPr/>
            </p:nvSpPr>
            <p:spPr bwMode="auto">
              <a:xfrm>
                <a:off x="3128" y="190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36" name="Freeform 136"/>
              <p:cNvSpPr>
                <a:spLocks/>
              </p:cNvSpPr>
              <p:nvPr/>
            </p:nvSpPr>
            <p:spPr bwMode="auto">
              <a:xfrm>
                <a:off x="3861" y="13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37" name="Freeform 137"/>
              <p:cNvSpPr>
                <a:spLocks/>
              </p:cNvSpPr>
              <p:nvPr/>
            </p:nvSpPr>
            <p:spPr bwMode="auto">
              <a:xfrm>
                <a:off x="3253" y="187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38" name="Freeform 138"/>
              <p:cNvSpPr>
                <a:spLocks/>
              </p:cNvSpPr>
              <p:nvPr/>
            </p:nvSpPr>
            <p:spPr bwMode="auto">
              <a:xfrm>
                <a:off x="3494" y="16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39" name="Freeform 139"/>
              <p:cNvSpPr>
                <a:spLocks/>
              </p:cNvSpPr>
              <p:nvPr/>
            </p:nvSpPr>
            <p:spPr bwMode="auto">
              <a:xfrm>
                <a:off x="3233" y="1897"/>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40" name="Freeform 140"/>
              <p:cNvSpPr>
                <a:spLocks/>
              </p:cNvSpPr>
              <p:nvPr/>
            </p:nvSpPr>
            <p:spPr bwMode="auto">
              <a:xfrm>
                <a:off x="4316" y="108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41" name="Freeform 141"/>
              <p:cNvSpPr>
                <a:spLocks/>
              </p:cNvSpPr>
              <p:nvPr/>
            </p:nvSpPr>
            <p:spPr bwMode="auto">
              <a:xfrm>
                <a:off x="2913" y="2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42" name="Freeform 142"/>
              <p:cNvSpPr>
                <a:spLocks/>
              </p:cNvSpPr>
              <p:nvPr/>
            </p:nvSpPr>
            <p:spPr bwMode="auto">
              <a:xfrm>
                <a:off x="4405" y="10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43" name="Freeform 143"/>
              <p:cNvSpPr>
                <a:spLocks/>
              </p:cNvSpPr>
              <p:nvPr/>
            </p:nvSpPr>
            <p:spPr bwMode="auto">
              <a:xfrm>
                <a:off x="3426" y="17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44" name="Freeform 144"/>
              <p:cNvSpPr>
                <a:spLocks/>
              </p:cNvSpPr>
              <p:nvPr/>
            </p:nvSpPr>
            <p:spPr bwMode="auto">
              <a:xfrm>
                <a:off x="3479" y="16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45" name="Freeform 145"/>
              <p:cNvSpPr>
                <a:spLocks/>
              </p:cNvSpPr>
              <p:nvPr/>
            </p:nvSpPr>
            <p:spPr bwMode="auto">
              <a:xfrm>
                <a:off x="3034" y="205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46" name="Freeform 146"/>
              <p:cNvSpPr>
                <a:spLocks/>
              </p:cNvSpPr>
              <p:nvPr/>
            </p:nvSpPr>
            <p:spPr bwMode="auto">
              <a:xfrm>
                <a:off x="3175" y="19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47" name="Freeform 147"/>
              <p:cNvSpPr>
                <a:spLocks/>
              </p:cNvSpPr>
              <p:nvPr/>
            </p:nvSpPr>
            <p:spPr bwMode="auto">
              <a:xfrm>
                <a:off x="3075" y="189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48" name="Freeform 148"/>
              <p:cNvSpPr>
                <a:spLocks/>
              </p:cNvSpPr>
              <p:nvPr/>
            </p:nvSpPr>
            <p:spPr bwMode="auto">
              <a:xfrm>
                <a:off x="4018" y="125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49" name="Freeform 149"/>
              <p:cNvSpPr>
                <a:spLocks/>
              </p:cNvSpPr>
              <p:nvPr/>
            </p:nvSpPr>
            <p:spPr bwMode="auto">
              <a:xfrm>
                <a:off x="3185" y="182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50" name="Freeform 150"/>
              <p:cNvSpPr>
                <a:spLocks/>
              </p:cNvSpPr>
              <p:nvPr/>
            </p:nvSpPr>
            <p:spPr bwMode="auto">
              <a:xfrm>
                <a:off x="2908" y="20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51" name="Freeform 151"/>
              <p:cNvSpPr>
                <a:spLocks/>
              </p:cNvSpPr>
              <p:nvPr/>
            </p:nvSpPr>
            <p:spPr bwMode="auto">
              <a:xfrm>
                <a:off x="4222" y="112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52" name="Freeform 152"/>
              <p:cNvSpPr>
                <a:spLocks/>
              </p:cNvSpPr>
              <p:nvPr/>
            </p:nvSpPr>
            <p:spPr bwMode="auto">
              <a:xfrm>
                <a:off x="3536" y="15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53" name="Freeform 153"/>
              <p:cNvSpPr>
                <a:spLocks/>
              </p:cNvSpPr>
              <p:nvPr/>
            </p:nvSpPr>
            <p:spPr bwMode="auto">
              <a:xfrm>
                <a:off x="3128" y="19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54" name="Freeform 154"/>
              <p:cNvSpPr>
                <a:spLocks/>
              </p:cNvSpPr>
              <p:nvPr/>
            </p:nvSpPr>
            <p:spPr bwMode="auto">
              <a:xfrm>
                <a:off x="3311" y="17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55" name="Freeform 155"/>
              <p:cNvSpPr>
                <a:spLocks/>
              </p:cNvSpPr>
              <p:nvPr/>
            </p:nvSpPr>
            <p:spPr bwMode="auto">
              <a:xfrm>
                <a:off x="3044" y="204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56" name="Freeform 156"/>
              <p:cNvSpPr>
                <a:spLocks/>
              </p:cNvSpPr>
              <p:nvPr/>
            </p:nvSpPr>
            <p:spPr bwMode="auto">
              <a:xfrm>
                <a:off x="3500" y="16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57" name="Freeform 157"/>
              <p:cNvSpPr>
                <a:spLocks/>
              </p:cNvSpPr>
              <p:nvPr/>
            </p:nvSpPr>
            <p:spPr bwMode="auto">
              <a:xfrm>
                <a:off x="3081" y="197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58" name="Freeform 158"/>
              <p:cNvSpPr>
                <a:spLocks/>
              </p:cNvSpPr>
              <p:nvPr/>
            </p:nvSpPr>
            <p:spPr bwMode="auto">
              <a:xfrm>
                <a:off x="3463" y="16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59" name="Freeform 159"/>
              <p:cNvSpPr>
                <a:spLocks/>
              </p:cNvSpPr>
              <p:nvPr/>
            </p:nvSpPr>
            <p:spPr bwMode="auto">
              <a:xfrm>
                <a:off x="3625" y="15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60" name="Freeform 160"/>
              <p:cNvSpPr>
                <a:spLocks/>
              </p:cNvSpPr>
              <p:nvPr/>
            </p:nvSpPr>
            <p:spPr bwMode="auto">
              <a:xfrm>
                <a:off x="3610" y="156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61" name="Freeform 161"/>
              <p:cNvSpPr>
                <a:spLocks/>
              </p:cNvSpPr>
              <p:nvPr/>
            </p:nvSpPr>
            <p:spPr bwMode="auto">
              <a:xfrm>
                <a:off x="3494" y="16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62" name="Freeform 162"/>
              <p:cNvSpPr>
                <a:spLocks/>
              </p:cNvSpPr>
              <p:nvPr/>
            </p:nvSpPr>
            <p:spPr bwMode="auto">
              <a:xfrm>
                <a:off x="3107" y="19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63" name="Freeform 163"/>
              <p:cNvSpPr>
                <a:spLocks/>
              </p:cNvSpPr>
              <p:nvPr/>
            </p:nvSpPr>
            <p:spPr bwMode="auto">
              <a:xfrm>
                <a:off x="3599" y="154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64" name="Freeform 164"/>
              <p:cNvSpPr>
                <a:spLocks/>
              </p:cNvSpPr>
              <p:nvPr/>
            </p:nvSpPr>
            <p:spPr bwMode="auto">
              <a:xfrm>
                <a:off x="3411" y="171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65" name="Freeform 165"/>
              <p:cNvSpPr>
                <a:spLocks/>
              </p:cNvSpPr>
              <p:nvPr/>
            </p:nvSpPr>
            <p:spPr bwMode="auto">
              <a:xfrm>
                <a:off x="3871" y="1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66" name="Freeform 166"/>
              <p:cNvSpPr>
                <a:spLocks/>
              </p:cNvSpPr>
              <p:nvPr/>
            </p:nvSpPr>
            <p:spPr bwMode="auto">
              <a:xfrm>
                <a:off x="3442" y="17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67" name="Freeform 167"/>
              <p:cNvSpPr>
                <a:spLocks/>
              </p:cNvSpPr>
              <p:nvPr/>
            </p:nvSpPr>
            <p:spPr bwMode="auto">
              <a:xfrm>
                <a:off x="2965" y="205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68" name="Freeform 168"/>
              <p:cNvSpPr>
                <a:spLocks/>
              </p:cNvSpPr>
              <p:nvPr/>
            </p:nvSpPr>
            <p:spPr bwMode="auto">
              <a:xfrm>
                <a:off x="3489" y="16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69" name="Freeform 169"/>
              <p:cNvSpPr>
                <a:spLocks/>
              </p:cNvSpPr>
              <p:nvPr/>
            </p:nvSpPr>
            <p:spPr bwMode="auto">
              <a:xfrm>
                <a:off x="3918" y="1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70" name="Freeform 170"/>
              <p:cNvSpPr>
                <a:spLocks/>
              </p:cNvSpPr>
              <p:nvPr/>
            </p:nvSpPr>
            <p:spPr bwMode="auto">
              <a:xfrm>
                <a:off x="3123" y="194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71" name="Freeform 171"/>
              <p:cNvSpPr>
                <a:spLocks/>
              </p:cNvSpPr>
              <p:nvPr/>
            </p:nvSpPr>
            <p:spPr bwMode="auto">
              <a:xfrm>
                <a:off x="2960" y="20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72" name="Freeform 172"/>
              <p:cNvSpPr>
                <a:spLocks/>
              </p:cNvSpPr>
              <p:nvPr/>
            </p:nvSpPr>
            <p:spPr bwMode="auto">
              <a:xfrm>
                <a:off x="3416" y="168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73" name="Freeform 173"/>
              <p:cNvSpPr>
                <a:spLocks/>
              </p:cNvSpPr>
              <p:nvPr/>
            </p:nvSpPr>
            <p:spPr bwMode="auto">
              <a:xfrm>
                <a:off x="3065" y="19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74" name="Freeform 174"/>
              <p:cNvSpPr>
                <a:spLocks/>
              </p:cNvSpPr>
              <p:nvPr/>
            </p:nvSpPr>
            <p:spPr bwMode="auto">
              <a:xfrm>
                <a:off x="3159" y="190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75" name="Freeform 175"/>
              <p:cNvSpPr>
                <a:spLocks/>
              </p:cNvSpPr>
              <p:nvPr/>
            </p:nvSpPr>
            <p:spPr bwMode="auto">
              <a:xfrm>
                <a:off x="3479" y="175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76" name="Freeform 176"/>
              <p:cNvSpPr>
                <a:spLocks/>
              </p:cNvSpPr>
              <p:nvPr/>
            </p:nvSpPr>
            <p:spPr bwMode="auto">
              <a:xfrm>
                <a:off x="3405" y="171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77" name="Freeform 177"/>
              <p:cNvSpPr>
                <a:spLocks/>
              </p:cNvSpPr>
              <p:nvPr/>
            </p:nvSpPr>
            <p:spPr bwMode="auto">
              <a:xfrm>
                <a:off x="2913" y="209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78" name="Freeform 178"/>
              <p:cNvSpPr>
                <a:spLocks/>
              </p:cNvSpPr>
              <p:nvPr/>
            </p:nvSpPr>
            <p:spPr bwMode="auto">
              <a:xfrm>
                <a:off x="2913" y="21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79" name="Freeform 179"/>
              <p:cNvSpPr>
                <a:spLocks/>
              </p:cNvSpPr>
              <p:nvPr/>
            </p:nvSpPr>
            <p:spPr bwMode="auto">
              <a:xfrm>
                <a:off x="3028" y="2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80" name="Freeform 180"/>
              <p:cNvSpPr>
                <a:spLocks/>
              </p:cNvSpPr>
              <p:nvPr/>
            </p:nvSpPr>
            <p:spPr bwMode="auto">
              <a:xfrm>
                <a:off x="3735" y="15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81" name="Freeform 181"/>
              <p:cNvSpPr>
                <a:spLocks/>
              </p:cNvSpPr>
              <p:nvPr/>
            </p:nvSpPr>
            <p:spPr bwMode="auto">
              <a:xfrm>
                <a:off x="3447" y="164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82" name="Freeform 182"/>
              <p:cNvSpPr>
                <a:spLocks/>
              </p:cNvSpPr>
              <p:nvPr/>
            </p:nvSpPr>
            <p:spPr bwMode="auto">
              <a:xfrm>
                <a:off x="3400" y="17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83" name="Freeform 183"/>
              <p:cNvSpPr>
                <a:spLocks/>
              </p:cNvSpPr>
              <p:nvPr/>
            </p:nvSpPr>
            <p:spPr bwMode="auto">
              <a:xfrm>
                <a:off x="2913" y="212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84" name="Freeform 184"/>
              <p:cNvSpPr>
                <a:spLocks/>
              </p:cNvSpPr>
              <p:nvPr/>
            </p:nvSpPr>
            <p:spPr bwMode="auto">
              <a:xfrm>
                <a:off x="3918" y="12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85" name="Freeform 185"/>
              <p:cNvSpPr>
                <a:spLocks/>
              </p:cNvSpPr>
              <p:nvPr/>
            </p:nvSpPr>
            <p:spPr bwMode="auto">
              <a:xfrm>
                <a:off x="3384" y="17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86" name="Freeform 186"/>
              <p:cNvSpPr>
                <a:spLocks/>
              </p:cNvSpPr>
              <p:nvPr/>
            </p:nvSpPr>
            <p:spPr bwMode="auto">
              <a:xfrm>
                <a:off x="3185" y="192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87" name="Freeform 187"/>
              <p:cNvSpPr>
                <a:spLocks/>
              </p:cNvSpPr>
              <p:nvPr/>
            </p:nvSpPr>
            <p:spPr bwMode="auto">
              <a:xfrm>
                <a:off x="3945" y="13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88" name="Freeform 188"/>
              <p:cNvSpPr>
                <a:spLocks/>
              </p:cNvSpPr>
              <p:nvPr/>
            </p:nvSpPr>
            <p:spPr bwMode="auto">
              <a:xfrm>
                <a:off x="3510" y="16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89" name="Freeform 189"/>
              <p:cNvSpPr>
                <a:spLocks/>
              </p:cNvSpPr>
              <p:nvPr/>
            </p:nvSpPr>
            <p:spPr bwMode="auto">
              <a:xfrm>
                <a:off x="2955" y="207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90" name="Freeform 190"/>
              <p:cNvSpPr>
                <a:spLocks/>
              </p:cNvSpPr>
              <p:nvPr/>
            </p:nvSpPr>
            <p:spPr bwMode="auto">
              <a:xfrm>
                <a:off x="3107" y="201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91" name="Freeform 191"/>
              <p:cNvSpPr>
                <a:spLocks/>
              </p:cNvSpPr>
              <p:nvPr/>
            </p:nvSpPr>
            <p:spPr bwMode="auto">
              <a:xfrm>
                <a:off x="3274" y="183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92" name="Freeform 192"/>
              <p:cNvSpPr>
                <a:spLocks/>
              </p:cNvSpPr>
              <p:nvPr/>
            </p:nvSpPr>
            <p:spPr bwMode="auto">
              <a:xfrm>
                <a:off x="2850" y="208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93" name="Freeform 193"/>
              <p:cNvSpPr>
                <a:spLocks/>
              </p:cNvSpPr>
              <p:nvPr/>
            </p:nvSpPr>
            <p:spPr bwMode="auto">
              <a:xfrm>
                <a:off x="3170" y="18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94" name="Freeform 194"/>
              <p:cNvSpPr>
                <a:spLocks/>
              </p:cNvSpPr>
              <p:nvPr/>
            </p:nvSpPr>
            <p:spPr bwMode="auto">
              <a:xfrm>
                <a:off x="3280" y="18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95" name="Freeform 195"/>
              <p:cNvSpPr>
                <a:spLocks/>
              </p:cNvSpPr>
              <p:nvPr/>
            </p:nvSpPr>
            <p:spPr bwMode="auto">
              <a:xfrm>
                <a:off x="3730" y="14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96" name="Freeform 196"/>
              <p:cNvSpPr>
                <a:spLocks/>
              </p:cNvSpPr>
              <p:nvPr/>
            </p:nvSpPr>
            <p:spPr bwMode="auto">
              <a:xfrm>
                <a:off x="3840" y="141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97" name="Freeform 197"/>
              <p:cNvSpPr>
                <a:spLocks/>
              </p:cNvSpPr>
              <p:nvPr/>
            </p:nvSpPr>
            <p:spPr bwMode="auto">
              <a:xfrm>
                <a:off x="2945" y="203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598" name="Freeform 198"/>
              <p:cNvSpPr>
                <a:spLocks/>
              </p:cNvSpPr>
              <p:nvPr/>
            </p:nvSpPr>
            <p:spPr bwMode="auto">
              <a:xfrm>
                <a:off x="2965" y="209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599" name="Freeform 199"/>
              <p:cNvSpPr>
                <a:spLocks/>
              </p:cNvSpPr>
              <p:nvPr/>
            </p:nvSpPr>
            <p:spPr bwMode="auto">
              <a:xfrm>
                <a:off x="3133" y="201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00" name="Freeform 200"/>
              <p:cNvSpPr>
                <a:spLocks/>
              </p:cNvSpPr>
              <p:nvPr/>
            </p:nvSpPr>
            <p:spPr bwMode="auto">
              <a:xfrm>
                <a:off x="2997" y="198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01" name="Freeform 201"/>
              <p:cNvSpPr>
                <a:spLocks/>
              </p:cNvSpPr>
              <p:nvPr/>
            </p:nvSpPr>
            <p:spPr bwMode="auto">
              <a:xfrm>
                <a:off x="3856" y="14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02" name="Freeform 202"/>
              <p:cNvSpPr>
                <a:spLocks/>
              </p:cNvSpPr>
              <p:nvPr/>
            </p:nvSpPr>
            <p:spPr bwMode="auto">
              <a:xfrm>
                <a:off x="2986" y="208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03" name="Freeform 203"/>
              <p:cNvSpPr>
                <a:spLocks/>
              </p:cNvSpPr>
              <p:nvPr/>
            </p:nvSpPr>
            <p:spPr bwMode="auto">
              <a:xfrm>
                <a:off x="3306" y="17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04" name="Freeform 204"/>
              <p:cNvSpPr>
                <a:spLocks/>
              </p:cNvSpPr>
              <p:nvPr/>
            </p:nvSpPr>
            <p:spPr bwMode="auto">
              <a:xfrm>
                <a:off x="3243" y="182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05" name="Freeform 205"/>
              <p:cNvSpPr>
                <a:spLocks/>
              </p:cNvSpPr>
              <p:nvPr/>
            </p:nvSpPr>
            <p:spPr bwMode="auto">
              <a:xfrm>
                <a:off x="3243" y="191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06" name="Freeform 206"/>
              <p:cNvSpPr>
                <a:spLocks/>
              </p:cNvSpPr>
              <p:nvPr/>
            </p:nvSpPr>
            <p:spPr bwMode="auto">
              <a:xfrm>
                <a:off x="3138" y="190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4" name="Group 408"/>
            <p:cNvGrpSpPr>
              <a:grpSpLocks/>
            </p:cNvGrpSpPr>
            <p:nvPr/>
          </p:nvGrpSpPr>
          <p:grpSpPr bwMode="auto">
            <a:xfrm>
              <a:off x="2798" y="1085"/>
              <a:ext cx="1429" cy="1121"/>
              <a:chOff x="2798" y="1085"/>
              <a:chExt cx="1429" cy="1121"/>
            </a:xfrm>
          </p:grpSpPr>
          <p:sp>
            <p:nvSpPr>
              <p:cNvPr id="230608" name="Freeform 208"/>
              <p:cNvSpPr>
                <a:spLocks/>
              </p:cNvSpPr>
              <p:nvPr/>
            </p:nvSpPr>
            <p:spPr bwMode="auto">
              <a:xfrm>
                <a:off x="4112" y="12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09" name="Freeform 209"/>
              <p:cNvSpPr>
                <a:spLocks/>
              </p:cNvSpPr>
              <p:nvPr/>
            </p:nvSpPr>
            <p:spPr bwMode="auto">
              <a:xfrm>
                <a:off x="3217" y="194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10" name="Freeform 210"/>
              <p:cNvSpPr>
                <a:spLocks/>
              </p:cNvSpPr>
              <p:nvPr/>
            </p:nvSpPr>
            <p:spPr bwMode="auto">
              <a:xfrm>
                <a:off x="3568" y="15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11" name="Freeform 211"/>
              <p:cNvSpPr>
                <a:spLocks/>
              </p:cNvSpPr>
              <p:nvPr/>
            </p:nvSpPr>
            <p:spPr bwMode="auto">
              <a:xfrm>
                <a:off x="3332" y="18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12" name="Freeform 212"/>
              <p:cNvSpPr>
                <a:spLocks/>
              </p:cNvSpPr>
              <p:nvPr/>
            </p:nvSpPr>
            <p:spPr bwMode="auto">
              <a:xfrm>
                <a:off x="3133" y="190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13" name="Freeform 213"/>
              <p:cNvSpPr>
                <a:spLocks/>
              </p:cNvSpPr>
              <p:nvPr/>
            </p:nvSpPr>
            <p:spPr bwMode="auto">
              <a:xfrm>
                <a:off x="3924" y="13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14" name="Freeform 214"/>
              <p:cNvSpPr>
                <a:spLocks/>
              </p:cNvSpPr>
              <p:nvPr/>
            </p:nvSpPr>
            <p:spPr bwMode="auto">
              <a:xfrm>
                <a:off x="3892" y="13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15" name="Freeform 215"/>
              <p:cNvSpPr>
                <a:spLocks/>
              </p:cNvSpPr>
              <p:nvPr/>
            </p:nvSpPr>
            <p:spPr bwMode="auto">
              <a:xfrm>
                <a:off x="3149" y="193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16" name="Freeform 216"/>
              <p:cNvSpPr>
                <a:spLocks/>
              </p:cNvSpPr>
              <p:nvPr/>
            </p:nvSpPr>
            <p:spPr bwMode="auto">
              <a:xfrm>
                <a:off x="3489" y="164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17" name="Freeform 217"/>
              <p:cNvSpPr>
                <a:spLocks/>
              </p:cNvSpPr>
              <p:nvPr/>
            </p:nvSpPr>
            <p:spPr bwMode="auto">
              <a:xfrm>
                <a:off x="3196" y="19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18" name="Freeform 218"/>
              <p:cNvSpPr>
                <a:spLocks/>
              </p:cNvSpPr>
              <p:nvPr/>
            </p:nvSpPr>
            <p:spPr bwMode="auto">
              <a:xfrm>
                <a:off x="3002" y="20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19" name="Freeform 219"/>
              <p:cNvSpPr>
                <a:spLocks/>
              </p:cNvSpPr>
              <p:nvPr/>
            </p:nvSpPr>
            <p:spPr bwMode="auto">
              <a:xfrm>
                <a:off x="3002" y="205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20" name="Freeform 220"/>
              <p:cNvSpPr>
                <a:spLocks/>
              </p:cNvSpPr>
              <p:nvPr/>
            </p:nvSpPr>
            <p:spPr bwMode="auto">
              <a:xfrm>
                <a:off x="3521" y="162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21" name="Freeform 221"/>
              <p:cNvSpPr>
                <a:spLocks/>
              </p:cNvSpPr>
              <p:nvPr/>
            </p:nvSpPr>
            <p:spPr bwMode="auto">
              <a:xfrm>
                <a:off x="2814" y="218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22" name="Freeform 222"/>
              <p:cNvSpPr>
                <a:spLocks/>
              </p:cNvSpPr>
              <p:nvPr/>
            </p:nvSpPr>
            <p:spPr bwMode="auto">
              <a:xfrm>
                <a:off x="3599" y="15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23" name="Freeform 223"/>
              <p:cNvSpPr>
                <a:spLocks/>
              </p:cNvSpPr>
              <p:nvPr/>
            </p:nvSpPr>
            <p:spPr bwMode="auto">
              <a:xfrm>
                <a:off x="3164" y="189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24" name="Freeform 224"/>
              <p:cNvSpPr>
                <a:spLocks/>
              </p:cNvSpPr>
              <p:nvPr/>
            </p:nvSpPr>
            <p:spPr bwMode="auto">
              <a:xfrm>
                <a:off x="3824" y="14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25" name="Freeform 225"/>
              <p:cNvSpPr>
                <a:spLocks/>
              </p:cNvSpPr>
              <p:nvPr/>
            </p:nvSpPr>
            <p:spPr bwMode="auto">
              <a:xfrm>
                <a:off x="3458" y="17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26" name="Freeform 226"/>
              <p:cNvSpPr>
                <a:spLocks/>
              </p:cNvSpPr>
              <p:nvPr/>
            </p:nvSpPr>
            <p:spPr bwMode="auto">
              <a:xfrm>
                <a:off x="2918" y="213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27" name="Freeform 227"/>
              <p:cNvSpPr>
                <a:spLocks/>
              </p:cNvSpPr>
              <p:nvPr/>
            </p:nvSpPr>
            <p:spPr bwMode="auto">
              <a:xfrm>
                <a:off x="3604" y="15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28" name="Freeform 228"/>
              <p:cNvSpPr>
                <a:spLocks/>
              </p:cNvSpPr>
              <p:nvPr/>
            </p:nvSpPr>
            <p:spPr bwMode="auto">
              <a:xfrm>
                <a:off x="3322" y="173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29" name="Freeform 229"/>
              <p:cNvSpPr>
                <a:spLocks/>
              </p:cNvSpPr>
              <p:nvPr/>
            </p:nvSpPr>
            <p:spPr bwMode="auto">
              <a:xfrm>
                <a:off x="3814" y="14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30" name="Freeform 230"/>
              <p:cNvSpPr>
                <a:spLocks/>
              </p:cNvSpPr>
              <p:nvPr/>
            </p:nvSpPr>
            <p:spPr bwMode="auto">
              <a:xfrm>
                <a:off x="2798" y="213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31" name="Freeform 231"/>
              <p:cNvSpPr>
                <a:spLocks/>
              </p:cNvSpPr>
              <p:nvPr/>
            </p:nvSpPr>
            <p:spPr bwMode="auto">
              <a:xfrm>
                <a:off x="3547" y="16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32" name="Freeform 232"/>
              <p:cNvSpPr>
                <a:spLocks/>
              </p:cNvSpPr>
              <p:nvPr/>
            </p:nvSpPr>
            <p:spPr bwMode="auto">
              <a:xfrm>
                <a:off x="3217" y="18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33" name="Freeform 233"/>
              <p:cNvSpPr>
                <a:spLocks/>
              </p:cNvSpPr>
              <p:nvPr/>
            </p:nvSpPr>
            <p:spPr bwMode="auto">
              <a:xfrm>
                <a:off x="3060" y="204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34" name="Freeform 234"/>
              <p:cNvSpPr>
                <a:spLocks/>
              </p:cNvSpPr>
              <p:nvPr/>
            </p:nvSpPr>
            <p:spPr bwMode="auto">
              <a:xfrm>
                <a:off x="2992" y="20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35" name="Freeform 235"/>
              <p:cNvSpPr>
                <a:spLocks/>
              </p:cNvSpPr>
              <p:nvPr/>
            </p:nvSpPr>
            <p:spPr bwMode="auto">
              <a:xfrm>
                <a:off x="3007" y="20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36" name="Freeform 236"/>
              <p:cNvSpPr>
                <a:spLocks/>
              </p:cNvSpPr>
              <p:nvPr/>
            </p:nvSpPr>
            <p:spPr bwMode="auto">
              <a:xfrm>
                <a:off x="2903" y="212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37" name="Freeform 237"/>
              <p:cNvSpPr>
                <a:spLocks/>
              </p:cNvSpPr>
              <p:nvPr/>
            </p:nvSpPr>
            <p:spPr bwMode="auto">
              <a:xfrm>
                <a:off x="3212" y="18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38" name="Freeform 238"/>
              <p:cNvSpPr>
                <a:spLocks/>
              </p:cNvSpPr>
              <p:nvPr/>
            </p:nvSpPr>
            <p:spPr bwMode="auto">
              <a:xfrm>
                <a:off x="3274"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39" name="Freeform 239"/>
              <p:cNvSpPr>
                <a:spLocks/>
              </p:cNvSpPr>
              <p:nvPr/>
            </p:nvSpPr>
            <p:spPr bwMode="auto">
              <a:xfrm>
                <a:off x="3442" y="17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40" name="Freeform 240"/>
              <p:cNvSpPr>
                <a:spLocks/>
              </p:cNvSpPr>
              <p:nvPr/>
            </p:nvSpPr>
            <p:spPr bwMode="auto">
              <a:xfrm>
                <a:off x="2798" y="21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41" name="Freeform 241"/>
              <p:cNvSpPr>
                <a:spLocks/>
              </p:cNvSpPr>
              <p:nvPr/>
            </p:nvSpPr>
            <p:spPr bwMode="auto">
              <a:xfrm>
                <a:off x="3154" y="198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42" name="Freeform 242"/>
              <p:cNvSpPr>
                <a:spLocks/>
              </p:cNvSpPr>
              <p:nvPr/>
            </p:nvSpPr>
            <p:spPr bwMode="auto">
              <a:xfrm>
                <a:off x="3070" y="197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43" name="Freeform 243"/>
              <p:cNvSpPr>
                <a:spLocks/>
              </p:cNvSpPr>
              <p:nvPr/>
            </p:nvSpPr>
            <p:spPr bwMode="auto">
              <a:xfrm>
                <a:off x="3489" y="173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44" name="Freeform 244"/>
              <p:cNvSpPr>
                <a:spLocks/>
              </p:cNvSpPr>
              <p:nvPr/>
            </p:nvSpPr>
            <p:spPr bwMode="auto">
              <a:xfrm>
                <a:off x="3018" y="205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45" name="Freeform 245"/>
              <p:cNvSpPr>
                <a:spLocks/>
              </p:cNvSpPr>
              <p:nvPr/>
            </p:nvSpPr>
            <p:spPr bwMode="auto">
              <a:xfrm>
                <a:off x="3484" y="162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46" name="Freeform 246"/>
              <p:cNvSpPr>
                <a:spLocks/>
              </p:cNvSpPr>
              <p:nvPr/>
            </p:nvSpPr>
            <p:spPr bwMode="auto">
              <a:xfrm>
                <a:off x="3316" y="17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47" name="Freeform 247"/>
              <p:cNvSpPr>
                <a:spLocks/>
              </p:cNvSpPr>
              <p:nvPr/>
            </p:nvSpPr>
            <p:spPr bwMode="auto">
              <a:xfrm>
                <a:off x="3484" y="16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48" name="Freeform 248"/>
              <p:cNvSpPr>
                <a:spLocks/>
              </p:cNvSpPr>
              <p:nvPr/>
            </p:nvSpPr>
            <p:spPr bwMode="auto">
              <a:xfrm>
                <a:off x="3259" y="17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49" name="Freeform 249"/>
              <p:cNvSpPr>
                <a:spLocks/>
              </p:cNvSpPr>
              <p:nvPr/>
            </p:nvSpPr>
            <p:spPr bwMode="auto">
              <a:xfrm>
                <a:off x="4086" y="122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50" name="Freeform 250"/>
              <p:cNvSpPr>
                <a:spLocks/>
              </p:cNvSpPr>
              <p:nvPr/>
            </p:nvSpPr>
            <p:spPr bwMode="auto">
              <a:xfrm>
                <a:off x="3206" y="18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51" name="Freeform 251"/>
              <p:cNvSpPr>
                <a:spLocks/>
              </p:cNvSpPr>
              <p:nvPr/>
            </p:nvSpPr>
            <p:spPr bwMode="auto">
              <a:xfrm>
                <a:off x="3704" y="146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52" name="Freeform 252"/>
              <p:cNvSpPr>
                <a:spLocks/>
              </p:cNvSpPr>
              <p:nvPr/>
            </p:nvSpPr>
            <p:spPr bwMode="auto">
              <a:xfrm>
                <a:off x="3892" y="126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53" name="Freeform 253"/>
              <p:cNvSpPr>
                <a:spLocks/>
              </p:cNvSpPr>
              <p:nvPr/>
            </p:nvSpPr>
            <p:spPr bwMode="auto">
              <a:xfrm>
                <a:off x="3662" y="15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54" name="Freeform 254"/>
              <p:cNvSpPr>
                <a:spLocks/>
              </p:cNvSpPr>
              <p:nvPr/>
            </p:nvSpPr>
            <p:spPr bwMode="auto">
              <a:xfrm>
                <a:off x="3510" y="15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55" name="Freeform 255"/>
              <p:cNvSpPr>
                <a:spLocks/>
              </p:cNvSpPr>
              <p:nvPr/>
            </p:nvSpPr>
            <p:spPr bwMode="auto">
              <a:xfrm>
                <a:off x="3018" y="20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56" name="Freeform 256"/>
              <p:cNvSpPr>
                <a:spLocks/>
              </p:cNvSpPr>
              <p:nvPr/>
            </p:nvSpPr>
            <p:spPr bwMode="auto">
              <a:xfrm>
                <a:off x="3976" y="13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57" name="Freeform 257"/>
              <p:cNvSpPr>
                <a:spLocks/>
              </p:cNvSpPr>
              <p:nvPr/>
            </p:nvSpPr>
            <p:spPr bwMode="auto">
              <a:xfrm>
                <a:off x="3269" y="180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58" name="Freeform 258"/>
              <p:cNvSpPr>
                <a:spLocks/>
              </p:cNvSpPr>
              <p:nvPr/>
            </p:nvSpPr>
            <p:spPr bwMode="auto">
              <a:xfrm>
                <a:off x="3007" y="19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59" name="Freeform 259"/>
              <p:cNvSpPr>
                <a:spLocks/>
              </p:cNvSpPr>
              <p:nvPr/>
            </p:nvSpPr>
            <p:spPr bwMode="auto">
              <a:xfrm>
                <a:off x="3395" y="17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60" name="Freeform 260"/>
              <p:cNvSpPr>
                <a:spLocks/>
              </p:cNvSpPr>
              <p:nvPr/>
            </p:nvSpPr>
            <p:spPr bwMode="auto">
              <a:xfrm>
                <a:off x="3028" y="19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61" name="Freeform 261"/>
              <p:cNvSpPr>
                <a:spLocks/>
              </p:cNvSpPr>
              <p:nvPr/>
            </p:nvSpPr>
            <p:spPr bwMode="auto">
              <a:xfrm>
                <a:off x="3316" y="184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62" name="Freeform 262"/>
              <p:cNvSpPr>
                <a:spLocks/>
              </p:cNvSpPr>
              <p:nvPr/>
            </p:nvSpPr>
            <p:spPr bwMode="auto">
              <a:xfrm>
                <a:off x="3290" y="186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63" name="Freeform 263"/>
              <p:cNvSpPr>
                <a:spLocks/>
              </p:cNvSpPr>
              <p:nvPr/>
            </p:nvSpPr>
            <p:spPr bwMode="auto">
              <a:xfrm>
                <a:off x="3065" y="198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64" name="Freeform 264"/>
              <p:cNvSpPr>
                <a:spLocks/>
              </p:cNvSpPr>
              <p:nvPr/>
            </p:nvSpPr>
            <p:spPr bwMode="auto">
              <a:xfrm>
                <a:off x="3112" y="197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65" name="Freeform 265"/>
              <p:cNvSpPr>
                <a:spLocks/>
              </p:cNvSpPr>
              <p:nvPr/>
            </p:nvSpPr>
            <p:spPr bwMode="auto">
              <a:xfrm>
                <a:off x="2939" y="20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66" name="Freeform 266"/>
              <p:cNvSpPr>
                <a:spLocks/>
              </p:cNvSpPr>
              <p:nvPr/>
            </p:nvSpPr>
            <p:spPr bwMode="auto">
              <a:xfrm>
                <a:off x="3735" y="14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67" name="Freeform 267"/>
              <p:cNvSpPr>
                <a:spLocks/>
              </p:cNvSpPr>
              <p:nvPr/>
            </p:nvSpPr>
            <p:spPr bwMode="auto">
              <a:xfrm>
                <a:off x="3164" y="190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68" name="Freeform 268"/>
              <p:cNvSpPr>
                <a:spLocks/>
              </p:cNvSpPr>
              <p:nvPr/>
            </p:nvSpPr>
            <p:spPr bwMode="auto">
              <a:xfrm>
                <a:off x="3945" y="12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69" name="Freeform 269"/>
              <p:cNvSpPr>
                <a:spLocks/>
              </p:cNvSpPr>
              <p:nvPr/>
            </p:nvSpPr>
            <p:spPr bwMode="auto">
              <a:xfrm>
                <a:off x="3887" y="13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70" name="Freeform 270"/>
              <p:cNvSpPr>
                <a:spLocks/>
              </p:cNvSpPr>
              <p:nvPr/>
            </p:nvSpPr>
            <p:spPr bwMode="auto">
              <a:xfrm>
                <a:off x="3159" y="195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71" name="Freeform 271"/>
              <p:cNvSpPr>
                <a:spLocks/>
              </p:cNvSpPr>
              <p:nvPr/>
            </p:nvSpPr>
            <p:spPr bwMode="auto">
              <a:xfrm>
                <a:off x="3133" y="18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72" name="Freeform 272"/>
              <p:cNvSpPr>
                <a:spLocks/>
              </p:cNvSpPr>
              <p:nvPr/>
            </p:nvSpPr>
            <p:spPr bwMode="auto">
              <a:xfrm>
                <a:off x="3374" y="17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73" name="Freeform 273"/>
              <p:cNvSpPr>
                <a:spLocks/>
              </p:cNvSpPr>
              <p:nvPr/>
            </p:nvSpPr>
            <p:spPr bwMode="auto">
              <a:xfrm>
                <a:off x="3306" y="17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74" name="Freeform 274"/>
              <p:cNvSpPr>
                <a:spLocks/>
              </p:cNvSpPr>
              <p:nvPr/>
            </p:nvSpPr>
            <p:spPr bwMode="auto">
              <a:xfrm>
                <a:off x="3395" y="176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75" name="Freeform 275"/>
              <p:cNvSpPr>
                <a:spLocks/>
              </p:cNvSpPr>
              <p:nvPr/>
            </p:nvSpPr>
            <p:spPr bwMode="auto">
              <a:xfrm>
                <a:off x="3452" y="16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76" name="Freeform 276"/>
              <p:cNvSpPr>
                <a:spLocks/>
              </p:cNvSpPr>
              <p:nvPr/>
            </p:nvSpPr>
            <p:spPr bwMode="auto">
              <a:xfrm>
                <a:off x="2924" y="215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77" name="Freeform 277"/>
              <p:cNvSpPr>
                <a:spLocks/>
              </p:cNvSpPr>
              <p:nvPr/>
            </p:nvSpPr>
            <p:spPr bwMode="auto">
              <a:xfrm>
                <a:off x="3253" y="18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78" name="Freeform 278"/>
              <p:cNvSpPr>
                <a:spLocks/>
              </p:cNvSpPr>
              <p:nvPr/>
            </p:nvSpPr>
            <p:spPr bwMode="auto">
              <a:xfrm>
                <a:off x="3154" y="18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79" name="Freeform 279"/>
              <p:cNvSpPr>
                <a:spLocks/>
              </p:cNvSpPr>
              <p:nvPr/>
            </p:nvSpPr>
            <p:spPr bwMode="auto">
              <a:xfrm>
                <a:off x="3479" y="160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80" name="Freeform 280"/>
              <p:cNvSpPr>
                <a:spLocks/>
              </p:cNvSpPr>
              <p:nvPr/>
            </p:nvSpPr>
            <p:spPr bwMode="auto">
              <a:xfrm>
                <a:off x="3311" y="180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81" name="Freeform 281"/>
              <p:cNvSpPr>
                <a:spLocks/>
              </p:cNvSpPr>
              <p:nvPr/>
            </p:nvSpPr>
            <p:spPr bwMode="auto">
              <a:xfrm>
                <a:off x="2892" y="215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82" name="Freeform 282"/>
              <p:cNvSpPr>
                <a:spLocks/>
              </p:cNvSpPr>
              <p:nvPr/>
            </p:nvSpPr>
            <p:spPr bwMode="auto">
              <a:xfrm>
                <a:off x="3421" y="17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83" name="Freeform 283"/>
              <p:cNvSpPr>
                <a:spLocks/>
              </p:cNvSpPr>
              <p:nvPr/>
            </p:nvSpPr>
            <p:spPr bwMode="auto">
              <a:xfrm>
                <a:off x="3306" y="17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84" name="Freeform 284"/>
              <p:cNvSpPr>
                <a:spLocks/>
              </p:cNvSpPr>
              <p:nvPr/>
            </p:nvSpPr>
            <p:spPr bwMode="auto">
              <a:xfrm>
                <a:off x="3342" y="18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85" name="Freeform 285"/>
              <p:cNvSpPr>
                <a:spLocks/>
              </p:cNvSpPr>
              <p:nvPr/>
            </p:nvSpPr>
            <p:spPr bwMode="auto">
              <a:xfrm>
                <a:off x="3107" y="18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86" name="Freeform 286"/>
              <p:cNvSpPr>
                <a:spLocks/>
              </p:cNvSpPr>
              <p:nvPr/>
            </p:nvSpPr>
            <p:spPr bwMode="auto">
              <a:xfrm>
                <a:off x="3002" y="205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87" name="Freeform 287"/>
              <p:cNvSpPr>
                <a:spLocks/>
              </p:cNvSpPr>
              <p:nvPr/>
            </p:nvSpPr>
            <p:spPr bwMode="auto">
              <a:xfrm>
                <a:off x="4123" y="11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88" name="Freeform 288"/>
              <p:cNvSpPr>
                <a:spLocks/>
              </p:cNvSpPr>
              <p:nvPr/>
            </p:nvSpPr>
            <p:spPr bwMode="auto">
              <a:xfrm>
                <a:off x="3662" y="15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89" name="Freeform 289"/>
              <p:cNvSpPr>
                <a:spLocks/>
              </p:cNvSpPr>
              <p:nvPr/>
            </p:nvSpPr>
            <p:spPr bwMode="auto">
              <a:xfrm>
                <a:off x="3102" y="20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90" name="Freeform 290"/>
              <p:cNvSpPr>
                <a:spLocks/>
              </p:cNvSpPr>
              <p:nvPr/>
            </p:nvSpPr>
            <p:spPr bwMode="auto">
              <a:xfrm>
                <a:off x="3369" y="17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91" name="Freeform 291"/>
              <p:cNvSpPr>
                <a:spLocks/>
              </p:cNvSpPr>
              <p:nvPr/>
            </p:nvSpPr>
            <p:spPr bwMode="auto">
              <a:xfrm>
                <a:off x="3369" y="1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92" name="Freeform 292"/>
              <p:cNvSpPr>
                <a:spLocks/>
              </p:cNvSpPr>
              <p:nvPr/>
            </p:nvSpPr>
            <p:spPr bwMode="auto">
              <a:xfrm>
                <a:off x="2997" y="20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93" name="Freeform 293"/>
              <p:cNvSpPr>
                <a:spLocks/>
              </p:cNvSpPr>
              <p:nvPr/>
            </p:nvSpPr>
            <p:spPr bwMode="auto">
              <a:xfrm>
                <a:off x="3075" y="200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94" name="Freeform 294"/>
              <p:cNvSpPr>
                <a:spLocks/>
              </p:cNvSpPr>
              <p:nvPr/>
            </p:nvSpPr>
            <p:spPr bwMode="auto">
              <a:xfrm>
                <a:off x="3243" y="191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95" name="Freeform 295"/>
              <p:cNvSpPr>
                <a:spLocks/>
              </p:cNvSpPr>
              <p:nvPr/>
            </p:nvSpPr>
            <p:spPr bwMode="auto">
              <a:xfrm>
                <a:off x="3510" y="168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696" name="Freeform 296"/>
              <p:cNvSpPr>
                <a:spLocks/>
              </p:cNvSpPr>
              <p:nvPr/>
            </p:nvSpPr>
            <p:spPr bwMode="auto">
              <a:xfrm>
                <a:off x="2856" y="211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97" name="Freeform 297"/>
              <p:cNvSpPr>
                <a:spLocks/>
              </p:cNvSpPr>
              <p:nvPr/>
            </p:nvSpPr>
            <p:spPr bwMode="auto">
              <a:xfrm>
                <a:off x="3306" y="17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98" name="Freeform 298"/>
              <p:cNvSpPr>
                <a:spLocks/>
              </p:cNvSpPr>
              <p:nvPr/>
            </p:nvSpPr>
            <p:spPr bwMode="auto">
              <a:xfrm>
                <a:off x="3233" y="181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699" name="Freeform 299"/>
              <p:cNvSpPr>
                <a:spLocks/>
              </p:cNvSpPr>
              <p:nvPr/>
            </p:nvSpPr>
            <p:spPr bwMode="auto">
              <a:xfrm>
                <a:off x="3960" y="12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00" name="Freeform 300"/>
              <p:cNvSpPr>
                <a:spLocks/>
              </p:cNvSpPr>
              <p:nvPr/>
            </p:nvSpPr>
            <p:spPr bwMode="auto">
              <a:xfrm>
                <a:off x="3871" y="13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01" name="Freeform 301"/>
              <p:cNvSpPr>
                <a:spLocks/>
              </p:cNvSpPr>
              <p:nvPr/>
            </p:nvSpPr>
            <p:spPr bwMode="auto">
              <a:xfrm>
                <a:off x="3264" y="18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02" name="Freeform 302"/>
              <p:cNvSpPr>
                <a:spLocks/>
              </p:cNvSpPr>
              <p:nvPr/>
            </p:nvSpPr>
            <p:spPr bwMode="auto">
              <a:xfrm>
                <a:off x="2955" y="212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03" name="Freeform 303"/>
              <p:cNvSpPr>
                <a:spLocks/>
              </p:cNvSpPr>
              <p:nvPr/>
            </p:nvSpPr>
            <p:spPr bwMode="auto">
              <a:xfrm>
                <a:off x="3039" y="20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04" name="Freeform 304"/>
              <p:cNvSpPr>
                <a:spLocks/>
              </p:cNvSpPr>
              <p:nvPr/>
            </p:nvSpPr>
            <p:spPr bwMode="auto">
              <a:xfrm>
                <a:off x="3845" y="13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05" name="Freeform 305"/>
              <p:cNvSpPr>
                <a:spLocks/>
              </p:cNvSpPr>
              <p:nvPr/>
            </p:nvSpPr>
            <p:spPr bwMode="auto">
              <a:xfrm>
                <a:off x="3133" y="197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06" name="Freeform 306"/>
              <p:cNvSpPr>
                <a:spLocks/>
              </p:cNvSpPr>
              <p:nvPr/>
            </p:nvSpPr>
            <p:spPr bwMode="auto">
              <a:xfrm>
                <a:off x="3521" y="166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07" name="Freeform 307"/>
              <p:cNvSpPr>
                <a:spLocks/>
              </p:cNvSpPr>
              <p:nvPr/>
            </p:nvSpPr>
            <p:spPr bwMode="auto">
              <a:xfrm>
                <a:off x="3421" y="169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08" name="Freeform 308"/>
              <p:cNvSpPr>
                <a:spLocks/>
              </p:cNvSpPr>
              <p:nvPr/>
            </p:nvSpPr>
            <p:spPr bwMode="auto">
              <a:xfrm>
                <a:off x="2897" y="21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09" name="Freeform 309"/>
              <p:cNvSpPr>
                <a:spLocks/>
              </p:cNvSpPr>
              <p:nvPr/>
            </p:nvSpPr>
            <p:spPr bwMode="auto">
              <a:xfrm>
                <a:off x="3850" y="1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10" name="Freeform 310"/>
              <p:cNvSpPr>
                <a:spLocks/>
              </p:cNvSpPr>
              <p:nvPr/>
            </p:nvSpPr>
            <p:spPr bwMode="auto">
              <a:xfrm>
                <a:off x="3133" y="194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11" name="Freeform 311"/>
              <p:cNvSpPr>
                <a:spLocks/>
              </p:cNvSpPr>
              <p:nvPr/>
            </p:nvSpPr>
            <p:spPr bwMode="auto">
              <a:xfrm>
                <a:off x="3918" y="13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12" name="Freeform 312"/>
              <p:cNvSpPr>
                <a:spLocks/>
              </p:cNvSpPr>
              <p:nvPr/>
            </p:nvSpPr>
            <p:spPr bwMode="auto">
              <a:xfrm>
                <a:off x="3746" y="14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13" name="Freeform 313"/>
              <p:cNvSpPr>
                <a:spLocks/>
              </p:cNvSpPr>
              <p:nvPr/>
            </p:nvSpPr>
            <p:spPr bwMode="auto">
              <a:xfrm>
                <a:off x="3683" y="15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14" name="Freeform 314"/>
              <p:cNvSpPr>
                <a:spLocks/>
              </p:cNvSpPr>
              <p:nvPr/>
            </p:nvSpPr>
            <p:spPr bwMode="auto">
              <a:xfrm>
                <a:off x="3562" y="15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15" name="Freeform 315"/>
              <p:cNvSpPr>
                <a:spLocks/>
              </p:cNvSpPr>
              <p:nvPr/>
            </p:nvSpPr>
            <p:spPr bwMode="auto">
              <a:xfrm>
                <a:off x="3206" y="19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16" name="Freeform 316"/>
              <p:cNvSpPr>
                <a:spLocks/>
              </p:cNvSpPr>
              <p:nvPr/>
            </p:nvSpPr>
            <p:spPr bwMode="auto">
              <a:xfrm>
                <a:off x="3049" y="19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17" name="Freeform 317"/>
              <p:cNvSpPr>
                <a:spLocks/>
              </p:cNvSpPr>
              <p:nvPr/>
            </p:nvSpPr>
            <p:spPr bwMode="auto">
              <a:xfrm>
                <a:off x="3348" y="171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18" name="Freeform 318"/>
              <p:cNvSpPr>
                <a:spLocks/>
              </p:cNvSpPr>
              <p:nvPr/>
            </p:nvSpPr>
            <p:spPr bwMode="auto">
              <a:xfrm>
                <a:off x="3877" y="13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19" name="Freeform 319"/>
              <p:cNvSpPr>
                <a:spLocks/>
              </p:cNvSpPr>
              <p:nvPr/>
            </p:nvSpPr>
            <p:spPr bwMode="auto">
              <a:xfrm>
                <a:off x="3070" y="19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20" name="Freeform 320"/>
              <p:cNvSpPr>
                <a:spLocks/>
              </p:cNvSpPr>
              <p:nvPr/>
            </p:nvSpPr>
            <p:spPr bwMode="auto">
              <a:xfrm>
                <a:off x="3437" y="16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21" name="Freeform 321"/>
              <p:cNvSpPr>
                <a:spLocks/>
              </p:cNvSpPr>
              <p:nvPr/>
            </p:nvSpPr>
            <p:spPr bwMode="auto">
              <a:xfrm>
                <a:off x="4044" y="12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22" name="Freeform 322"/>
              <p:cNvSpPr>
                <a:spLocks/>
              </p:cNvSpPr>
              <p:nvPr/>
            </p:nvSpPr>
            <p:spPr bwMode="auto">
              <a:xfrm>
                <a:off x="2965" y="2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23" name="Freeform 323"/>
              <p:cNvSpPr>
                <a:spLocks/>
              </p:cNvSpPr>
              <p:nvPr/>
            </p:nvSpPr>
            <p:spPr bwMode="auto">
              <a:xfrm>
                <a:off x="4002" y="12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24" name="Freeform 324"/>
              <p:cNvSpPr>
                <a:spLocks/>
              </p:cNvSpPr>
              <p:nvPr/>
            </p:nvSpPr>
            <p:spPr bwMode="auto">
              <a:xfrm>
                <a:off x="3751" y="14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25" name="Freeform 325"/>
              <p:cNvSpPr>
                <a:spLocks/>
              </p:cNvSpPr>
              <p:nvPr/>
            </p:nvSpPr>
            <p:spPr bwMode="auto">
              <a:xfrm>
                <a:off x="3248" y="17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26" name="Freeform 326"/>
              <p:cNvSpPr>
                <a:spLocks/>
              </p:cNvSpPr>
              <p:nvPr/>
            </p:nvSpPr>
            <p:spPr bwMode="auto">
              <a:xfrm>
                <a:off x="3992" y="126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27" name="Freeform 327"/>
              <p:cNvSpPr>
                <a:spLocks/>
              </p:cNvSpPr>
              <p:nvPr/>
            </p:nvSpPr>
            <p:spPr bwMode="auto">
              <a:xfrm>
                <a:off x="4175" y="108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28" name="Freeform 328"/>
              <p:cNvSpPr>
                <a:spLocks/>
              </p:cNvSpPr>
              <p:nvPr/>
            </p:nvSpPr>
            <p:spPr bwMode="auto">
              <a:xfrm>
                <a:off x="2929" y="20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29" name="Freeform 329"/>
              <p:cNvSpPr>
                <a:spLocks/>
              </p:cNvSpPr>
              <p:nvPr/>
            </p:nvSpPr>
            <p:spPr bwMode="auto">
              <a:xfrm>
                <a:off x="3976" y="12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30" name="Freeform 330"/>
              <p:cNvSpPr>
                <a:spLocks/>
              </p:cNvSpPr>
              <p:nvPr/>
            </p:nvSpPr>
            <p:spPr bwMode="auto">
              <a:xfrm>
                <a:off x="3615" y="15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31" name="Freeform 331"/>
              <p:cNvSpPr>
                <a:spLocks/>
              </p:cNvSpPr>
              <p:nvPr/>
            </p:nvSpPr>
            <p:spPr bwMode="auto">
              <a:xfrm>
                <a:off x="3908" y="13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32" name="Freeform 332"/>
              <p:cNvSpPr>
                <a:spLocks/>
              </p:cNvSpPr>
              <p:nvPr/>
            </p:nvSpPr>
            <p:spPr bwMode="auto">
              <a:xfrm>
                <a:off x="3463" y="17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33" name="Freeform 333"/>
              <p:cNvSpPr>
                <a:spLocks/>
              </p:cNvSpPr>
              <p:nvPr/>
            </p:nvSpPr>
            <p:spPr bwMode="auto">
              <a:xfrm>
                <a:off x="3316" y="18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34" name="Freeform 334"/>
              <p:cNvSpPr>
                <a:spLocks/>
              </p:cNvSpPr>
              <p:nvPr/>
            </p:nvSpPr>
            <p:spPr bwMode="auto">
              <a:xfrm>
                <a:off x="3903" y="14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35" name="Freeform 335"/>
              <p:cNvSpPr>
                <a:spLocks/>
              </p:cNvSpPr>
              <p:nvPr/>
            </p:nvSpPr>
            <p:spPr bwMode="auto">
              <a:xfrm>
                <a:off x="3798" y="15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36" name="Freeform 336"/>
              <p:cNvSpPr>
                <a:spLocks/>
              </p:cNvSpPr>
              <p:nvPr/>
            </p:nvSpPr>
            <p:spPr bwMode="auto">
              <a:xfrm>
                <a:off x="4191" y="11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37" name="Freeform 337"/>
              <p:cNvSpPr>
                <a:spLocks/>
              </p:cNvSpPr>
              <p:nvPr/>
            </p:nvSpPr>
            <p:spPr bwMode="auto">
              <a:xfrm>
                <a:off x="3280" y="184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38" name="Freeform 338"/>
              <p:cNvSpPr>
                <a:spLocks/>
              </p:cNvSpPr>
              <p:nvPr/>
            </p:nvSpPr>
            <p:spPr bwMode="auto">
              <a:xfrm>
                <a:off x="3013" y="20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39" name="Freeform 339"/>
              <p:cNvSpPr>
                <a:spLocks/>
              </p:cNvSpPr>
              <p:nvPr/>
            </p:nvSpPr>
            <p:spPr bwMode="auto">
              <a:xfrm>
                <a:off x="3583" y="160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40" name="Freeform 340"/>
              <p:cNvSpPr>
                <a:spLocks/>
              </p:cNvSpPr>
              <p:nvPr/>
            </p:nvSpPr>
            <p:spPr bwMode="auto">
              <a:xfrm>
                <a:off x="3505" y="17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41" name="Freeform 341"/>
              <p:cNvSpPr>
                <a:spLocks/>
              </p:cNvSpPr>
              <p:nvPr/>
            </p:nvSpPr>
            <p:spPr bwMode="auto">
              <a:xfrm>
                <a:off x="3568" y="16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42" name="Freeform 342"/>
              <p:cNvSpPr>
                <a:spLocks/>
              </p:cNvSpPr>
              <p:nvPr/>
            </p:nvSpPr>
            <p:spPr bwMode="auto">
              <a:xfrm>
                <a:off x="2965" y="19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43" name="Freeform 343"/>
              <p:cNvSpPr>
                <a:spLocks/>
              </p:cNvSpPr>
              <p:nvPr/>
            </p:nvSpPr>
            <p:spPr bwMode="auto">
              <a:xfrm>
                <a:off x="3405" y="177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44" name="Freeform 344"/>
              <p:cNvSpPr>
                <a:spLocks/>
              </p:cNvSpPr>
              <p:nvPr/>
            </p:nvSpPr>
            <p:spPr bwMode="auto">
              <a:xfrm>
                <a:off x="2986" y="2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45" name="Freeform 345"/>
              <p:cNvSpPr>
                <a:spLocks/>
              </p:cNvSpPr>
              <p:nvPr/>
            </p:nvSpPr>
            <p:spPr bwMode="auto">
              <a:xfrm>
                <a:off x="3034" y="206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46" name="Freeform 346"/>
              <p:cNvSpPr>
                <a:spLocks/>
              </p:cNvSpPr>
              <p:nvPr/>
            </p:nvSpPr>
            <p:spPr bwMode="auto">
              <a:xfrm>
                <a:off x="3007" y="20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47" name="Freeform 347"/>
              <p:cNvSpPr>
                <a:spLocks/>
              </p:cNvSpPr>
              <p:nvPr/>
            </p:nvSpPr>
            <p:spPr bwMode="auto">
              <a:xfrm>
                <a:off x="3683" y="15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48" name="Freeform 348"/>
              <p:cNvSpPr>
                <a:spLocks/>
              </p:cNvSpPr>
              <p:nvPr/>
            </p:nvSpPr>
            <p:spPr bwMode="auto">
              <a:xfrm>
                <a:off x="3761" y="14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49" name="Freeform 349"/>
              <p:cNvSpPr>
                <a:spLocks/>
              </p:cNvSpPr>
              <p:nvPr/>
            </p:nvSpPr>
            <p:spPr bwMode="auto">
              <a:xfrm>
                <a:off x="3086" y="197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50" name="Freeform 350"/>
              <p:cNvSpPr>
                <a:spLocks/>
              </p:cNvSpPr>
              <p:nvPr/>
            </p:nvSpPr>
            <p:spPr bwMode="auto">
              <a:xfrm>
                <a:off x="2997" y="206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51" name="Freeform 351"/>
              <p:cNvSpPr>
                <a:spLocks/>
              </p:cNvSpPr>
              <p:nvPr/>
            </p:nvSpPr>
            <p:spPr bwMode="auto">
              <a:xfrm>
                <a:off x="3332" y="17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52" name="Freeform 352"/>
              <p:cNvSpPr>
                <a:spLocks/>
              </p:cNvSpPr>
              <p:nvPr/>
            </p:nvSpPr>
            <p:spPr bwMode="auto">
              <a:xfrm>
                <a:off x="3327" y="176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53" name="Freeform 353"/>
              <p:cNvSpPr>
                <a:spLocks/>
              </p:cNvSpPr>
              <p:nvPr/>
            </p:nvSpPr>
            <p:spPr bwMode="auto">
              <a:xfrm>
                <a:off x="3107" y="200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54" name="Freeform 354"/>
              <p:cNvSpPr>
                <a:spLocks/>
              </p:cNvSpPr>
              <p:nvPr/>
            </p:nvSpPr>
            <p:spPr bwMode="auto">
              <a:xfrm>
                <a:off x="2835" y="20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55" name="Freeform 355"/>
              <p:cNvSpPr>
                <a:spLocks/>
              </p:cNvSpPr>
              <p:nvPr/>
            </p:nvSpPr>
            <p:spPr bwMode="auto">
              <a:xfrm>
                <a:off x="3824" y="14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56" name="Freeform 356"/>
              <p:cNvSpPr>
                <a:spLocks/>
              </p:cNvSpPr>
              <p:nvPr/>
            </p:nvSpPr>
            <p:spPr bwMode="auto">
              <a:xfrm>
                <a:off x="2892" y="208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57" name="Freeform 357"/>
              <p:cNvSpPr>
                <a:spLocks/>
              </p:cNvSpPr>
              <p:nvPr/>
            </p:nvSpPr>
            <p:spPr bwMode="auto">
              <a:xfrm>
                <a:off x="3840" y="14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58" name="Freeform 358"/>
              <p:cNvSpPr>
                <a:spLocks/>
              </p:cNvSpPr>
              <p:nvPr/>
            </p:nvSpPr>
            <p:spPr bwMode="auto">
              <a:xfrm>
                <a:off x="4206" y="111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59" name="Freeform 359"/>
              <p:cNvSpPr>
                <a:spLocks/>
              </p:cNvSpPr>
              <p:nvPr/>
            </p:nvSpPr>
            <p:spPr bwMode="auto">
              <a:xfrm>
                <a:off x="3185" y="1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60" name="Freeform 360"/>
              <p:cNvSpPr>
                <a:spLocks/>
              </p:cNvSpPr>
              <p:nvPr/>
            </p:nvSpPr>
            <p:spPr bwMode="auto">
              <a:xfrm>
                <a:off x="3034" y="199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61" name="Freeform 361"/>
              <p:cNvSpPr>
                <a:spLocks/>
              </p:cNvSpPr>
              <p:nvPr/>
            </p:nvSpPr>
            <p:spPr bwMode="auto">
              <a:xfrm>
                <a:off x="3107" y="196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62" name="Freeform 362"/>
              <p:cNvSpPr>
                <a:spLocks/>
              </p:cNvSpPr>
              <p:nvPr/>
            </p:nvSpPr>
            <p:spPr bwMode="auto">
              <a:xfrm>
                <a:off x="3976" y="12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63" name="Freeform 363"/>
              <p:cNvSpPr>
                <a:spLocks/>
              </p:cNvSpPr>
              <p:nvPr/>
            </p:nvSpPr>
            <p:spPr bwMode="auto">
              <a:xfrm>
                <a:off x="3877" y="13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64" name="Freeform 364"/>
              <p:cNvSpPr>
                <a:spLocks/>
              </p:cNvSpPr>
              <p:nvPr/>
            </p:nvSpPr>
            <p:spPr bwMode="auto">
              <a:xfrm>
                <a:off x="3678" y="15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65" name="Freeform 365"/>
              <p:cNvSpPr>
                <a:spLocks/>
              </p:cNvSpPr>
              <p:nvPr/>
            </p:nvSpPr>
            <p:spPr bwMode="auto">
              <a:xfrm>
                <a:off x="3814" y="14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66" name="Freeform 366"/>
              <p:cNvSpPr>
                <a:spLocks/>
              </p:cNvSpPr>
              <p:nvPr/>
            </p:nvSpPr>
            <p:spPr bwMode="auto">
              <a:xfrm>
                <a:off x="2965" y="20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67" name="Freeform 367"/>
              <p:cNvSpPr>
                <a:spLocks/>
              </p:cNvSpPr>
              <p:nvPr/>
            </p:nvSpPr>
            <p:spPr bwMode="auto">
              <a:xfrm>
                <a:off x="3086" y="198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68" name="Freeform 368"/>
              <p:cNvSpPr>
                <a:spLocks/>
              </p:cNvSpPr>
              <p:nvPr/>
            </p:nvSpPr>
            <p:spPr bwMode="auto">
              <a:xfrm>
                <a:off x="3782" y="146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69" name="Freeform 369"/>
              <p:cNvSpPr>
                <a:spLocks/>
              </p:cNvSpPr>
              <p:nvPr/>
            </p:nvSpPr>
            <p:spPr bwMode="auto">
              <a:xfrm>
                <a:off x="3709" y="15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70" name="Freeform 370"/>
              <p:cNvSpPr>
                <a:spLocks/>
              </p:cNvSpPr>
              <p:nvPr/>
            </p:nvSpPr>
            <p:spPr bwMode="auto">
              <a:xfrm>
                <a:off x="4206" y="11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71" name="Freeform 371"/>
              <p:cNvSpPr>
                <a:spLocks/>
              </p:cNvSpPr>
              <p:nvPr/>
            </p:nvSpPr>
            <p:spPr bwMode="auto">
              <a:xfrm>
                <a:off x="2976" y="207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72" name="Freeform 372"/>
              <p:cNvSpPr>
                <a:spLocks/>
              </p:cNvSpPr>
              <p:nvPr/>
            </p:nvSpPr>
            <p:spPr bwMode="auto">
              <a:xfrm>
                <a:off x="3411" y="168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73" name="Freeform 373"/>
              <p:cNvSpPr>
                <a:spLocks/>
              </p:cNvSpPr>
              <p:nvPr/>
            </p:nvSpPr>
            <p:spPr bwMode="auto">
              <a:xfrm>
                <a:off x="4081" y="12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74" name="Freeform 374"/>
              <p:cNvSpPr>
                <a:spLocks/>
              </p:cNvSpPr>
              <p:nvPr/>
            </p:nvSpPr>
            <p:spPr bwMode="auto">
              <a:xfrm>
                <a:off x="3217" y="18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75" name="Freeform 375"/>
              <p:cNvSpPr>
                <a:spLocks/>
              </p:cNvSpPr>
              <p:nvPr/>
            </p:nvSpPr>
            <p:spPr bwMode="auto">
              <a:xfrm>
                <a:off x="3547" y="166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76" name="Freeform 376"/>
              <p:cNvSpPr>
                <a:spLocks/>
              </p:cNvSpPr>
              <p:nvPr/>
            </p:nvSpPr>
            <p:spPr bwMode="auto">
              <a:xfrm>
                <a:off x="3054" y="20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77" name="Freeform 377"/>
              <p:cNvSpPr>
                <a:spLocks/>
              </p:cNvSpPr>
              <p:nvPr/>
            </p:nvSpPr>
            <p:spPr bwMode="auto">
              <a:xfrm>
                <a:off x="3971" y="13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78" name="Freeform 378"/>
              <p:cNvSpPr>
                <a:spLocks/>
              </p:cNvSpPr>
              <p:nvPr/>
            </p:nvSpPr>
            <p:spPr bwMode="auto">
              <a:xfrm>
                <a:off x="3212" y="189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79" name="Freeform 379"/>
              <p:cNvSpPr>
                <a:spLocks/>
              </p:cNvSpPr>
              <p:nvPr/>
            </p:nvSpPr>
            <p:spPr bwMode="auto">
              <a:xfrm>
                <a:off x="2913" y="21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80" name="Freeform 380"/>
              <p:cNvSpPr>
                <a:spLocks/>
              </p:cNvSpPr>
              <p:nvPr/>
            </p:nvSpPr>
            <p:spPr bwMode="auto">
              <a:xfrm>
                <a:off x="4065" y="12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81" name="Freeform 381"/>
              <p:cNvSpPr>
                <a:spLocks/>
              </p:cNvSpPr>
              <p:nvPr/>
            </p:nvSpPr>
            <p:spPr bwMode="auto">
              <a:xfrm>
                <a:off x="4049" y="12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82" name="Freeform 382"/>
              <p:cNvSpPr>
                <a:spLocks/>
              </p:cNvSpPr>
              <p:nvPr/>
            </p:nvSpPr>
            <p:spPr bwMode="auto">
              <a:xfrm>
                <a:off x="3793" y="14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83" name="Freeform 383"/>
              <p:cNvSpPr>
                <a:spLocks/>
              </p:cNvSpPr>
              <p:nvPr/>
            </p:nvSpPr>
            <p:spPr bwMode="auto">
              <a:xfrm>
                <a:off x="2913" y="212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84" name="Freeform 384"/>
              <p:cNvSpPr>
                <a:spLocks/>
              </p:cNvSpPr>
              <p:nvPr/>
            </p:nvSpPr>
            <p:spPr bwMode="auto">
              <a:xfrm>
                <a:off x="2955" y="205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85" name="Freeform 385"/>
              <p:cNvSpPr>
                <a:spLocks/>
              </p:cNvSpPr>
              <p:nvPr/>
            </p:nvSpPr>
            <p:spPr bwMode="auto">
              <a:xfrm>
                <a:off x="3657" y="15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86" name="Freeform 386"/>
              <p:cNvSpPr>
                <a:spLocks/>
              </p:cNvSpPr>
              <p:nvPr/>
            </p:nvSpPr>
            <p:spPr bwMode="auto">
              <a:xfrm>
                <a:off x="3384" y="177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87" name="Freeform 387"/>
              <p:cNvSpPr>
                <a:spLocks/>
              </p:cNvSpPr>
              <p:nvPr/>
            </p:nvSpPr>
            <p:spPr bwMode="auto">
              <a:xfrm>
                <a:off x="3217" y="19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88" name="Freeform 388"/>
              <p:cNvSpPr>
                <a:spLocks/>
              </p:cNvSpPr>
              <p:nvPr/>
            </p:nvSpPr>
            <p:spPr bwMode="auto">
              <a:xfrm>
                <a:off x="3133" y="18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89" name="Freeform 389"/>
              <p:cNvSpPr>
                <a:spLocks/>
              </p:cNvSpPr>
              <p:nvPr/>
            </p:nvSpPr>
            <p:spPr bwMode="auto">
              <a:xfrm>
                <a:off x="3290" y="1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90" name="Freeform 390"/>
              <p:cNvSpPr>
                <a:spLocks/>
              </p:cNvSpPr>
              <p:nvPr/>
            </p:nvSpPr>
            <p:spPr bwMode="auto">
              <a:xfrm>
                <a:off x="3966" y="122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91" name="Freeform 391"/>
              <p:cNvSpPr>
                <a:spLocks/>
              </p:cNvSpPr>
              <p:nvPr/>
            </p:nvSpPr>
            <p:spPr bwMode="auto">
              <a:xfrm>
                <a:off x="3295" y="17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92" name="Freeform 392"/>
              <p:cNvSpPr>
                <a:spLocks/>
              </p:cNvSpPr>
              <p:nvPr/>
            </p:nvSpPr>
            <p:spPr bwMode="auto">
              <a:xfrm>
                <a:off x="2965" y="208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93" name="Freeform 393"/>
              <p:cNvSpPr>
                <a:spLocks/>
              </p:cNvSpPr>
              <p:nvPr/>
            </p:nvSpPr>
            <p:spPr bwMode="auto">
              <a:xfrm>
                <a:off x="3583" y="16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94" name="Freeform 394"/>
              <p:cNvSpPr>
                <a:spLocks/>
              </p:cNvSpPr>
              <p:nvPr/>
            </p:nvSpPr>
            <p:spPr bwMode="auto">
              <a:xfrm>
                <a:off x="3416" y="17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95" name="Freeform 395"/>
              <p:cNvSpPr>
                <a:spLocks/>
              </p:cNvSpPr>
              <p:nvPr/>
            </p:nvSpPr>
            <p:spPr bwMode="auto">
              <a:xfrm>
                <a:off x="3814" y="15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96" name="Freeform 396"/>
              <p:cNvSpPr>
                <a:spLocks/>
              </p:cNvSpPr>
              <p:nvPr/>
            </p:nvSpPr>
            <p:spPr bwMode="auto">
              <a:xfrm>
                <a:off x="3159" y="200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797" name="Freeform 397"/>
              <p:cNvSpPr>
                <a:spLocks/>
              </p:cNvSpPr>
              <p:nvPr/>
            </p:nvSpPr>
            <p:spPr bwMode="auto">
              <a:xfrm>
                <a:off x="2971" y="209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98" name="Freeform 398"/>
              <p:cNvSpPr>
                <a:spLocks/>
              </p:cNvSpPr>
              <p:nvPr/>
            </p:nvSpPr>
            <p:spPr bwMode="auto">
              <a:xfrm>
                <a:off x="2856" y="209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799" name="Freeform 399"/>
              <p:cNvSpPr>
                <a:spLocks/>
              </p:cNvSpPr>
              <p:nvPr/>
            </p:nvSpPr>
            <p:spPr bwMode="auto">
              <a:xfrm>
                <a:off x="3871" y="14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00" name="Freeform 400"/>
              <p:cNvSpPr>
                <a:spLocks/>
              </p:cNvSpPr>
              <p:nvPr/>
            </p:nvSpPr>
            <p:spPr bwMode="auto">
              <a:xfrm>
                <a:off x="3133" y="194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01" name="Freeform 401"/>
              <p:cNvSpPr>
                <a:spLocks/>
              </p:cNvSpPr>
              <p:nvPr/>
            </p:nvSpPr>
            <p:spPr bwMode="auto">
              <a:xfrm>
                <a:off x="3023" y="206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02" name="Freeform 402"/>
              <p:cNvSpPr>
                <a:spLocks/>
              </p:cNvSpPr>
              <p:nvPr/>
            </p:nvSpPr>
            <p:spPr bwMode="auto">
              <a:xfrm>
                <a:off x="2971" y="20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03" name="Freeform 403"/>
              <p:cNvSpPr>
                <a:spLocks/>
              </p:cNvSpPr>
              <p:nvPr/>
            </p:nvSpPr>
            <p:spPr bwMode="auto">
              <a:xfrm>
                <a:off x="4133" y="12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04" name="Freeform 404"/>
              <p:cNvSpPr>
                <a:spLocks/>
              </p:cNvSpPr>
              <p:nvPr/>
            </p:nvSpPr>
            <p:spPr bwMode="auto">
              <a:xfrm>
                <a:off x="3625" y="15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05" name="Freeform 405"/>
              <p:cNvSpPr>
                <a:spLocks/>
              </p:cNvSpPr>
              <p:nvPr/>
            </p:nvSpPr>
            <p:spPr bwMode="auto">
              <a:xfrm>
                <a:off x="2960" y="20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06" name="Freeform 406"/>
              <p:cNvSpPr>
                <a:spLocks/>
              </p:cNvSpPr>
              <p:nvPr/>
            </p:nvSpPr>
            <p:spPr bwMode="auto">
              <a:xfrm>
                <a:off x="3086" y="19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07" name="Freeform 407"/>
              <p:cNvSpPr>
                <a:spLocks/>
              </p:cNvSpPr>
              <p:nvPr/>
            </p:nvSpPr>
            <p:spPr bwMode="auto">
              <a:xfrm>
                <a:off x="3222" y="184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5" name="Group 609"/>
            <p:cNvGrpSpPr>
              <a:grpSpLocks/>
            </p:cNvGrpSpPr>
            <p:nvPr/>
          </p:nvGrpSpPr>
          <p:grpSpPr bwMode="auto">
            <a:xfrm>
              <a:off x="2803" y="1006"/>
              <a:ext cx="1592" cy="1210"/>
              <a:chOff x="2803" y="1006"/>
              <a:chExt cx="1592" cy="1210"/>
            </a:xfrm>
          </p:grpSpPr>
          <p:sp>
            <p:nvSpPr>
              <p:cNvPr id="230809" name="Freeform 409"/>
              <p:cNvSpPr>
                <a:spLocks/>
              </p:cNvSpPr>
              <p:nvPr/>
            </p:nvSpPr>
            <p:spPr bwMode="auto">
              <a:xfrm>
                <a:off x="3096" y="199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10" name="Freeform 410"/>
              <p:cNvSpPr>
                <a:spLocks/>
              </p:cNvSpPr>
              <p:nvPr/>
            </p:nvSpPr>
            <p:spPr bwMode="auto">
              <a:xfrm>
                <a:off x="3358" y="16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11" name="Freeform 411"/>
              <p:cNvSpPr>
                <a:spLocks/>
              </p:cNvSpPr>
              <p:nvPr/>
            </p:nvSpPr>
            <p:spPr bwMode="auto">
              <a:xfrm>
                <a:off x="3531" y="15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12" name="Freeform 412"/>
              <p:cNvSpPr>
                <a:spLocks/>
              </p:cNvSpPr>
              <p:nvPr/>
            </p:nvSpPr>
            <p:spPr bwMode="auto">
              <a:xfrm>
                <a:off x="3379" y="176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13" name="Freeform 413"/>
              <p:cNvSpPr>
                <a:spLocks/>
              </p:cNvSpPr>
              <p:nvPr/>
            </p:nvSpPr>
            <p:spPr bwMode="auto">
              <a:xfrm>
                <a:off x="3196" y="192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14" name="Freeform 414"/>
              <p:cNvSpPr>
                <a:spLocks/>
              </p:cNvSpPr>
              <p:nvPr/>
            </p:nvSpPr>
            <p:spPr bwMode="auto">
              <a:xfrm>
                <a:off x="3159" y="189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15" name="Freeform 415"/>
              <p:cNvSpPr>
                <a:spLocks/>
              </p:cNvSpPr>
              <p:nvPr/>
            </p:nvSpPr>
            <p:spPr bwMode="auto">
              <a:xfrm>
                <a:off x="3437" y="171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16" name="Freeform 416"/>
              <p:cNvSpPr>
                <a:spLocks/>
              </p:cNvSpPr>
              <p:nvPr/>
            </p:nvSpPr>
            <p:spPr bwMode="auto">
              <a:xfrm>
                <a:off x="3641" y="15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17" name="Freeform 417"/>
              <p:cNvSpPr>
                <a:spLocks/>
              </p:cNvSpPr>
              <p:nvPr/>
            </p:nvSpPr>
            <p:spPr bwMode="auto">
              <a:xfrm>
                <a:off x="3374" y="175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18" name="Freeform 418"/>
              <p:cNvSpPr>
                <a:spLocks/>
              </p:cNvSpPr>
              <p:nvPr/>
            </p:nvSpPr>
            <p:spPr bwMode="auto">
              <a:xfrm>
                <a:off x="3777" y="15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19" name="Freeform 419"/>
              <p:cNvSpPr>
                <a:spLocks/>
              </p:cNvSpPr>
              <p:nvPr/>
            </p:nvSpPr>
            <p:spPr bwMode="auto">
              <a:xfrm>
                <a:off x="3840" y="13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20" name="Freeform 420"/>
              <p:cNvSpPr>
                <a:spLocks/>
              </p:cNvSpPr>
              <p:nvPr/>
            </p:nvSpPr>
            <p:spPr bwMode="auto">
              <a:xfrm>
                <a:off x="3798" y="14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21" name="Freeform 421"/>
              <p:cNvSpPr>
                <a:spLocks/>
              </p:cNvSpPr>
              <p:nvPr/>
            </p:nvSpPr>
            <p:spPr bwMode="auto">
              <a:xfrm>
                <a:off x="3301" y="177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22" name="Freeform 422"/>
              <p:cNvSpPr>
                <a:spLocks/>
              </p:cNvSpPr>
              <p:nvPr/>
            </p:nvSpPr>
            <p:spPr bwMode="auto">
              <a:xfrm>
                <a:off x="3426" y="173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23" name="Freeform 423"/>
              <p:cNvSpPr>
                <a:spLocks/>
              </p:cNvSpPr>
              <p:nvPr/>
            </p:nvSpPr>
            <p:spPr bwMode="auto">
              <a:xfrm>
                <a:off x="3473" y="16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24" name="Freeform 424"/>
              <p:cNvSpPr>
                <a:spLocks/>
              </p:cNvSpPr>
              <p:nvPr/>
            </p:nvSpPr>
            <p:spPr bwMode="auto">
              <a:xfrm>
                <a:off x="3625" y="16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25" name="Freeform 425"/>
              <p:cNvSpPr>
                <a:spLocks/>
              </p:cNvSpPr>
              <p:nvPr/>
            </p:nvSpPr>
            <p:spPr bwMode="auto">
              <a:xfrm>
                <a:off x="3180" y="192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26" name="Freeform 426"/>
              <p:cNvSpPr>
                <a:spLocks/>
              </p:cNvSpPr>
              <p:nvPr/>
            </p:nvSpPr>
            <p:spPr bwMode="auto">
              <a:xfrm>
                <a:off x="3358" y="175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27" name="Freeform 427"/>
              <p:cNvSpPr>
                <a:spLocks/>
              </p:cNvSpPr>
              <p:nvPr/>
            </p:nvSpPr>
            <p:spPr bwMode="auto">
              <a:xfrm>
                <a:off x="3327" y="18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28" name="Freeform 428"/>
              <p:cNvSpPr>
                <a:spLocks/>
              </p:cNvSpPr>
              <p:nvPr/>
            </p:nvSpPr>
            <p:spPr bwMode="auto">
              <a:xfrm>
                <a:off x="3929" y="13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29" name="Freeform 429"/>
              <p:cNvSpPr>
                <a:spLocks/>
              </p:cNvSpPr>
              <p:nvPr/>
            </p:nvSpPr>
            <p:spPr bwMode="auto">
              <a:xfrm>
                <a:off x="4175" y="109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30" name="Freeform 430"/>
              <p:cNvSpPr>
                <a:spLocks/>
              </p:cNvSpPr>
              <p:nvPr/>
            </p:nvSpPr>
            <p:spPr bwMode="auto">
              <a:xfrm>
                <a:off x="3342" y="180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31" name="Freeform 431"/>
              <p:cNvSpPr>
                <a:spLocks/>
              </p:cNvSpPr>
              <p:nvPr/>
            </p:nvSpPr>
            <p:spPr bwMode="auto">
              <a:xfrm>
                <a:off x="4039" y="122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32" name="Freeform 432"/>
              <p:cNvSpPr>
                <a:spLocks/>
              </p:cNvSpPr>
              <p:nvPr/>
            </p:nvSpPr>
            <p:spPr bwMode="auto">
              <a:xfrm>
                <a:off x="2939" y="21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33" name="Freeform 433"/>
              <p:cNvSpPr>
                <a:spLocks/>
              </p:cNvSpPr>
              <p:nvPr/>
            </p:nvSpPr>
            <p:spPr bwMode="auto">
              <a:xfrm>
                <a:off x="3264" y="18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34" name="Freeform 434"/>
              <p:cNvSpPr>
                <a:spLocks/>
              </p:cNvSpPr>
              <p:nvPr/>
            </p:nvSpPr>
            <p:spPr bwMode="auto">
              <a:xfrm>
                <a:off x="3044" y="19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35" name="Freeform 435"/>
              <p:cNvSpPr>
                <a:spLocks/>
              </p:cNvSpPr>
              <p:nvPr/>
            </p:nvSpPr>
            <p:spPr bwMode="auto">
              <a:xfrm>
                <a:off x="3227" y="18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36" name="Freeform 436"/>
              <p:cNvSpPr>
                <a:spLocks/>
              </p:cNvSpPr>
              <p:nvPr/>
            </p:nvSpPr>
            <p:spPr bwMode="auto">
              <a:xfrm>
                <a:off x="3102" y="19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37" name="Freeform 437"/>
              <p:cNvSpPr>
                <a:spLocks/>
              </p:cNvSpPr>
              <p:nvPr/>
            </p:nvSpPr>
            <p:spPr bwMode="auto">
              <a:xfrm>
                <a:off x="3976" y="12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38" name="Freeform 438"/>
              <p:cNvSpPr>
                <a:spLocks/>
              </p:cNvSpPr>
              <p:nvPr/>
            </p:nvSpPr>
            <p:spPr bwMode="auto">
              <a:xfrm>
                <a:off x="3327" y="17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39" name="Freeform 439"/>
              <p:cNvSpPr>
                <a:spLocks/>
              </p:cNvSpPr>
              <p:nvPr/>
            </p:nvSpPr>
            <p:spPr bwMode="auto">
              <a:xfrm>
                <a:off x="3096" y="19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40" name="Freeform 440"/>
              <p:cNvSpPr>
                <a:spLocks/>
              </p:cNvSpPr>
              <p:nvPr/>
            </p:nvSpPr>
            <p:spPr bwMode="auto">
              <a:xfrm>
                <a:off x="3630" y="16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41" name="Freeform 441"/>
              <p:cNvSpPr>
                <a:spLocks/>
              </p:cNvSpPr>
              <p:nvPr/>
            </p:nvSpPr>
            <p:spPr bwMode="auto">
              <a:xfrm>
                <a:off x="2981" y="205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42" name="Freeform 442"/>
              <p:cNvSpPr>
                <a:spLocks/>
              </p:cNvSpPr>
              <p:nvPr/>
            </p:nvSpPr>
            <p:spPr bwMode="auto">
              <a:xfrm>
                <a:off x="3049" y="20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43" name="Freeform 443"/>
              <p:cNvSpPr>
                <a:spLocks/>
              </p:cNvSpPr>
              <p:nvPr/>
            </p:nvSpPr>
            <p:spPr bwMode="auto">
              <a:xfrm>
                <a:off x="3028" y="205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44" name="Freeform 444"/>
              <p:cNvSpPr>
                <a:spLocks/>
              </p:cNvSpPr>
              <p:nvPr/>
            </p:nvSpPr>
            <p:spPr bwMode="auto">
              <a:xfrm>
                <a:off x="3395" y="175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45" name="Freeform 445"/>
              <p:cNvSpPr>
                <a:spLocks/>
              </p:cNvSpPr>
              <p:nvPr/>
            </p:nvSpPr>
            <p:spPr bwMode="auto">
              <a:xfrm>
                <a:off x="2981" y="205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46" name="Freeform 446"/>
              <p:cNvSpPr>
                <a:spLocks/>
              </p:cNvSpPr>
              <p:nvPr/>
            </p:nvSpPr>
            <p:spPr bwMode="auto">
              <a:xfrm>
                <a:off x="3997" y="124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47" name="Freeform 447"/>
              <p:cNvSpPr>
                <a:spLocks/>
              </p:cNvSpPr>
              <p:nvPr/>
            </p:nvSpPr>
            <p:spPr bwMode="auto">
              <a:xfrm>
                <a:off x="3646" y="1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48" name="Freeform 448"/>
              <p:cNvSpPr>
                <a:spLocks/>
              </p:cNvSpPr>
              <p:nvPr/>
            </p:nvSpPr>
            <p:spPr bwMode="auto">
              <a:xfrm>
                <a:off x="2976" y="20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49" name="Freeform 449"/>
              <p:cNvSpPr>
                <a:spLocks/>
              </p:cNvSpPr>
              <p:nvPr/>
            </p:nvSpPr>
            <p:spPr bwMode="auto">
              <a:xfrm>
                <a:off x="3615" y="14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50" name="Freeform 450"/>
              <p:cNvSpPr>
                <a:spLocks/>
              </p:cNvSpPr>
              <p:nvPr/>
            </p:nvSpPr>
            <p:spPr bwMode="auto">
              <a:xfrm>
                <a:off x="3018" y="199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51" name="Freeform 451"/>
              <p:cNvSpPr>
                <a:spLocks/>
              </p:cNvSpPr>
              <p:nvPr/>
            </p:nvSpPr>
            <p:spPr bwMode="auto">
              <a:xfrm>
                <a:off x="3201" y="184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52" name="Freeform 452"/>
              <p:cNvSpPr>
                <a:spLocks/>
              </p:cNvSpPr>
              <p:nvPr/>
            </p:nvSpPr>
            <p:spPr bwMode="auto">
              <a:xfrm>
                <a:off x="3390" y="18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53" name="Freeform 453"/>
              <p:cNvSpPr>
                <a:spLocks/>
              </p:cNvSpPr>
              <p:nvPr/>
            </p:nvSpPr>
            <p:spPr bwMode="auto">
              <a:xfrm>
                <a:off x="4149" y="10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54" name="Freeform 454"/>
              <p:cNvSpPr>
                <a:spLocks/>
              </p:cNvSpPr>
              <p:nvPr/>
            </p:nvSpPr>
            <p:spPr bwMode="auto">
              <a:xfrm>
                <a:off x="3473"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55" name="Freeform 455"/>
              <p:cNvSpPr>
                <a:spLocks/>
              </p:cNvSpPr>
              <p:nvPr/>
            </p:nvSpPr>
            <p:spPr bwMode="auto">
              <a:xfrm>
                <a:off x="4096" y="113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56" name="Freeform 456"/>
              <p:cNvSpPr>
                <a:spLocks/>
              </p:cNvSpPr>
              <p:nvPr/>
            </p:nvSpPr>
            <p:spPr bwMode="auto">
              <a:xfrm>
                <a:off x="3138" y="19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57" name="Freeform 457"/>
              <p:cNvSpPr>
                <a:spLocks/>
              </p:cNvSpPr>
              <p:nvPr/>
            </p:nvSpPr>
            <p:spPr bwMode="auto">
              <a:xfrm>
                <a:off x="3636" y="14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58" name="Freeform 458"/>
              <p:cNvSpPr>
                <a:spLocks/>
              </p:cNvSpPr>
              <p:nvPr/>
            </p:nvSpPr>
            <p:spPr bwMode="auto">
              <a:xfrm>
                <a:off x="3505" y="169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59" name="Freeform 459"/>
              <p:cNvSpPr>
                <a:spLocks/>
              </p:cNvSpPr>
              <p:nvPr/>
            </p:nvSpPr>
            <p:spPr bwMode="auto">
              <a:xfrm>
                <a:off x="4018" y="12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60" name="Freeform 460"/>
              <p:cNvSpPr>
                <a:spLocks/>
              </p:cNvSpPr>
              <p:nvPr/>
            </p:nvSpPr>
            <p:spPr bwMode="auto">
              <a:xfrm>
                <a:off x="3013" y="20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61" name="Freeform 461"/>
              <p:cNvSpPr>
                <a:spLocks/>
              </p:cNvSpPr>
              <p:nvPr/>
            </p:nvSpPr>
            <p:spPr bwMode="auto">
              <a:xfrm>
                <a:off x="3840" y="13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62" name="Freeform 462"/>
              <p:cNvSpPr>
                <a:spLocks/>
              </p:cNvSpPr>
              <p:nvPr/>
            </p:nvSpPr>
            <p:spPr bwMode="auto">
              <a:xfrm>
                <a:off x="3233" y="183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63" name="Freeform 463"/>
              <p:cNvSpPr>
                <a:spLocks/>
              </p:cNvSpPr>
              <p:nvPr/>
            </p:nvSpPr>
            <p:spPr bwMode="auto">
              <a:xfrm>
                <a:off x="3028" y="206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64" name="Freeform 464"/>
              <p:cNvSpPr>
                <a:spLocks/>
              </p:cNvSpPr>
              <p:nvPr/>
            </p:nvSpPr>
            <p:spPr bwMode="auto">
              <a:xfrm>
                <a:off x="4201" y="114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65" name="Freeform 465"/>
              <p:cNvSpPr>
                <a:spLocks/>
              </p:cNvSpPr>
              <p:nvPr/>
            </p:nvSpPr>
            <p:spPr bwMode="auto">
              <a:xfrm>
                <a:off x="3740" y="14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66" name="Freeform 466"/>
              <p:cNvSpPr>
                <a:spLocks/>
              </p:cNvSpPr>
              <p:nvPr/>
            </p:nvSpPr>
            <p:spPr bwMode="auto">
              <a:xfrm>
                <a:off x="3411" y="169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67" name="Freeform 467"/>
              <p:cNvSpPr>
                <a:spLocks/>
              </p:cNvSpPr>
              <p:nvPr/>
            </p:nvSpPr>
            <p:spPr bwMode="auto">
              <a:xfrm>
                <a:off x="3908" y="132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68" name="Freeform 468"/>
              <p:cNvSpPr>
                <a:spLocks/>
              </p:cNvSpPr>
              <p:nvPr/>
            </p:nvSpPr>
            <p:spPr bwMode="auto">
              <a:xfrm>
                <a:off x="3185" y="189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69" name="Freeform 469"/>
              <p:cNvSpPr>
                <a:spLocks/>
              </p:cNvSpPr>
              <p:nvPr/>
            </p:nvSpPr>
            <p:spPr bwMode="auto">
              <a:xfrm>
                <a:off x="3170" y="18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70" name="Freeform 470"/>
              <p:cNvSpPr>
                <a:spLocks/>
              </p:cNvSpPr>
              <p:nvPr/>
            </p:nvSpPr>
            <p:spPr bwMode="auto">
              <a:xfrm>
                <a:off x="3547" y="16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71" name="Freeform 471"/>
              <p:cNvSpPr>
                <a:spLocks/>
              </p:cNvSpPr>
              <p:nvPr/>
            </p:nvSpPr>
            <p:spPr bwMode="auto">
              <a:xfrm>
                <a:off x="4091" y="115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72" name="Freeform 472"/>
              <p:cNvSpPr>
                <a:spLocks/>
              </p:cNvSpPr>
              <p:nvPr/>
            </p:nvSpPr>
            <p:spPr bwMode="auto">
              <a:xfrm>
                <a:off x="3908" y="13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73" name="Freeform 473"/>
              <p:cNvSpPr>
                <a:spLocks/>
              </p:cNvSpPr>
              <p:nvPr/>
            </p:nvSpPr>
            <p:spPr bwMode="auto">
              <a:xfrm>
                <a:off x="2924" y="212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74" name="Freeform 474"/>
              <p:cNvSpPr>
                <a:spLocks/>
              </p:cNvSpPr>
              <p:nvPr/>
            </p:nvSpPr>
            <p:spPr bwMode="auto">
              <a:xfrm>
                <a:off x="3290" y="177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75" name="Freeform 475"/>
              <p:cNvSpPr>
                <a:spLocks/>
              </p:cNvSpPr>
              <p:nvPr/>
            </p:nvSpPr>
            <p:spPr bwMode="auto">
              <a:xfrm>
                <a:off x="3238" y="187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76" name="Freeform 476"/>
              <p:cNvSpPr>
                <a:spLocks/>
              </p:cNvSpPr>
              <p:nvPr/>
            </p:nvSpPr>
            <p:spPr bwMode="auto">
              <a:xfrm>
                <a:off x="3212" y="187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77" name="Freeform 477"/>
              <p:cNvSpPr>
                <a:spLocks/>
              </p:cNvSpPr>
              <p:nvPr/>
            </p:nvSpPr>
            <p:spPr bwMode="auto">
              <a:xfrm>
                <a:off x="3541" y="159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78" name="Freeform 478"/>
              <p:cNvSpPr>
                <a:spLocks/>
              </p:cNvSpPr>
              <p:nvPr/>
            </p:nvSpPr>
            <p:spPr bwMode="auto">
              <a:xfrm>
                <a:off x="2971" y="2096"/>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79" name="Freeform 479"/>
              <p:cNvSpPr>
                <a:spLocks/>
              </p:cNvSpPr>
              <p:nvPr/>
            </p:nvSpPr>
            <p:spPr bwMode="auto">
              <a:xfrm>
                <a:off x="3096" y="194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80" name="Freeform 480"/>
              <p:cNvSpPr>
                <a:spLocks/>
              </p:cNvSpPr>
              <p:nvPr/>
            </p:nvSpPr>
            <p:spPr bwMode="auto">
              <a:xfrm>
                <a:off x="3494" y="16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81" name="Freeform 481"/>
              <p:cNvSpPr>
                <a:spLocks/>
              </p:cNvSpPr>
              <p:nvPr/>
            </p:nvSpPr>
            <p:spPr bwMode="auto">
              <a:xfrm>
                <a:off x="3348" y="17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82" name="Freeform 482"/>
              <p:cNvSpPr>
                <a:spLocks/>
              </p:cNvSpPr>
              <p:nvPr/>
            </p:nvSpPr>
            <p:spPr bwMode="auto">
              <a:xfrm>
                <a:off x="3437" y="160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83" name="Freeform 483"/>
              <p:cNvSpPr>
                <a:spLocks/>
              </p:cNvSpPr>
              <p:nvPr/>
            </p:nvSpPr>
            <p:spPr bwMode="auto">
              <a:xfrm>
                <a:off x="3484" y="169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84" name="Freeform 484"/>
              <p:cNvSpPr>
                <a:spLocks/>
              </p:cNvSpPr>
              <p:nvPr/>
            </p:nvSpPr>
            <p:spPr bwMode="auto">
              <a:xfrm>
                <a:off x="3667" y="15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85" name="Freeform 485"/>
              <p:cNvSpPr>
                <a:spLocks/>
              </p:cNvSpPr>
              <p:nvPr/>
            </p:nvSpPr>
            <p:spPr bwMode="auto">
              <a:xfrm>
                <a:off x="3463" y="16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86" name="Freeform 486"/>
              <p:cNvSpPr>
                <a:spLocks/>
              </p:cNvSpPr>
              <p:nvPr/>
            </p:nvSpPr>
            <p:spPr bwMode="auto">
              <a:xfrm>
                <a:off x="4076" y="122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87" name="Freeform 487"/>
              <p:cNvSpPr>
                <a:spLocks/>
              </p:cNvSpPr>
              <p:nvPr/>
            </p:nvSpPr>
            <p:spPr bwMode="auto">
              <a:xfrm>
                <a:off x="3280" y="18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88" name="Freeform 488"/>
              <p:cNvSpPr>
                <a:spLocks/>
              </p:cNvSpPr>
              <p:nvPr/>
            </p:nvSpPr>
            <p:spPr bwMode="auto">
              <a:xfrm>
                <a:off x="2986" y="20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89" name="Freeform 489"/>
              <p:cNvSpPr>
                <a:spLocks/>
              </p:cNvSpPr>
              <p:nvPr/>
            </p:nvSpPr>
            <p:spPr bwMode="auto">
              <a:xfrm>
                <a:off x="3411" y="173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90" name="Freeform 490"/>
              <p:cNvSpPr>
                <a:spLocks/>
              </p:cNvSpPr>
              <p:nvPr/>
            </p:nvSpPr>
            <p:spPr bwMode="auto">
              <a:xfrm>
                <a:off x="3191" y="18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91" name="Freeform 491"/>
              <p:cNvSpPr>
                <a:spLocks/>
              </p:cNvSpPr>
              <p:nvPr/>
            </p:nvSpPr>
            <p:spPr bwMode="auto">
              <a:xfrm>
                <a:off x="3767" y="147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92" name="Freeform 492"/>
              <p:cNvSpPr>
                <a:spLocks/>
              </p:cNvSpPr>
              <p:nvPr/>
            </p:nvSpPr>
            <p:spPr bwMode="auto">
              <a:xfrm>
                <a:off x="3400" y="173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93" name="Freeform 493"/>
              <p:cNvSpPr>
                <a:spLocks/>
              </p:cNvSpPr>
              <p:nvPr/>
            </p:nvSpPr>
            <p:spPr bwMode="auto">
              <a:xfrm>
                <a:off x="4165" y="115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94" name="Freeform 494"/>
              <p:cNvSpPr>
                <a:spLocks/>
              </p:cNvSpPr>
              <p:nvPr/>
            </p:nvSpPr>
            <p:spPr bwMode="auto">
              <a:xfrm>
                <a:off x="3285" y="182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95" name="Freeform 495"/>
              <p:cNvSpPr>
                <a:spLocks/>
              </p:cNvSpPr>
              <p:nvPr/>
            </p:nvSpPr>
            <p:spPr bwMode="auto">
              <a:xfrm>
                <a:off x="3756" y="1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96" name="Freeform 496"/>
              <p:cNvSpPr>
                <a:spLocks/>
              </p:cNvSpPr>
              <p:nvPr/>
            </p:nvSpPr>
            <p:spPr bwMode="auto">
              <a:xfrm>
                <a:off x="3479" y="16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97" name="Freeform 497"/>
              <p:cNvSpPr>
                <a:spLocks/>
              </p:cNvSpPr>
              <p:nvPr/>
            </p:nvSpPr>
            <p:spPr bwMode="auto">
              <a:xfrm>
                <a:off x="3557" y="16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898" name="Freeform 498"/>
              <p:cNvSpPr>
                <a:spLocks/>
              </p:cNvSpPr>
              <p:nvPr/>
            </p:nvSpPr>
            <p:spPr bwMode="auto">
              <a:xfrm>
                <a:off x="3856" y="141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899" name="Freeform 499"/>
              <p:cNvSpPr>
                <a:spLocks/>
              </p:cNvSpPr>
              <p:nvPr/>
            </p:nvSpPr>
            <p:spPr bwMode="auto">
              <a:xfrm>
                <a:off x="2908" y="213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00" name="Freeform 500"/>
              <p:cNvSpPr>
                <a:spLocks/>
              </p:cNvSpPr>
              <p:nvPr/>
            </p:nvSpPr>
            <p:spPr bwMode="auto">
              <a:xfrm>
                <a:off x="3918" y="13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01" name="Freeform 501"/>
              <p:cNvSpPr>
                <a:spLocks/>
              </p:cNvSpPr>
              <p:nvPr/>
            </p:nvSpPr>
            <p:spPr bwMode="auto">
              <a:xfrm>
                <a:off x="2955" y="209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02" name="Freeform 502"/>
              <p:cNvSpPr>
                <a:spLocks/>
              </p:cNvSpPr>
              <p:nvPr/>
            </p:nvSpPr>
            <p:spPr bwMode="auto">
              <a:xfrm>
                <a:off x="3143" y="19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03" name="Freeform 503"/>
              <p:cNvSpPr>
                <a:spLocks/>
              </p:cNvSpPr>
              <p:nvPr/>
            </p:nvSpPr>
            <p:spPr bwMode="auto">
              <a:xfrm>
                <a:off x="3887" y="13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04" name="Freeform 504"/>
              <p:cNvSpPr>
                <a:spLocks/>
              </p:cNvSpPr>
              <p:nvPr/>
            </p:nvSpPr>
            <p:spPr bwMode="auto">
              <a:xfrm>
                <a:off x="4180" y="116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05" name="Freeform 505"/>
              <p:cNvSpPr>
                <a:spLocks/>
              </p:cNvSpPr>
              <p:nvPr/>
            </p:nvSpPr>
            <p:spPr bwMode="auto">
              <a:xfrm>
                <a:off x="3777" y="13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06" name="Freeform 506"/>
              <p:cNvSpPr>
                <a:spLocks/>
              </p:cNvSpPr>
              <p:nvPr/>
            </p:nvSpPr>
            <p:spPr bwMode="auto">
              <a:xfrm>
                <a:off x="3096" y="195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07" name="Freeform 507"/>
              <p:cNvSpPr>
                <a:spLocks/>
              </p:cNvSpPr>
              <p:nvPr/>
            </p:nvSpPr>
            <p:spPr bwMode="auto">
              <a:xfrm>
                <a:off x="3610" y="158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08" name="Freeform 508"/>
              <p:cNvSpPr>
                <a:spLocks/>
              </p:cNvSpPr>
              <p:nvPr/>
            </p:nvSpPr>
            <p:spPr bwMode="auto">
              <a:xfrm>
                <a:off x="3714" y="15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09" name="Freeform 509"/>
              <p:cNvSpPr>
                <a:spLocks/>
              </p:cNvSpPr>
              <p:nvPr/>
            </p:nvSpPr>
            <p:spPr bwMode="auto">
              <a:xfrm>
                <a:off x="4144" y="119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10" name="Freeform 510"/>
              <p:cNvSpPr>
                <a:spLocks/>
              </p:cNvSpPr>
              <p:nvPr/>
            </p:nvSpPr>
            <p:spPr bwMode="auto">
              <a:xfrm>
                <a:off x="3348" y="17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11" name="Freeform 511"/>
              <p:cNvSpPr>
                <a:spLocks/>
              </p:cNvSpPr>
              <p:nvPr/>
            </p:nvSpPr>
            <p:spPr bwMode="auto">
              <a:xfrm>
                <a:off x="3259" y="18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12" name="Freeform 512"/>
              <p:cNvSpPr>
                <a:spLocks/>
              </p:cNvSpPr>
              <p:nvPr/>
            </p:nvSpPr>
            <p:spPr bwMode="auto">
              <a:xfrm>
                <a:off x="3651" y="15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13" name="Freeform 513"/>
              <p:cNvSpPr>
                <a:spLocks/>
              </p:cNvSpPr>
              <p:nvPr/>
            </p:nvSpPr>
            <p:spPr bwMode="auto">
              <a:xfrm>
                <a:off x="2887" y="212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14" name="Freeform 514"/>
              <p:cNvSpPr>
                <a:spLocks/>
              </p:cNvSpPr>
              <p:nvPr/>
            </p:nvSpPr>
            <p:spPr bwMode="auto">
              <a:xfrm>
                <a:off x="3301" y="17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15" name="Freeform 515"/>
              <p:cNvSpPr>
                <a:spLocks/>
              </p:cNvSpPr>
              <p:nvPr/>
            </p:nvSpPr>
            <p:spPr bwMode="auto">
              <a:xfrm>
                <a:off x="3133" y="193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16" name="Freeform 516"/>
              <p:cNvSpPr>
                <a:spLocks/>
              </p:cNvSpPr>
              <p:nvPr/>
            </p:nvSpPr>
            <p:spPr bwMode="auto">
              <a:xfrm>
                <a:off x="3856" y="14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17" name="Freeform 517"/>
              <p:cNvSpPr>
                <a:spLocks/>
              </p:cNvSpPr>
              <p:nvPr/>
            </p:nvSpPr>
            <p:spPr bwMode="auto">
              <a:xfrm>
                <a:off x="2955" y="205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18" name="Freeform 518"/>
              <p:cNvSpPr>
                <a:spLocks/>
              </p:cNvSpPr>
              <p:nvPr/>
            </p:nvSpPr>
            <p:spPr bwMode="auto">
              <a:xfrm>
                <a:off x="3788" y="143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19" name="Freeform 519"/>
              <p:cNvSpPr>
                <a:spLocks/>
              </p:cNvSpPr>
              <p:nvPr/>
            </p:nvSpPr>
            <p:spPr bwMode="auto">
              <a:xfrm>
                <a:off x="3463" y="16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20" name="Freeform 520"/>
              <p:cNvSpPr>
                <a:spLocks/>
              </p:cNvSpPr>
              <p:nvPr/>
            </p:nvSpPr>
            <p:spPr bwMode="auto">
              <a:xfrm>
                <a:off x="4028" y="12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21" name="Freeform 521"/>
              <p:cNvSpPr>
                <a:spLocks/>
              </p:cNvSpPr>
              <p:nvPr/>
            </p:nvSpPr>
            <p:spPr bwMode="auto">
              <a:xfrm>
                <a:off x="3149" y="18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22" name="Freeform 522"/>
              <p:cNvSpPr>
                <a:spLocks/>
              </p:cNvSpPr>
              <p:nvPr/>
            </p:nvSpPr>
            <p:spPr bwMode="auto">
              <a:xfrm>
                <a:off x="3175" y="193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23" name="Freeform 523"/>
              <p:cNvSpPr>
                <a:spLocks/>
              </p:cNvSpPr>
              <p:nvPr/>
            </p:nvSpPr>
            <p:spPr bwMode="auto">
              <a:xfrm>
                <a:off x="3772" y="14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24" name="Freeform 524"/>
              <p:cNvSpPr>
                <a:spLocks/>
              </p:cNvSpPr>
              <p:nvPr/>
            </p:nvSpPr>
            <p:spPr bwMode="auto">
              <a:xfrm>
                <a:off x="3473" y="168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25" name="Freeform 525"/>
              <p:cNvSpPr>
                <a:spLocks/>
              </p:cNvSpPr>
              <p:nvPr/>
            </p:nvSpPr>
            <p:spPr bwMode="auto">
              <a:xfrm>
                <a:off x="3416" y="169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26" name="Freeform 526"/>
              <p:cNvSpPr>
                <a:spLocks/>
              </p:cNvSpPr>
              <p:nvPr/>
            </p:nvSpPr>
            <p:spPr bwMode="auto">
              <a:xfrm>
                <a:off x="2976" y="20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27" name="Freeform 527"/>
              <p:cNvSpPr>
                <a:spLocks/>
              </p:cNvSpPr>
              <p:nvPr/>
            </p:nvSpPr>
            <p:spPr bwMode="auto">
              <a:xfrm>
                <a:off x="3620" y="14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28" name="Freeform 528"/>
              <p:cNvSpPr>
                <a:spLocks/>
              </p:cNvSpPr>
              <p:nvPr/>
            </p:nvSpPr>
            <p:spPr bwMode="auto">
              <a:xfrm>
                <a:off x="3363" y="18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29" name="Freeform 529"/>
              <p:cNvSpPr>
                <a:spLocks/>
              </p:cNvSpPr>
              <p:nvPr/>
            </p:nvSpPr>
            <p:spPr bwMode="auto">
              <a:xfrm>
                <a:off x="3332" y="17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30" name="Freeform 530"/>
              <p:cNvSpPr>
                <a:spLocks/>
              </p:cNvSpPr>
              <p:nvPr/>
            </p:nvSpPr>
            <p:spPr bwMode="auto">
              <a:xfrm>
                <a:off x="3107" y="195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31" name="Freeform 531"/>
              <p:cNvSpPr>
                <a:spLocks/>
              </p:cNvSpPr>
              <p:nvPr/>
            </p:nvSpPr>
            <p:spPr bwMode="auto">
              <a:xfrm>
                <a:off x="3898" y="137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32" name="Freeform 532"/>
              <p:cNvSpPr>
                <a:spLocks/>
              </p:cNvSpPr>
              <p:nvPr/>
            </p:nvSpPr>
            <p:spPr bwMode="auto">
              <a:xfrm>
                <a:off x="3306" y="18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33" name="Freeform 533"/>
              <p:cNvSpPr>
                <a:spLocks/>
              </p:cNvSpPr>
              <p:nvPr/>
            </p:nvSpPr>
            <p:spPr bwMode="auto">
              <a:xfrm>
                <a:off x="3442" y="175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34" name="Freeform 534"/>
              <p:cNvSpPr>
                <a:spLocks/>
              </p:cNvSpPr>
              <p:nvPr/>
            </p:nvSpPr>
            <p:spPr bwMode="auto">
              <a:xfrm>
                <a:off x="3149" y="19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35" name="Freeform 535"/>
              <p:cNvSpPr>
                <a:spLocks/>
              </p:cNvSpPr>
              <p:nvPr/>
            </p:nvSpPr>
            <p:spPr bwMode="auto">
              <a:xfrm>
                <a:off x="2992" y="211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36" name="Freeform 536"/>
              <p:cNvSpPr>
                <a:spLocks/>
              </p:cNvSpPr>
              <p:nvPr/>
            </p:nvSpPr>
            <p:spPr bwMode="auto">
              <a:xfrm>
                <a:off x="3505" y="16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37" name="Freeform 537"/>
              <p:cNvSpPr>
                <a:spLocks/>
              </p:cNvSpPr>
              <p:nvPr/>
            </p:nvSpPr>
            <p:spPr bwMode="auto">
              <a:xfrm>
                <a:off x="4254" y="10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38" name="Freeform 538"/>
              <p:cNvSpPr>
                <a:spLocks/>
              </p:cNvSpPr>
              <p:nvPr/>
            </p:nvSpPr>
            <p:spPr bwMode="auto">
              <a:xfrm>
                <a:off x="3950" y="1321"/>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39" name="Freeform 539"/>
              <p:cNvSpPr>
                <a:spLocks/>
              </p:cNvSpPr>
              <p:nvPr/>
            </p:nvSpPr>
            <p:spPr bwMode="auto">
              <a:xfrm>
                <a:off x="3013" y="19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40" name="Freeform 540"/>
              <p:cNvSpPr>
                <a:spLocks/>
              </p:cNvSpPr>
              <p:nvPr/>
            </p:nvSpPr>
            <p:spPr bwMode="auto">
              <a:xfrm>
                <a:off x="3505" y="15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41" name="Freeform 541"/>
              <p:cNvSpPr>
                <a:spLocks/>
              </p:cNvSpPr>
              <p:nvPr/>
            </p:nvSpPr>
            <p:spPr bwMode="auto">
              <a:xfrm>
                <a:off x="3065" y="20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42" name="Freeform 542"/>
              <p:cNvSpPr>
                <a:spLocks/>
              </p:cNvSpPr>
              <p:nvPr/>
            </p:nvSpPr>
            <p:spPr bwMode="auto">
              <a:xfrm>
                <a:off x="3243" y="18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43" name="Freeform 543"/>
              <p:cNvSpPr>
                <a:spLocks/>
              </p:cNvSpPr>
              <p:nvPr/>
            </p:nvSpPr>
            <p:spPr bwMode="auto">
              <a:xfrm>
                <a:off x="3128" y="189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44" name="Freeform 544"/>
              <p:cNvSpPr>
                <a:spLocks/>
              </p:cNvSpPr>
              <p:nvPr/>
            </p:nvSpPr>
            <p:spPr bwMode="auto">
              <a:xfrm>
                <a:off x="3044" y="20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45" name="Freeform 545"/>
              <p:cNvSpPr>
                <a:spLocks/>
              </p:cNvSpPr>
              <p:nvPr/>
            </p:nvSpPr>
            <p:spPr bwMode="auto">
              <a:xfrm>
                <a:off x="3641" y="15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46" name="Freeform 546"/>
              <p:cNvSpPr>
                <a:spLocks/>
              </p:cNvSpPr>
              <p:nvPr/>
            </p:nvSpPr>
            <p:spPr bwMode="auto">
              <a:xfrm>
                <a:off x="3824" y="1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47" name="Freeform 547"/>
              <p:cNvSpPr>
                <a:spLocks/>
              </p:cNvSpPr>
              <p:nvPr/>
            </p:nvSpPr>
            <p:spPr bwMode="auto">
              <a:xfrm>
                <a:off x="3913" y="1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48" name="Freeform 548"/>
              <p:cNvSpPr>
                <a:spLocks/>
              </p:cNvSpPr>
              <p:nvPr/>
            </p:nvSpPr>
            <p:spPr bwMode="auto">
              <a:xfrm>
                <a:off x="2897" y="217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49" name="Freeform 549"/>
              <p:cNvSpPr>
                <a:spLocks/>
              </p:cNvSpPr>
              <p:nvPr/>
            </p:nvSpPr>
            <p:spPr bwMode="auto">
              <a:xfrm>
                <a:off x="3358" y="17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50" name="Freeform 550"/>
              <p:cNvSpPr>
                <a:spLocks/>
              </p:cNvSpPr>
              <p:nvPr/>
            </p:nvSpPr>
            <p:spPr bwMode="auto">
              <a:xfrm>
                <a:off x="3086" y="200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51" name="Freeform 551"/>
              <p:cNvSpPr>
                <a:spLocks/>
              </p:cNvSpPr>
              <p:nvPr/>
            </p:nvSpPr>
            <p:spPr bwMode="auto">
              <a:xfrm>
                <a:off x="3599" y="15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52" name="Freeform 552"/>
              <p:cNvSpPr>
                <a:spLocks/>
              </p:cNvSpPr>
              <p:nvPr/>
            </p:nvSpPr>
            <p:spPr bwMode="auto">
              <a:xfrm>
                <a:off x="3233" y="1897"/>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53" name="Freeform 553"/>
              <p:cNvSpPr>
                <a:spLocks/>
              </p:cNvSpPr>
              <p:nvPr/>
            </p:nvSpPr>
            <p:spPr bwMode="auto">
              <a:xfrm>
                <a:off x="3829" y="1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54" name="Freeform 554"/>
              <p:cNvSpPr>
                <a:spLocks/>
              </p:cNvSpPr>
              <p:nvPr/>
            </p:nvSpPr>
            <p:spPr bwMode="auto">
              <a:xfrm>
                <a:off x="4044" y="121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55" name="Freeform 555"/>
              <p:cNvSpPr>
                <a:spLocks/>
              </p:cNvSpPr>
              <p:nvPr/>
            </p:nvSpPr>
            <p:spPr bwMode="auto">
              <a:xfrm>
                <a:off x="3898" y="132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56" name="Freeform 556"/>
              <p:cNvSpPr>
                <a:spLocks/>
              </p:cNvSpPr>
              <p:nvPr/>
            </p:nvSpPr>
            <p:spPr bwMode="auto">
              <a:xfrm>
                <a:off x="3981" y="1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57" name="Freeform 557"/>
              <p:cNvSpPr>
                <a:spLocks/>
              </p:cNvSpPr>
              <p:nvPr/>
            </p:nvSpPr>
            <p:spPr bwMode="auto">
              <a:xfrm>
                <a:off x="3306" y="168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58" name="Freeform 558"/>
              <p:cNvSpPr>
                <a:spLocks/>
              </p:cNvSpPr>
              <p:nvPr/>
            </p:nvSpPr>
            <p:spPr bwMode="auto">
              <a:xfrm>
                <a:off x="3353" y="17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59" name="Freeform 559"/>
              <p:cNvSpPr>
                <a:spLocks/>
              </p:cNvSpPr>
              <p:nvPr/>
            </p:nvSpPr>
            <p:spPr bwMode="auto">
              <a:xfrm>
                <a:off x="3091" y="19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60" name="Freeform 560"/>
              <p:cNvSpPr>
                <a:spLocks/>
              </p:cNvSpPr>
              <p:nvPr/>
            </p:nvSpPr>
            <p:spPr bwMode="auto">
              <a:xfrm>
                <a:off x="4107" y="119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61" name="Freeform 561"/>
              <p:cNvSpPr>
                <a:spLocks/>
              </p:cNvSpPr>
              <p:nvPr/>
            </p:nvSpPr>
            <p:spPr bwMode="auto">
              <a:xfrm>
                <a:off x="3332" y="17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62" name="Freeform 562"/>
              <p:cNvSpPr>
                <a:spLocks/>
              </p:cNvSpPr>
              <p:nvPr/>
            </p:nvSpPr>
            <p:spPr bwMode="auto">
              <a:xfrm>
                <a:off x="3269" y="1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63" name="Freeform 563"/>
              <p:cNvSpPr>
                <a:spLocks/>
              </p:cNvSpPr>
              <p:nvPr/>
            </p:nvSpPr>
            <p:spPr bwMode="auto">
              <a:xfrm>
                <a:off x="3133" y="19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64" name="Freeform 564"/>
              <p:cNvSpPr>
                <a:spLocks/>
              </p:cNvSpPr>
              <p:nvPr/>
            </p:nvSpPr>
            <p:spPr bwMode="auto">
              <a:xfrm>
                <a:off x="3751" y="14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65" name="Freeform 565"/>
              <p:cNvSpPr>
                <a:spLocks/>
              </p:cNvSpPr>
              <p:nvPr/>
            </p:nvSpPr>
            <p:spPr bwMode="auto">
              <a:xfrm>
                <a:off x="3358" y="183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66" name="Freeform 566"/>
              <p:cNvSpPr>
                <a:spLocks/>
              </p:cNvSpPr>
              <p:nvPr/>
            </p:nvSpPr>
            <p:spPr bwMode="auto">
              <a:xfrm>
                <a:off x="2876" y="205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67" name="Freeform 567"/>
              <p:cNvSpPr>
                <a:spLocks/>
              </p:cNvSpPr>
              <p:nvPr/>
            </p:nvSpPr>
            <p:spPr bwMode="auto">
              <a:xfrm>
                <a:off x="3505" y="16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68" name="Freeform 568"/>
              <p:cNvSpPr>
                <a:spLocks/>
              </p:cNvSpPr>
              <p:nvPr/>
            </p:nvSpPr>
            <p:spPr bwMode="auto">
              <a:xfrm>
                <a:off x="3243" y="18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69" name="Freeform 569"/>
              <p:cNvSpPr>
                <a:spLocks/>
              </p:cNvSpPr>
              <p:nvPr/>
            </p:nvSpPr>
            <p:spPr bwMode="auto">
              <a:xfrm>
                <a:off x="2981" y="205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70" name="Freeform 570"/>
              <p:cNvSpPr>
                <a:spLocks/>
              </p:cNvSpPr>
              <p:nvPr/>
            </p:nvSpPr>
            <p:spPr bwMode="auto">
              <a:xfrm>
                <a:off x="3128" y="20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71" name="Freeform 571"/>
              <p:cNvSpPr>
                <a:spLocks/>
              </p:cNvSpPr>
              <p:nvPr/>
            </p:nvSpPr>
            <p:spPr bwMode="auto">
              <a:xfrm>
                <a:off x="3719" y="1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72" name="Freeform 572"/>
              <p:cNvSpPr>
                <a:spLocks/>
              </p:cNvSpPr>
              <p:nvPr/>
            </p:nvSpPr>
            <p:spPr bwMode="auto">
              <a:xfrm>
                <a:off x="3971" y="128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73" name="Freeform 573"/>
              <p:cNvSpPr>
                <a:spLocks/>
              </p:cNvSpPr>
              <p:nvPr/>
            </p:nvSpPr>
            <p:spPr bwMode="auto">
              <a:xfrm>
                <a:off x="3400" y="172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74" name="Freeform 574"/>
              <p:cNvSpPr>
                <a:spLocks/>
              </p:cNvSpPr>
              <p:nvPr/>
            </p:nvSpPr>
            <p:spPr bwMode="auto">
              <a:xfrm>
                <a:off x="2876" y="21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75" name="Freeform 575"/>
              <p:cNvSpPr>
                <a:spLocks/>
              </p:cNvSpPr>
              <p:nvPr/>
            </p:nvSpPr>
            <p:spPr bwMode="auto">
              <a:xfrm>
                <a:off x="3253" y="18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76" name="Freeform 576"/>
              <p:cNvSpPr>
                <a:spLocks/>
              </p:cNvSpPr>
              <p:nvPr/>
            </p:nvSpPr>
            <p:spPr bwMode="auto">
              <a:xfrm>
                <a:off x="4374" y="100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77" name="Freeform 577"/>
              <p:cNvSpPr>
                <a:spLocks/>
              </p:cNvSpPr>
              <p:nvPr/>
            </p:nvSpPr>
            <p:spPr bwMode="auto">
              <a:xfrm>
                <a:off x="3845" y="13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78" name="Freeform 578"/>
              <p:cNvSpPr>
                <a:spLocks/>
              </p:cNvSpPr>
              <p:nvPr/>
            </p:nvSpPr>
            <p:spPr bwMode="auto">
              <a:xfrm>
                <a:off x="3473" y="165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79" name="Freeform 579"/>
              <p:cNvSpPr>
                <a:spLocks/>
              </p:cNvSpPr>
              <p:nvPr/>
            </p:nvSpPr>
            <p:spPr bwMode="auto">
              <a:xfrm>
                <a:off x="3552" y="15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80" name="Freeform 580"/>
              <p:cNvSpPr>
                <a:spLocks/>
              </p:cNvSpPr>
              <p:nvPr/>
            </p:nvSpPr>
            <p:spPr bwMode="auto">
              <a:xfrm>
                <a:off x="2950" y="206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81" name="Freeform 581"/>
              <p:cNvSpPr>
                <a:spLocks/>
              </p:cNvSpPr>
              <p:nvPr/>
            </p:nvSpPr>
            <p:spPr bwMode="auto">
              <a:xfrm>
                <a:off x="3798" y="14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82" name="Freeform 582"/>
              <p:cNvSpPr>
                <a:spLocks/>
              </p:cNvSpPr>
              <p:nvPr/>
            </p:nvSpPr>
            <p:spPr bwMode="auto">
              <a:xfrm>
                <a:off x="3044" y="205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83" name="Freeform 583"/>
              <p:cNvSpPr>
                <a:spLocks/>
              </p:cNvSpPr>
              <p:nvPr/>
            </p:nvSpPr>
            <p:spPr bwMode="auto">
              <a:xfrm>
                <a:off x="3861" y="13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84" name="Freeform 584"/>
              <p:cNvSpPr>
                <a:spLocks/>
              </p:cNvSpPr>
              <p:nvPr/>
            </p:nvSpPr>
            <p:spPr bwMode="auto">
              <a:xfrm>
                <a:off x="3191" y="191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85" name="Freeform 585"/>
              <p:cNvSpPr>
                <a:spLocks/>
              </p:cNvSpPr>
              <p:nvPr/>
            </p:nvSpPr>
            <p:spPr bwMode="auto">
              <a:xfrm>
                <a:off x="3625" y="154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86" name="Freeform 586"/>
              <p:cNvSpPr>
                <a:spLocks/>
              </p:cNvSpPr>
              <p:nvPr/>
            </p:nvSpPr>
            <p:spPr bwMode="auto">
              <a:xfrm>
                <a:off x="3342" y="1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87" name="Freeform 587"/>
              <p:cNvSpPr>
                <a:spLocks/>
              </p:cNvSpPr>
              <p:nvPr/>
            </p:nvSpPr>
            <p:spPr bwMode="auto">
              <a:xfrm>
                <a:off x="3353" y="175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88" name="Freeform 588"/>
              <p:cNvSpPr>
                <a:spLocks/>
              </p:cNvSpPr>
              <p:nvPr/>
            </p:nvSpPr>
            <p:spPr bwMode="auto">
              <a:xfrm>
                <a:off x="3672" y="15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89" name="Freeform 589"/>
              <p:cNvSpPr>
                <a:spLocks/>
              </p:cNvSpPr>
              <p:nvPr/>
            </p:nvSpPr>
            <p:spPr bwMode="auto">
              <a:xfrm>
                <a:off x="3238" y="18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90" name="Freeform 590"/>
              <p:cNvSpPr>
                <a:spLocks/>
              </p:cNvSpPr>
              <p:nvPr/>
            </p:nvSpPr>
            <p:spPr bwMode="auto">
              <a:xfrm>
                <a:off x="3494" y="16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91" name="Freeform 591"/>
              <p:cNvSpPr>
                <a:spLocks/>
              </p:cNvSpPr>
              <p:nvPr/>
            </p:nvSpPr>
            <p:spPr bwMode="auto">
              <a:xfrm>
                <a:off x="3327" y="181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92" name="Freeform 592"/>
              <p:cNvSpPr>
                <a:spLocks/>
              </p:cNvSpPr>
              <p:nvPr/>
            </p:nvSpPr>
            <p:spPr bwMode="auto">
              <a:xfrm>
                <a:off x="3248" y="16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93" name="Freeform 593"/>
              <p:cNvSpPr>
                <a:spLocks/>
              </p:cNvSpPr>
              <p:nvPr/>
            </p:nvSpPr>
            <p:spPr bwMode="auto">
              <a:xfrm>
                <a:off x="3301" y="18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94" name="Freeform 594"/>
              <p:cNvSpPr>
                <a:spLocks/>
              </p:cNvSpPr>
              <p:nvPr/>
            </p:nvSpPr>
            <p:spPr bwMode="auto">
              <a:xfrm>
                <a:off x="2955" y="205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95" name="Freeform 595"/>
              <p:cNvSpPr>
                <a:spLocks/>
              </p:cNvSpPr>
              <p:nvPr/>
            </p:nvSpPr>
            <p:spPr bwMode="auto">
              <a:xfrm>
                <a:off x="4107" y="11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96" name="Freeform 596"/>
              <p:cNvSpPr>
                <a:spLocks/>
              </p:cNvSpPr>
              <p:nvPr/>
            </p:nvSpPr>
            <p:spPr bwMode="auto">
              <a:xfrm>
                <a:off x="3054" y="20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97" name="Freeform 597"/>
              <p:cNvSpPr>
                <a:spLocks/>
              </p:cNvSpPr>
              <p:nvPr/>
            </p:nvSpPr>
            <p:spPr bwMode="auto">
              <a:xfrm>
                <a:off x="3431"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998" name="Freeform 598"/>
              <p:cNvSpPr>
                <a:spLocks/>
              </p:cNvSpPr>
              <p:nvPr/>
            </p:nvSpPr>
            <p:spPr bwMode="auto">
              <a:xfrm>
                <a:off x="3175" y="18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999" name="Freeform 599"/>
              <p:cNvSpPr>
                <a:spLocks/>
              </p:cNvSpPr>
              <p:nvPr/>
            </p:nvSpPr>
            <p:spPr bwMode="auto">
              <a:xfrm>
                <a:off x="3138" y="188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00" name="Freeform 600"/>
              <p:cNvSpPr>
                <a:spLocks/>
              </p:cNvSpPr>
              <p:nvPr/>
            </p:nvSpPr>
            <p:spPr bwMode="auto">
              <a:xfrm>
                <a:off x="3143" y="194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01" name="Freeform 601"/>
              <p:cNvSpPr>
                <a:spLocks/>
              </p:cNvSpPr>
              <p:nvPr/>
            </p:nvSpPr>
            <p:spPr bwMode="auto">
              <a:xfrm>
                <a:off x="3180" y="19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02" name="Freeform 602"/>
              <p:cNvSpPr>
                <a:spLocks/>
              </p:cNvSpPr>
              <p:nvPr/>
            </p:nvSpPr>
            <p:spPr bwMode="auto">
              <a:xfrm>
                <a:off x="3154" y="19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03" name="Freeform 603"/>
              <p:cNvSpPr>
                <a:spLocks/>
              </p:cNvSpPr>
              <p:nvPr/>
            </p:nvSpPr>
            <p:spPr bwMode="auto">
              <a:xfrm>
                <a:off x="3348" y="1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04" name="Freeform 604"/>
              <p:cNvSpPr>
                <a:spLocks/>
              </p:cNvSpPr>
              <p:nvPr/>
            </p:nvSpPr>
            <p:spPr bwMode="auto">
              <a:xfrm>
                <a:off x="2981" y="209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05" name="Freeform 605"/>
              <p:cNvSpPr>
                <a:spLocks/>
              </p:cNvSpPr>
              <p:nvPr/>
            </p:nvSpPr>
            <p:spPr bwMode="auto">
              <a:xfrm>
                <a:off x="3678" y="15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06" name="Freeform 606"/>
              <p:cNvSpPr>
                <a:spLocks/>
              </p:cNvSpPr>
              <p:nvPr/>
            </p:nvSpPr>
            <p:spPr bwMode="auto">
              <a:xfrm>
                <a:off x="3615" y="15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07" name="Freeform 607"/>
              <p:cNvSpPr>
                <a:spLocks/>
              </p:cNvSpPr>
              <p:nvPr/>
            </p:nvSpPr>
            <p:spPr bwMode="auto">
              <a:xfrm>
                <a:off x="3808" y="1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08" name="Freeform 608"/>
              <p:cNvSpPr>
                <a:spLocks/>
              </p:cNvSpPr>
              <p:nvPr/>
            </p:nvSpPr>
            <p:spPr bwMode="auto">
              <a:xfrm>
                <a:off x="2803" y="219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6" name="Group 810"/>
            <p:cNvGrpSpPr>
              <a:grpSpLocks/>
            </p:cNvGrpSpPr>
            <p:nvPr/>
          </p:nvGrpSpPr>
          <p:grpSpPr bwMode="auto">
            <a:xfrm>
              <a:off x="2766" y="1022"/>
              <a:ext cx="1556" cy="1173"/>
              <a:chOff x="2766" y="1022"/>
              <a:chExt cx="1556" cy="1173"/>
            </a:xfrm>
          </p:grpSpPr>
          <p:sp>
            <p:nvSpPr>
              <p:cNvPr id="231010" name="Freeform 610"/>
              <p:cNvSpPr>
                <a:spLocks/>
              </p:cNvSpPr>
              <p:nvPr/>
            </p:nvSpPr>
            <p:spPr bwMode="auto">
              <a:xfrm>
                <a:off x="3206" y="19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11" name="Freeform 611"/>
              <p:cNvSpPr>
                <a:spLocks/>
              </p:cNvSpPr>
              <p:nvPr/>
            </p:nvSpPr>
            <p:spPr bwMode="auto">
              <a:xfrm>
                <a:off x="3374" y="17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12" name="Freeform 612"/>
              <p:cNvSpPr>
                <a:spLocks/>
              </p:cNvSpPr>
              <p:nvPr/>
            </p:nvSpPr>
            <p:spPr bwMode="auto">
              <a:xfrm>
                <a:off x="3212" y="19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13" name="Freeform 613"/>
              <p:cNvSpPr>
                <a:spLocks/>
              </p:cNvSpPr>
              <p:nvPr/>
            </p:nvSpPr>
            <p:spPr bwMode="auto">
              <a:xfrm>
                <a:off x="3929" y="13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14" name="Freeform 614"/>
              <p:cNvSpPr>
                <a:spLocks/>
              </p:cNvSpPr>
              <p:nvPr/>
            </p:nvSpPr>
            <p:spPr bwMode="auto">
              <a:xfrm>
                <a:off x="3117" y="20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15" name="Freeform 615"/>
              <p:cNvSpPr>
                <a:spLocks/>
              </p:cNvSpPr>
              <p:nvPr/>
            </p:nvSpPr>
            <p:spPr bwMode="auto">
              <a:xfrm>
                <a:off x="3096" y="195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16" name="Freeform 616"/>
              <p:cNvSpPr>
                <a:spLocks/>
              </p:cNvSpPr>
              <p:nvPr/>
            </p:nvSpPr>
            <p:spPr bwMode="auto">
              <a:xfrm>
                <a:off x="3212" y="18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17" name="Freeform 617"/>
              <p:cNvSpPr>
                <a:spLocks/>
              </p:cNvSpPr>
              <p:nvPr/>
            </p:nvSpPr>
            <p:spPr bwMode="auto">
              <a:xfrm>
                <a:off x="3342" y="1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18" name="Freeform 618"/>
              <p:cNvSpPr>
                <a:spLocks/>
              </p:cNvSpPr>
              <p:nvPr/>
            </p:nvSpPr>
            <p:spPr bwMode="auto">
              <a:xfrm>
                <a:off x="2939" y="21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19" name="Freeform 619"/>
              <p:cNvSpPr>
                <a:spLocks/>
              </p:cNvSpPr>
              <p:nvPr/>
            </p:nvSpPr>
            <p:spPr bwMode="auto">
              <a:xfrm>
                <a:off x="2871" y="20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20" name="Freeform 620"/>
              <p:cNvSpPr>
                <a:spLocks/>
              </p:cNvSpPr>
              <p:nvPr/>
            </p:nvSpPr>
            <p:spPr bwMode="auto">
              <a:xfrm>
                <a:off x="3688" y="15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21" name="Freeform 621"/>
              <p:cNvSpPr>
                <a:spLocks/>
              </p:cNvSpPr>
              <p:nvPr/>
            </p:nvSpPr>
            <p:spPr bwMode="auto">
              <a:xfrm>
                <a:off x="4028" y="12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22" name="Freeform 622"/>
              <p:cNvSpPr>
                <a:spLocks/>
              </p:cNvSpPr>
              <p:nvPr/>
            </p:nvSpPr>
            <p:spPr bwMode="auto">
              <a:xfrm>
                <a:off x="3295" y="183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23" name="Freeform 623"/>
              <p:cNvSpPr>
                <a:spLocks/>
              </p:cNvSpPr>
              <p:nvPr/>
            </p:nvSpPr>
            <p:spPr bwMode="auto">
              <a:xfrm>
                <a:off x="3719" y="14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24" name="Freeform 624"/>
              <p:cNvSpPr>
                <a:spLocks/>
              </p:cNvSpPr>
              <p:nvPr/>
            </p:nvSpPr>
            <p:spPr bwMode="auto">
              <a:xfrm>
                <a:off x="3054" y="2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25" name="Freeform 625"/>
              <p:cNvSpPr>
                <a:spLocks/>
              </p:cNvSpPr>
              <p:nvPr/>
            </p:nvSpPr>
            <p:spPr bwMode="auto">
              <a:xfrm>
                <a:off x="3295" y="18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26" name="Freeform 626"/>
              <p:cNvSpPr>
                <a:spLocks/>
              </p:cNvSpPr>
              <p:nvPr/>
            </p:nvSpPr>
            <p:spPr bwMode="auto">
              <a:xfrm>
                <a:off x="3552" y="160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27" name="Freeform 627"/>
              <p:cNvSpPr>
                <a:spLocks/>
              </p:cNvSpPr>
              <p:nvPr/>
            </p:nvSpPr>
            <p:spPr bwMode="auto">
              <a:xfrm>
                <a:off x="3086" y="19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28" name="Freeform 628"/>
              <p:cNvSpPr>
                <a:spLocks/>
              </p:cNvSpPr>
              <p:nvPr/>
            </p:nvSpPr>
            <p:spPr bwMode="auto">
              <a:xfrm>
                <a:off x="2939" y="20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29" name="Freeform 629"/>
              <p:cNvSpPr>
                <a:spLocks/>
              </p:cNvSpPr>
              <p:nvPr/>
            </p:nvSpPr>
            <p:spPr bwMode="auto">
              <a:xfrm>
                <a:off x="3777" y="14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30" name="Freeform 630"/>
              <p:cNvSpPr>
                <a:spLocks/>
              </p:cNvSpPr>
              <p:nvPr/>
            </p:nvSpPr>
            <p:spPr bwMode="auto">
              <a:xfrm>
                <a:off x="3735" y="1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31" name="Freeform 631"/>
              <p:cNvSpPr>
                <a:spLocks/>
              </p:cNvSpPr>
              <p:nvPr/>
            </p:nvSpPr>
            <p:spPr bwMode="auto">
              <a:xfrm>
                <a:off x="3342" y="183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32" name="Freeform 632"/>
              <p:cNvSpPr>
                <a:spLocks/>
              </p:cNvSpPr>
              <p:nvPr/>
            </p:nvSpPr>
            <p:spPr bwMode="auto">
              <a:xfrm>
                <a:off x="3018" y="20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33" name="Freeform 633"/>
              <p:cNvSpPr>
                <a:spLocks/>
              </p:cNvSpPr>
              <p:nvPr/>
            </p:nvSpPr>
            <p:spPr bwMode="auto">
              <a:xfrm>
                <a:off x="3149" y="191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34" name="Freeform 634"/>
              <p:cNvSpPr>
                <a:spLocks/>
              </p:cNvSpPr>
              <p:nvPr/>
            </p:nvSpPr>
            <p:spPr bwMode="auto">
              <a:xfrm>
                <a:off x="3117" y="194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35" name="Freeform 635"/>
              <p:cNvSpPr>
                <a:spLocks/>
              </p:cNvSpPr>
              <p:nvPr/>
            </p:nvSpPr>
            <p:spPr bwMode="auto">
              <a:xfrm>
                <a:off x="3798" y="13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36" name="Freeform 636"/>
              <p:cNvSpPr>
                <a:spLocks/>
              </p:cNvSpPr>
              <p:nvPr/>
            </p:nvSpPr>
            <p:spPr bwMode="auto">
              <a:xfrm>
                <a:off x="3117" y="19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37" name="Freeform 637"/>
              <p:cNvSpPr>
                <a:spLocks/>
              </p:cNvSpPr>
              <p:nvPr/>
            </p:nvSpPr>
            <p:spPr bwMode="auto">
              <a:xfrm>
                <a:off x="3390" y="16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38" name="Freeform 638"/>
              <p:cNvSpPr>
                <a:spLocks/>
              </p:cNvSpPr>
              <p:nvPr/>
            </p:nvSpPr>
            <p:spPr bwMode="auto">
              <a:xfrm>
                <a:off x="3568" y="16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39" name="Freeform 639"/>
              <p:cNvSpPr>
                <a:spLocks/>
              </p:cNvSpPr>
              <p:nvPr/>
            </p:nvSpPr>
            <p:spPr bwMode="auto">
              <a:xfrm>
                <a:off x="2803" y="214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40" name="Freeform 640"/>
              <p:cNvSpPr>
                <a:spLocks/>
              </p:cNvSpPr>
              <p:nvPr/>
            </p:nvSpPr>
            <p:spPr bwMode="auto">
              <a:xfrm>
                <a:off x="3767" y="141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41" name="Freeform 641"/>
              <p:cNvSpPr>
                <a:spLocks/>
              </p:cNvSpPr>
              <p:nvPr/>
            </p:nvSpPr>
            <p:spPr bwMode="auto">
              <a:xfrm>
                <a:off x="4081" y="11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42" name="Freeform 642"/>
              <p:cNvSpPr>
                <a:spLocks/>
              </p:cNvSpPr>
              <p:nvPr/>
            </p:nvSpPr>
            <p:spPr bwMode="auto">
              <a:xfrm>
                <a:off x="2913" y="21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43" name="Freeform 643"/>
              <p:cNvSpPr>
                <a:spLocks/>
              </p:cNvSpPr>
              <p:nvPr/>
            </p:nvSpPr>
            <p:spPr bwMode="auto">
              <a:xfrm>
                <a:off x="3280" y="189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44" name="Freeform 644"/>
              <p:cNvSpPr>
                <a:spLocks/>
              </p:cNvSpPr>
              <p:nvPr/>
            </p:nvSpPr>
            <p:spPr bwMode="auto">
              <a:xfrm>
                <a:off x="3159" y="194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45" name="Freeform 645"/>
              <p:cNvSpPr>
                <a:spLocks/>
              </p:cNvSpPr>
              <p:nvPr/>
            </p:nvSpPr>
            <p:spPr bwMode="auto">
              <a:xfrm>
                <a:off x="3007" y="203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46" name="Freeform 646"/>
              <p:cNvSpPr>
                <a:spLocks/>
              </p:cNvSpPr>
              <p:nvPr/>
            </p:nvSpPr>
            <p:spPr bwMode="auto">
              <a:xfrm>
                <a:off x="3709" y="15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47" name="Freeform 647"/>
              <p:cNvSpPr>
                <a:spLocks/>
              </p:cNvSpPr>
              <p:nvPr/>
            </p:nvSpPr>
            <p:spPr bwMode="auto">
              <a:xfrm>
                <a:off x="3112" y="200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48" name="Freeform 648"/>
              <p:cNvSpPr>
                <a:spLocks/>
              </p:cNvSpPr>
              <p:nvPr/>
            </p:nvSpPr>
            <p:spPr bwMode="auto">
              <a:xfrm>
                <a:off x="4086" y="12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49" name="Freeform 649"/>
              <p:cNvSpPr>
                <a:spLocks/>
              </p:cNvSpPr>
              <p:nvPr/>
            </p:nvSpPr>
            <p:spPr bwMode="auto">
              <a:xfrm>
                <a:off x="3850" y="14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50" name="Freeform 650"/>
              <p:cNvSpPr>
                <a:spLocks/>
              </p:cNvSpPr>
              <p:nvPr/>
            </p:nvSpPr>
            <p:spPr bwMode="auto">
              <a:xfrm>
                <a:off x="3248" y="18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51" name="Freeform 651"/>
              <p:cNvSpPr>
                <a:spLocks/>
              </p:cNvSpPr>
              <p:nvPr/>
            </p:nvSpPr>
            <p:spPr bwMode="auto">
              <a:xfrm>
                <a:off x="3573" y="167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52" name="Freeform 652"/>
              <p:cNvSpPr>
                <a:spLocks/>
              </p:cNvSpPr>
              <p:nvPr/>
            </p:nvSpPr>
            <p:spPr bwMode="auto">
              <a:xfrm>
                <a:off x="2986" y="21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53" name="Freeform 653"/>
              <p:cNvSpPr>
                <a:spLocks/>
              </p:cNvSpPr>
              <p:nvPr/>
            </p:nvSpPr>
            <p:spPr bwMode="auto">
              <a:xfrm>
                <a:off x="2950" y="213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54" name="Freeform 654"/>
              <p:cNvSpPr>
                <a:spLocks/>
              </p:cNvSpPr>
              <p:nvPr/>
            </p:nvSpPr>
            <p:spPr bwMode="auto">
              <a:xfrm>
                <a:off x="3662" y="14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55" name="Freeform 655"/>
              <p:cNvSpPr>
                <a:spLocks/>
              </p:cNvSpPr>
              <p:nvPr/>
            </p:nvSpPr>
            <p:spPr bwMode="auto">
              <a:xfrm>
                <a:off x="2934" y="20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56" name="Freeform 656"/>
              <p:cNvSpPr>
                <a:spLocks/>
              </p:cNvSpPr>
              <p:nvPr/>
            </p:nvSpPr>
            <p:spPr bwMode="auto">
              <a:xfrm>
                <a:off x="2918" y="213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57" name="Freeform 657"/>
              <p:cNvSpPr>
                <a:spLocks/>
              </p:cNvSpPr>
              <p:nvPr/>
            </p:nvSpPr>
            <p:spPr bwMode="auto">
              <a:xfrm>
                <a:off x="3342" y="175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58" name="Freeform 658"/>
              <p:cNvSpPr>
                <a:spLocks/>
              </p:cNvSpPr>
              <p:nvPr/>
            </p:nvSpPr>
            <p:spPr bwMode="auto">
              <a:xfrm>
                <a:off x="3683" y="14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59" name="Freeform 659"/>
              <p:cNvSpPr>
                <a:spLocks/>
              </p:cNvSpPr>
              <p:nvPr/>
            </p:nvSpPr>
            <p:spPr bwMode="auto">
              <a:xfrm>
                <a:off x="3405" y="166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60" name="Freeform 660"/>
              <p:cNvSpPr>
                <a:spLocks/>
              </p:cNvSpPr>
              <p:nvPr/>
            </p:nvSpPr>
            <p:spPr bwMode="auto">
              <a:xfrm>
                <a:off x="4233" y="112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61" name="Freeform 661"/>
              <p:cNvSpPr>
                <a:spLocks/>
              </p:cNvSpPr>
              <p:nvPr/>
            </p:nvSpPr>
            <p:spPr bwMode="auto">
              <a:xfrm>
                <a:off x="3845" y="13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62" name="Freeform 662"/>
              <p:cNvSpPr>
                <a:spLocks/>
              </p:cNvSpPr>
              <p:nvPr/>
            </p:nvSpPr>
            <p:spPr bwMode="auto">
              <a:xfrm>
                <a:off x="3908" y="13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63" name="Freeform 663"/>
              <p:cNvSpPr>
                <a:spLocks/>
              </p:cNvSpPr>
              <p:nvPr/>
            </p:nvSpPr>
            <p:spPr bwMode="auto">
              <a:xfrm>
                <a:off x="3264" y="17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64" name="Freeform 664"/>
              <p:cNvSpPr>
                <a:spLocks/>
              </p:cNvSpPr>
              <p:nvPr/>
            </p:nvSpPr>
            <p:spPr bwMode="auto">
              <a:xfrm>
                <a:off x="3311" y="18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65" name="Freeform 665"/>
              <p:cNvSpPr>
                <a:spLocks/>
              </p:cNvSpPr>
              <p:nvPr/>
            </p:nvSpPr>
            <p:spPr bwMode="auto">
              <a:xfrm>
                <a:off x="2955" y="20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66" name="Freeform 666"/>
              <p:cNvSpPr>
                <a:spLocks/>
              </p:cNvSpPr>
              <p:nvPr/>
            </p:nvSpPr>
            <p:spPr bwMode="auto">
              <a:xfrm>
                <a:off x="3452" y="16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67" name="Freeform 667"/>
              <p:cNvSpPr>
                <a:spLocks/>
              </p:cNvSpPr>
              <p:nvPr/>
            </p:nvSpPr>
            <p:spPr bwMode="auto">
              <a:xfrm>
                <a:off x="3185"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68" name="Freeform 668"/>
              <p:cNvSpPr>
                <a:spLocks/>
              </p:cNvSpPr>
              <p:nvPr/>
            </p:nvSpPr>
            <p:spPr bwMode="auto">
              <a:xfrm>
                <a:off x="2918" y="214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69" name="Freeform 669"/>
              <p:cNvSpPr>
                <a:spLocks/>
              </p:cNvSpPr>
              <p:nvPr/>
            </p:nvSpPr>
            <p:spPr bwMode="auto">
              <a:xfrm>
                <a:off x="3238" y="18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70" name="Freeform 670"/>
              <p:cNvSpPr>
                <a:spLocks/>
              </p:cNvSpPr>
              <p:nvPr/>
            </p:nvSpPr>
            <p:spPr bwMode="auto">
              <a:xfrm>
                <a:off x="2876" y="208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71" name="Freeform 671"/>
              <p:cNvSpPr>
                <a:spLocks/>
              </p:cNvSpPr>
              <p:nvPr/>
            </p:nvSpPr>
            <p:spPr bwMode="auto">
              <a:xfrm>
                <a:off x="3704" y="14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72" name="Freeform 672"/>
              <p:cNvSpPr>
                <a:spLocks/>
              </p:cNvSpPr>
              <p:nvPr/>
            </p:nvSpPr>
            <p:spPr bwMode="auto">
              <a:xfrm>
                <a:off x="2882" y="211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73" name="Freeform 673"/>
              <p:cNvSpPr>
                <a:spLocks/>
              </p:cNvSpPr>
              <p:nvPr/>
            </p:nvSpPr>
            <p:spPr bwMode="auto">
              <a:xfrm>
                <a:off x="4086" y="12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74" name="Freeform 674"/>
              <p:cNvSpPr>
                <a:spLocks/>
              </p:cNvSpPr>
              <p:nvPr/>
            </p:nvSpPr>
            <p:spPr bwMode="auto">
              <a:xfrm>
                <a:off x="3379" y="176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75" name="Freeform 675"/>
              <p:cNvSpPr>
                <a:spLocks/>
              </p:cNvSpPr>
              <p:nvPr/>
            </p:nvSpPr>
            <p:spPr bwMode="auto">
              <a:xfrm>
                <a:off x="3630" y="15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76" name="Freeform 676"/>
              <p:cNvSpPr>
                <a:spLocks/>
              </p:cNvSpPr>
              <p:nvPr/>
            </p:nvSpPr>
            <p:spPr bwMode="auto">
              <a:xfrm>
                <a:off x="3143" y="188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77" name="Freeform 677"/>
              <p:cNvSpPr>
                <a:spLocks/>
              </p:cNvSpPr>
              <p:nvPr/>
            </p:nvSpPr>
            <p:spPr bwMode="auto">
              <a:xfrm>
                <a:off x="3918" y="12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78" name="Freeform 678"/>
              <p:cNvSpPr>
                <a:spLocks/>
              </p:cNvSpPr>
              <p:nvPr/>
            </p:nvSpPr>
            <p:spPr bwMode="auto">
              <a:xfrm>
                <a:off x="3238" y="18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79" name="Freeform 679"/>
              <p:cNvSpPr>
                <a:spLocks/>
              </p:cNvSpPr>
              <p:nvPr/>
            </p:nvSpPr>
            <p:spPr bwMode="auto">
              <a:xfrm>
                <a:off x="4128" y="119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80" name="Freeform 680"/>
              <p:cNvSpPr>
                <a:spLocks/>
              </p:cNvSpPr>
              <p:nvPr/>
            </p:nvSpPr>
            <p:spPr bwMode="auto">
              <a:xfrm>
                <a:off x="2997" y="20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81" name="Freeform 681"/>
              <p:cNvSpPr>
                <a:spLocks/>
              </p:cNvSpPr>
              <p:nvPr/>
            </p:nvSpPr>
            <p:spPr bwMode="auto">
              <a:xfrm>
                <a:off x="2850" y="214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82" name="Freeform 682"/>
              <p:cNvSpPr>
                <a:spLocks/>
              </p:cNvSpPr>
              <p:nvPr/>
            </p:nvSpPr>
            <p:spPr bwMode="auto">
              <a:xfrm>
                <a:off x="3044" y="202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83" name="Freeform 683"/>
              <p:cNvSpPr>
                <a:spLocks/>
              </p:cNvSpPr>
              <p:nvPr/>
            </p:nvSpPr>
            <p:spPr bwMode="auto">
              <a:xfrm>
                <a:off x="4018" y="11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84" name="Freeform 684"/>
              <p:cNvSpPr>
                <a:spLocks/>
              </p:cNvSpPr>
              <p:nvPr/>
            </p:nvSpPr>
            <p:spPr bwMode="auto">
              <a:xfrm>
                <a:off x="3903" y="13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85" name="Freeform 685"/>
              <p:cNvSpPr>
                <a:spLocks/>
              </p:cNvSpPr>
              <p:nvPr/>
            </p:nvSpPr>
            <p:spPr bwMode="auto">
              <a:xfrm>
                <a:off x="3740" y="15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86" name="Freeform 686"/>
              <p:cNvSpPr>
                <a:spLocks/>
              </p:cNvSpPr>
              <p:nvPr/>
            </p:nvSpPr>
            <p:spPr bwMode="auto">
              <a:xfrm>
                <a:off x="3536" y="160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87" name="Freeform 687"/>
              <p:cNvSpPr>
                <a:spLocks/>
              </p:cNvSpPr>
              <p:nvPr/>
            </p:nvSpPr>
            <p:spPr bwMode="auto">
              <a:xfrm>
                <a:off x="3306" y="18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88" name="Freeform 688"/>
              <p:cNvSpPr>
                <a:spLocks/>
              </p:cNvSpPr>
              <p:nvPr/>
            </p:nvSpPr>
            <p:spPr bwMode="auto">
              <a:xfrm>
                <a:off x="3646" y="15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89" name="Freeform 689"/>
              <p:cNvSpPr>
                <a:spLocks/>
              </p:cNvSpPr>
              <p:nvPr/>
            </p:nvSpPr>
            <p:spPr bwMode="auto">
              <a:xfrm>
                <a:off x="2992" y="20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90" name="Freeform 690"/>
              <p:cNvSpPr>
                <a:spLocks/>
              </p:cNvSpPr>
              <p:nvPr/>
            </p:nvSpPr>
            <p:spPr bwMode="auto">
              <a:xfrm>
                <a:off x="3280" y="18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91" name="Freeform 691"/>
              <p:cNvSpPr>
                <a:spLocks/>
              </p:cNvSpPr>
              <p:nvPr/>
            </p:nvSpPr>
            <p:spPr bwMode="auto">
              <a:xfrm>
                <a:off x="4269" y="1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92" name="Freeform 692"/>
              <p:cNvSpPr>
                <a:spLocks/>
              </p:cNvSpPr>
              <p:nvPr/>
            </p:nvSpPr>
            <p:spPr bwMode="auto">
              <a:xfrm>
                <a:off x="3573" y="15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93" name="Freeform 693"/>
              <p:cNvSpPr>
                <a:spLocks/>
              </p:cNvSpPr>
              <p:nvPr/>
            </p:nvSpPr>
            <p:spPr bwMode="auto">
              <a:xfrm>
                <a:off x="3143" y="1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94" name="Freeform 694"/>
              <p:cNvSpPr>
                <a:spLocks/>
              </p:cNvSpPr>
              <p:nvPr/>
            </p:nvSpPr>
            <p:spPr bwMode="auto">
              <a:xfrm>
                <a:off x="4227" y="11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95" name="Freeform 695"/>
              <p:cNvSpPr>
                <a:spLocks/>
              </p:cNvSpPr>
              <p:nvPr/>
            </p:nvSpPr>
            <p:spPr bwMode="auto">
              <a:xfrm>
                <a:off x="3411" y="173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96" name="Freeform 696"/>
              <p:cNvSpPr>
                <a:spLocks/>
              </p:cNvSpPr>
              <p:nvPr/>
            </p:nvSpPr>
            <p:spPr bwMode="auto">
              <a:xfrm>
                <a:off x="3678" y="14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97" name="Freeform 697"/>
              <p:cNvSpPr>
                <a:spLocks/>
              </p:cNvSpPr>
              <p:nvPr/>
            </p:nvSpPr>
            <p:spPr bwMode="auto">
              <a:xfrm>
                <a:off x="3725" y="15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098" name="Freeform 698"/>
              <p:cNvSpPr>
                <a:spLocks/>
              </p:cNvSpPr>
              <p:nvPr/>
            </p:nvSpPr>
            <p:spPr bwMode="auto">
              <a:xfrm>
                <a:off x="2824" y="216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099" name="Freeform 699"/>
              <p:cNvSpPr>
                <a:spLocks/>
              </p:cNvSpPr>
              <p:nvPr/>
            </p:nvSpPr>
            <p:spPr bwMode="auto">
              <a:xfrm>
                <a:off x="3327" y="17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00" name="Freeform 700"/>
              <p:cNvSpPr>
                <a:spLocks/>
              </p:cNvSpPr>
              <p:nvPr/>
            </p:nvSpPr>
            <p:spPr bwMode="auto">
              <a:xfrm>
                <a:off x="3646" y="15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01" name="Freeform 701"/>
              <p:cNvSpPr>
                <a:spLocks/>
              </p:cNvSpPr>
              <p:nvPr/>
            </p:nvSpPr>
            <p:spPr bwMode="auto">
              <a:xfrm>
                <a:off x="2897" y="208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02" name="Freeform 702"/>
              <p:cNvSpPr>
                <a:spLocks/>
              </p:cNvSpPr>
              <p:nvPr/>
            </p:nvSpPr>
            <p:spPr bwMode="auto">
              <a:xfrm>
                <a:off x="3966" y="13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03" name="Freeform 703"/>
              <p:cNvSpPr>
                <a:spLocks/>
              </p:cNvSpPr>
              <p:nvPr/>
            </p:nvSpPr>
            <p:spPr bwMode="auto">
              <a:xfrm>
                <a:off x="3683" y="15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04" name="Freeform 704"/>
              <p:cNvSpPr>
                <a:spLocks/>
              </p:cNvSpPr>
              <p:nvPr/>
            </p:nvSpPr>
            <p:spPr bwMode="auto">
              <a:xfrm>
                <a:off x="3049" y="199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05" name="Freeform 705"/>
              <p:cNvSpPr>
                <a:spLocks/>
              </p:cNvSpPr>
              <p:nvPr/>
            </p:nvSpPr>
            <p:spPr bwMode="auto">
              <a:xfrm>
                <a:off x="3138" y="19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06" name="Freeform 706"/>
              <p:cNvSpPr>
                <a:spLocks/>
              </p:cNvSpPr>
              <p:nvPr/>
            </p:nvSpPr>
            <p:spPr bwMode="auto">
              <a:xfrm>
                <a:off x="2929" y="20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07" name="Freeform 707"/>
              <p:cNvSpPr>
                <a:spLocks/>
              </p:cNvSpPr>
              <p:nvPr/>
            </p:nvSpPr>
            <p:spPr bwMode="auto">
              <a:xfrm>
                <a:off x="3248"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08" name="Freeform 708"/>
              <p:cNvSpPr>
                <a:spLocks/>
              </p:cNvSpPr>
              <p:nvPr/>
            </p:nvSpPr>
            <p:spPr bwMode="auto">
              <a:xfrm>
                <a:off x="3688" y="162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09" name="Freeform 709"/>
              <p:cNvSpPr>
                <a:spLocks/>
              </p:cNvSpPr>
              <p:nvPr/>
            </p:nvSpPr>
            <p:spPr bwMode="auto">
              <a:xfrm>
                <a:off x="3934" y="13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10" name="Freeform 710"/>
              <p:cNvSpPr>
                <a:spLocks/>
              </p:cNvSpPr>
              <p:nvPr/>
            </p:nvSpPr>
            <p:spPr bwMode="auto">
              <a:xfrm>
                <a:off x="3170" y="19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11" name="Freeform 711"/>
              <p:cNvSpPr>
                <a:spLocks/>
              </p:cNvSpPr>
              <p:nvPr/>
            </p:nvSpPr>
            <p:spPr bwMode="auto">
              <a:xfrm>
                <a:off x="3898" y="131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12" name="Freeform 712"/>
              <p:cNvSpPr>
                <a:spLocks/>
              </p:cNvSpPr>
              <p:nvPr/>
            </p:nvSpPr>
            <p:spPr bwMode="auto">
              <a:xfrm>
                <a:off x="3039" y="19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13" name="Freeform 713"/>
              <p:cNvSpPr>
                <a:spLocks/>
              </p:cNvSpPr>
              <p:nvPr/>
            </p:nvSpPr>
            <p:spPr bwMode="auto">
              <a:xfrm>
                <a:off x="2986" y="199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14" name="Freeform 714"/>
              <p:cNvSpPr>
                <a:spLocks/>
              </p:cNvSpPr>
              <p:nvPr/>
            </p:nvSpPr>
            <p:spPr bwMode="auto">
              <a:xfrm>
                <a:off x="4123" y="117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15" name="Freeform 715"/>
              <p:cNvSpPr>
                <a:spLocks/>
              </p:cNvSpPr>
              <p:nvPr/>
            </p:nvSpPr>
            <p:spPr bwMode="auto">
              <a:xfrm>
                <a:off x="3316" y="181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16" name="Freeform 716"/>
              <p:cNvSpPr>
                <a:spLocks/>
              </p:cNvSpPr>
              <p:nvPr/>
            </p:nvSpPr>
            <p:spPr bwMode="auto">
              <a:xfrm>
                <a:off x="3850" y="15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17" name="Freeform 717"/>
              <p:cNvSpPr>
                <a:spLocks/>
              </p:cNvSpPr>
              <p:nvPr/>
            </p:nvSpPr>
            <p:spPr bwMode="auto">
              <a:xfrm>
                <a:off x="2945" y="213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18" name="Freeform 718"/>
              <p:cNvSpPr>
                <a:spLocks/>
              </p:cNvSpPr>
              <p:nvPr/>
            </p:nvSpPr>
            <p:spPr bwMode="auto">
              <a:xfrm>
                <a:off x="3301" y="17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19" name="Freeform 719"/>
              <p:cNvSpPr>
                <a:spLocks/>
              </p:cNvSpPr>
              <p:nvPr/>
            </p:nvSpPr>
            <p:spPr bwMode="auto">
              <a:xfrm>
                <a:off x="3903" y="13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20" name="Freeform 720"/>
              <p:cNvSpPr>
                <a:spLocks/>
              </p:cNvSpPr>
              <p:nvPr/>
            </p:nvSpPr>
            <p:spPr bwMode="auto">
              <a:xfrm>
                <a:off x="3348" y="168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21" name="Freeform 721"/>
              <p:cNvSpPr>
                <a:spLocks/>
              </p:cNvSpPr>
              <p:nvPr/>
            </p:nvSpPr>
            <p:spPr bwMode="auto">
              <a:xfrm>
                <a:off x="3075" y="2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22" name="Freeform 722"/>
              <p:cNvSpPr>
                <a:spLocks/>
              </p:cNvSpPr>
              <p:nvPr/>
            </p:nvSpPr>
            <p:spPr bwMode="auto">
              <a:xfrm>
                <a:off x="4091" y="120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23" name="Freeform 723"/>
              <p:cNvSpPr>
                <a:spLocks/>
              </p:cNvSpPr>
              <p:nvPr/>
            </p:nvSpPr>
            <p:spPr bwMode="auto">
              <a:xfrm>
                <a:off x="3966" y="13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24" name="Freeform 724"/>
              <p:cNvSpPr>
                <a:spLocks/>
              </p:cNvSpPr>
              <p:nvPr/>
            </p:nvSpPr>
            <p:spPr bwMode="auto">
              <a:xfrm>
                <a:off x="3599" y="161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25" name="Freeform 725"/>
              <p:cNvSpPr>
                <a:spLocks/>
              </p:cNvSpPr>
              <p:nvPr/>
            </p:nvSpPr>
            <p:spPr bwMode="auto">
              <a:xfrm>
                <a:off x="4007" y="12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26" name="Freeform 726"/>
              <p:cNvSpPr>
                <a:spLocks/>
              </p:cNvSpPr>
              <p:nvPr/>
            </p:nvSpPr>
            <p:spPr bwMode="auto">
              <a:xfrm>
                <a:off x="3452" y="170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27" name="Freeform 727"/>
              <p:cNvSpPr>
                <a:spLocks/>
              </p:cNvSpPr>
              <p:nvPr/>
            </p:nvSpPr>
            <p:spPr bwMode="auto">
              <a:xfrm>
                <a:off x="3248"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28" name="Freeform 728"/>
              <p:cNvSpPr>
                <a:spLocks/>
              </p:cNvSpPr>
              <p:nvPr/>
            </p:nvSpPr>
            <p:spPr bwMode="auto">
              <a:xfrm>
                <a:off x="3395" y="17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29" name="Freeform 729"/>
              <p:cNvSpPr>
                <a:spLocks/>
              </p:cNvSpPr>
              <p:nvPr/>
            </p:nvSpPr>
            <p:spPr bwMode="auto">
              <a:xfrm>
                <a:off x="3646" y="1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30" name="Freeform 730"/>
              <p:cNvSpPr>
                <a:spLocks/>
              </p:cNvSpPr>
              <p:nvPr/>
            </p:nvSpPr>
            <p:spPr bwMode="auto">
              <a:xfrm>
                <a:off x="3452" y="17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31" name="Freeform 731"/>
              <p:cNvSpPr>
                <a:spLocks/>
              </p:cNvSpPr>
              <p:nvPr/>
            </p:nvSpPr>
            <p:spPr bwMode="auto">
              <a:xfrm>
                <a:off x="3578" y="164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32" name="Freeform 732"/>
              <p:cNvSpPr>
                <a:spLocks/>
              </p:cNvSpPr>
              <p:nvPr/>
            </p:nvSpPr>
            <p:spPr bwMode="auto">
              <a:xfrm>
                <a:off x="3526" y="16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33" name="Freeform 733"/>
              <p:cNvSpPr>
                <a:spLocks/>
              </p:cNvSpPr>
              <p:nvPr/>
            </p:nvSpPr>
            <p:spPr bwMode="auto">
              <a:xfrm>
                <a:off x="3997" y="126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34" name="Freeform 734"/>
              <p:cNvSpPr>
                <a:spLocks/>
              </p:cNvSpPr>
              <p:nvPr/>
            </p:nvSpPr>
            <p:spPr bwMode="auto">
              <a:xfrm>
                <a:off x="2866" y="21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35" name="Freeform 735"/>
              <p:cNvSpPr>
                <a:spLocks/>
              </p:cNvSpPr>
              <p:nvPr/>
            </p:nvSpPr>
            <p:spPr bwMode="auto">
              <a:xfrm>
                <a:off x="4028" y="12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36" name="Freeform 736"/>
              <p:cNvSpPr>
                <a:spLocks/>
              </p:cNvSpPr>
              <p:nvPr/>
            </p:nvSpPr>
            <p:spPr bwMode="auto">
              <a:xfrm>
                <a:off x="3280" y="182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37" name="Freeform 737"/>
              <p:cNvSpPr>
                <a:spLocks/>
              </p:cNvSpPr>
              <p:nvPr/>
            </p:nvSpPr>
            <p:spPr bwMode="auto">
              <a:xfrm>
                <a:off x="3458" y="168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38" name="Freeform 738"/>
              <p:cNvSpPr>
                <a:spLocks/>
              </p:cNvSpPr>
              <p:nvPr/>
            </p:nvSpPr>
            <p:spPr bwMode="auto">
              <a:xfrm>
                <a:off x="3437" y="167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39" name="Freeform 739"/>
              <p:cNvSpPr>
                <a:spLocks/>
              </p:cNvSpPr>
              <p:nvPr/>
            </p:nvSpPr>
            <p:spPr bwMode="auto">
              <a:xfrm>
                <a:off x="4086" y="12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40" name="Freeform 740"/>
              <p:cNvSpPr>
                <a:spLocks/>
              </p:cNvSpPr>
              <p:nvPr/>
            </p:nvSpPr>
            <p:spPr bwMode="auto">
              <a:xfrm>
                <a:off x="2861" y="211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41" name="Freeform 741"/>
              <p:cNvSpPr>
                <a:spLocks/>
              </p:cNvSpPr>
              <p:nvPr/>
            </p:nvSpPr>
            <p:spPr bwMode="auto">
              <a:xfrm>
                <a:off x="3264" y="18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42" name="Freeform 742"/>
              <p:cNvSpPr>
                <a:spLocks/>
              </p:cNvSpPr>
              <p:nvPr/>
            </p:nvSpPr>
            <p:spPr bwMode="auto">
              <a:xfrm>
                <a:off x="3416" y="17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43" name="Freeform 743"/>
              <p:cNvSpPr>
                <a:spLocks/>
              </p:cNvSpPr>
              <p:nvPr/>
            </p:nvSpPr>
            <p:spPr bwMode="auto">
              <a:xfrm>
                <a:off x="2950" y="19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44" name="Freeform 744"/>
              <p:cNvSpPr>
                <a:spLocks/>
              </p:cNvSpPr>
              <p:nvPr/>
            </p:nvSpPr>
            <p:spPr bwMode="auto">
              <a:xfrm>
                <a:off x="3201" y="182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45" name="Freeform 745"/>
              <p:cNvSpPr>
                <a:spLocks/>
              </p:cNvSpPr>
              <p:nvPr/>
            </p:nvSpPr>
            <p:spPr bwMode="auto">
              <a:xfrm>
                <a:off x="3505" y="16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46" name="Freeform 746"/>
              <p:cNvSpPr>
                <a:spLocks/>
              </p:cNvSpPr>
              <p:nvPr/>
            </p:nvSpPr>
            <p:spPr bwMode="auto">
              <a:xfrm>
                <a:off x="3463" y="164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47" name="Freeform 747"/>
              <p:cNvSpPr>
                <a:spLocks/>
              </p:cNvSpPr>
              <p:nvPr/>
            </p:nvSpPr>
            <p:spPr bwMode="auto">
              <a:xfrm>
                <a:off x="3149" y="192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48" name="Freeform 748"/>
              <p:cNvSpPr>
                <a:spLocks/>
              </p:cNvSpPr>
              <p:nvPr/>
            </p:nvSpPr>
            <p:spPr bwMode="auto">
              <a:xfrm>
                <a:off x="2986" y="198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49" name="Freeform 749"/>
              <p:cNvSpPr>
                <a:spLocks/>
              </p:cNvSpPr>
              <p:nvPr/>
            </p:nvSpPr>
            <p:spPr bwMode="auto">
              <a:xfrm>
                <a:off x="3180" y="187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50" name="Freeform 750"/>
              <p:cNvSpPr>
                <a:spLocks/>
              </p:cNvSpPr>
              <p:nvPr/>
            </p:nvSpPr>
            <p:spPr bwMode="auto">
              <a:xfrm>
                <a:off x="3212" y="186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51" name="Freeform 751"/>
              <p:cNvSpPr>
                <a:spLocks/>
              </p:cNvSpPr>
              <p:nvPr/>
            </p:nvSpPr>
            <p:spPr bwMode="auto">
              <a:xfrm>
                <a:off x="3049" y="199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52" name="Freeform 752"/>
              <p:cNvSpPr>
                <a:spLocks/>
              </p:cNvSpPr>
              <p:nvPr/>
            </p:nvSpPr>
            <p:spPr bwMode="auto">
              <a:xfrm>
                <a:off x="3133" y="199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53" name="Freeform 753"/>
              <p:cNvSpPr>
                <a:spLocks/>
              </p:cNvSpPr>
              <p:nvPr/>
            </p:nvSpPr>
            <p:spPr bwMode="auto">
              <a:xfrm>
                <a:off x="3322" y="184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54" name="Freeform 754"/>
              <p:cNvSpPr>
                <a:spLocks/>
              </p:cNvSpPr>
              <p:nvPr/>
            </p:nvSpPr>
            <p:spPr bwMode="auto">
              <a:xfrm>
                <a:off x="3028" y="2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55" name="Freeform 755"/>
              <p:cNvSpPr>
                <a:spLocks/>
              </p:cNvSpPr>
              <p:nvPr/>
            </p:nvSpPr>
            <p:spPr bwMode="auto">
              <a:xfrm>
                <a:off x="2981" y="21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56" name="Freeform 756"/>
              <p:cNvSpPr>
                <a:spLocks/>
              </p:cNvSpPr>
              <p:nvPr/>
            </p:nvSpPr>
            <p:spPr bwMode="auto">
              <a:xfrm>
                <a:off x="3065" y="20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57" name="Freeform 757"/>
              <p:cNvSpPr>
                <a:spLocks/>
              </p:cNvSpPr>
              <p:nvPr/>
            </p:nvSpPr>
            <p:spPr bwMode="auto">
              <a:xfrm>
                <a:off x="3976" y="116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58" name="Freeform 758"/>
              <p:cNvSpPr>
                <a:spLocks/>
              </p:cNvSpPr>
              <p:nvPr/>
            </p:nvSpPr>
            <p:spPr bwMode="auto">
              <a:xfrm>
                <a:off x="3547" y="164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59" name="Freeform 759"/>
              <p:cNvSpPr>
                <a:spLocks/>
              </p:cNvSpPr>
              <p:nvPr/>
            </p:nvSpPr>
            <p:spPr bwMode="auto">
              <a:xfrm>
                <a:off x="2976" y="204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60" name="Freeform 760"/>
              <p:cNvSpPr>
                <a:spLocks/>
              </p:cNvSpPr>
              <p:nvPr/>
            </p:nvSpPr>
            <p:spPr bwMode="auto">
              <a:xfrm>
                <a:off x="4013" y="12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61" name="Freeform 761"/>
              <p:cNvSpPr>
                <a:spLocks/>
              </p:cNvSpPr>
              <p:nvPr/>
            </p:nvSpPr>
            <p:spPr bwMode="auto">
              <a:xfrm>
                <a:off x="3327" y="17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62" name="Freeform 762"/>
              <p:cNvSpPr>
                <a:spLocks/>
              </p:cNvSpPr>
              <p:nvPr/>
            </p:nvSpPr>
            <p:spPr bwMode="auto">
              <a:xfrm>
                <a:off x="4186" y="112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63" name="Freeform 763"/>
              <p:cNvSpPr>
                <a:spLocks/>
              </p:cNvSpPr>
              <p:nvPr/>
            </p:nvSpPr>
            <p:spPr bwMode="auto">
              <a:xfrm>
                <a:off x="3966" y="123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64" name="Freeform 764"/>
              <p:cNvSpPr>
                <a:spLocks/>
              </p:cNvSpPr>
              <p:nvPr/>
            </p:nvSpPr>
            <p:spPr bwMode="auto">
              <a:xfrm>
                <a:off x="3594" y="15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65" name="Freeform 765"/>
              <p:cNvSpPr>
                <a:spLocks/>
              </p:cNvSpPr>
              <p:nvPr/>
            </p:nvSpPr>
            <p:spPr bwMode="auto">
              <a:xfrm>
                <a:off x="3808" y="14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66" name="Freeform 766"/>
              <p:cNvSpPr>
                <a:spLocks/>
              </p:cNvSpPr>
              <p:nvPr/>
            </p:nvSpPr>
            <p:spPr bwMode="auto">
              <a:xfrm>
                <a:off x="3243" y="18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67" name="Freeform 767"/>
              <p:cNvSpPr>
                <a:spLocks/>
              </p:cNvSpPr>
              <p:nvPr/>
            </p:nvSpPr>
            <p:spPr bwMode="auto">
              <a:xfrm>
                <a:off x="3112" y="19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68" name="Freeform 768"/>
              <p:cNvSpPr>
                <a:spLocks/>
              </p:cNvSpPr>
              <p:nvPr/>
            </p:nvSpPr>
            <p:spPr bwMode="auto">
              <a:xfrm>
                <a:off x="3353" y="181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69" name="Freeform 769"/>
              <p:cNvSpPr>
                <a:spLocks/>
              </p:cNvSpPr>
              <p:nvPr/>
            </p:nvSpPr>
            <p:spPr bwMode="auto">
              <a:xfrm>
                <a:off x="2766" y="217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70" name="Freeform 770"/>
              <p:cNvSpPr>
                <a:spLocks/>
              </p:cNvSpPr>
              <p:nvPr/>
            </p:nvSpPr>
            <p:spPr bwMode="auto">
              <a:xfrm>
                <a:off x="3866" y="13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71" name="Freeform 771"/>
              <p:cNvSpPr>
                <a:spLocks/>
              </p:cNvSpPr>
              <p:nvPr/>
            </p:nvSpPr>
            <p:spPr bwMode="auto">
              <a:xfrm>
                <a:off x="3018" y="20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72" name="Freeform 772"/>
              <p:cNvSpPr>
                <a:spLocks/>
              </p:cNvSpPr>
              <p:nvPr/>
            </p:nvSpPr>
            <p:spPr bwMode="auto">
              <a:xfrm>
                <a:off x="2955" y="211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73" name="Freeform 773"/>
              <p:cNvSpPr>
                <a:spLocks/>
              </p:cNvSpPr>
              <p:nvPr/>
            </p:nvSpPr>
            <p:spPr bwMode="auto">
              <a:xfrm>
                <a:off x="3505" y="16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74" name="Freeform 774"/>
              <p:cNvSpPr>
                <a:spLocks/>
              </p:cNvSpPr>
              <p:nvPr/>
            </p:nvSpPr>
            <p:spPr bwMode="auto">
              <a:xfrm>
                <a:off x="4175" y="118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75" name="Freeform 775"/>
              <p:cNvSpPr>
                <a:spLocks/>
              </p:cNvSpPr>
              <p:nvPr/>
            </p:nvSpPr>
            <p:spPr bwMode="auto">
              <a:xfrm>
                <a:off x="3379" y="17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76" name="Freeform 776"/>
              <p:cNvSpPr>
                <a:spLocks/>
              </p:cNvSpPr>
              <p:nvPr/>
            </p:nvSpPr>
            <p:spPr bwMode="auto">
              <a:xfrm>
                <a:off x="3002" y="214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77" name="Freeform 777"/>
              <p:cNvSpPr>
                <a:spLocks/>
              </p:cNvSpPr>
              <p:nvPr/>
            </p:nvSpPr>
            <p:spPr bwMode="auto">
              <a:xfrm>
                <a:off x="3274" y="180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78" name="Freeform 778"/>
              <p:cNvSpPr>
                <a:spLocks/>
              </p:cNvSpPr>
              <p:nvPr/>
            </p:nvSpPr>
            <p:spPr bwMode="auto">
              <a:xfrm>
                <a:off x="3274" y="18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79" name="Freeform 779"/>
              <p:cNvSpPr>
                <a:spLocks/>
              </p:cNvSpPr>
              <p:nvPr/>
            </p:nvSpPr>
            <p:spPr bwMode="auto">
              <a:xfrm>
                <a:off x="3788" y="144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80" name="Freeform 780"/>
              <p:cNvSpPr>
                <a:spLocks/>
              </p:cNvSpPr>
              <p:nvPr/>
            </p:nvSpPr>
            <p:spPr bwMode="auto">
              <a:xfrm>
                <a:off x="2981" y="192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81" name="Freeform 781"/>
              <p:cNvSpPr>
                <a:spLocks/>
              </p:cNvSpPr>
              <p:nvPr/>
            </p:nvSpPr>
            <p:spPr bwMode="auto">
              <a:xfrm>
                <a:off x="3625" y="15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82" name="Freeform 782"/>
              <p:cNvSpPr>
                <a:spLocks/>
              </p:cNvSpPr>
              <p:nvPr/>
            </p:nvSpPr>
            <p:spPr bwMode="auto">
              <a:xfrm>
                <a:off x="3814" y="14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83" name="Freeform 783"/>
              <p:cNvSpPr>
                <a:spLocks/>
              </p:cNvSpPr>
              <p:nvPr/>
            </p:nvSpPr>
            <p:spPr bwMode="auto">
              <a:xfrm>
                <a:off x="3201" y="190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84" name="Freeform 784"/>
              <p:cNvSpPr>
                <a:spLocks/>
              </p:cNvSpPr>
              <p:nvPr/>
            </p:nvSpPr>
            <p:spPr bwMode="auto">
              <a:xfrm>
                <a:off x="3154" y="191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85" name="Freeform 785"/>
              <p:cNvSpPr>
                <a:spLocks/>
              </p:cNvSpPr>
              <p:nvPr/>
            </p:nvSpPr>
            <p:spPr bwMode="auto">
              <a:xfrm>
                <a:off x="2934" y="212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86" name="Freeform 786"/>
              <p:cNvSpPr>
                <a:spLocks/>
              </p:cNvSpPr>
              <p:nvPr/>
            </p:nvSpPr>
            <p:spPr bwMode="auto">
              <a:xfrm>
                <a:off x="3007" y="21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87" name="Freeform 787"/>
              <p:cNvSpPr>
                <a:spLocks/>
              </p:cNvSpPr>
              <p:nvPr/>
            </p:nvSpPr>
            <p:spPr bwMode="auto">
              <a:xfrm>
                <a:off x="3212" y="18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88" name="Freeform 788"/>
              <p:cNvSpPr>
                <a:spLocks/>
              </p:cNvSpPr>
              <p:nvPr/>
            </p:nvSpPr>
            <p:spPr bwMode="auto">
              <a:xfrm>
                <a:off x="3411" y="180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89" name="Freeform 789"/>
              <p:cNvSpPr>
                <a:spLocks/>
              </p:cNvSpPr>
              <p:nvPr/>
            </p:nvSpPr>
            <p:spPr bwMode="auto">
              <a:xfrm>
                <a:off x="2992" y="207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90" name="Freeform 790"/>
              <p:cNvSpPr>
                <a:spLocks/>
              </p:cNvSpPr>
              <p:nvPr/>
            </p:nvSpPr>
            <p:spPr bwMode="auto">
              <a:xfrm>
                <a:off x="3201"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91" name="Freeform 791"/>
              <p:cNvSpPr>
                <a:spLocks/>
              </p:cNvSpPr>
              <p:nvPr/>
            </p:nvSpPr>
            <p:spPr bwMode="auto">
              <a:xfrm>
                <a:off x="3604" y="15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92" name="Freeform 792"/>
              <p:cNvSpPr>
                <a:spLocks/>
              </p:cNvSpPr>
              <p:nvPr/>
            </p:nvSpPr>
            <p:spPr bwMode="auto">
              <a:xfrm>
                <a:off x="3740" y="15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93" name="Freeform 793"/>
              <p:cNvSpPr>
                <a:spLocks/>
              </p:cNvSpPr>
              <p:nvPr/>
            </p:nvSpPr>
            <p:spPr bwMode="auto">
              <a:xfrm>
                <a:off x="3374" y="17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94" name="Freeform 794"/>
              <p:cNvSpPr>
                <a:spLocks/>
              </p:cNvSpPr>
              <p:nvPr/>
            </p:nvSpPr>
            <p:spPr bwMode="auto">
              <a:xfrm>
                <a:off x="2892" y="208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195" name="Freeform 795"/>
              <p:cNvSpPr>
                <a:spLocks/>
              </p:cNvSpPr>
              <p:nvPr/>
            </p:nvSpPr>
            <p:spPr bwMode="auto">
              <a:xfrm>
                <a:off x="3767" y="15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96" name="Freeform 796"/>
              <p:cNvSpPr>
                <a:spLocks/>
              </p:cNvSpPr>
              <p:nvPr/>
            </p:nvSpPr>
            <p:spPr bwMode="auto">
              <a:xfrm>
                <a:off x="3060" y="202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97" name="Freeform 797"/>
              <p:cNvSpPr>
                <a:spLocks/>
              </p:cNvSpPr>
              <p:nvPr/>
            </p:nvSpPr>
            <p:spPr bwMode="auto">
              <a:xfrm>
                <a:off x="4301" y="10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98" name="Freeform 798"/>
              <p:cNvSpPr>
                <a:spLocks/>
              </p:cNvSpPr>
              <p:nvPr/>
            </p:nvSpPr>
            <p:spPr bwMode="auto">
              <a:xfrm>
                <a:off x="3034" y="201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199" name="Freeform 799"/>
              <p:cNvSpPr>
                <a:spLocks/>
              </p:cNvSpPr>
              <p:nvPr/>
            </p:nvSpPr>
            <p:spPr bwMode="auto">
              <a:xfrm>
                <a:off x="3285" y="18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00" name="Freeform 800"/>
              <p:cNvSpPr>
                <a:spLocks/>
              </p:cNvSpPr>
              <p:nvPr/>
            </p:nvSpPr>
            <p:spPr bwMode="auto">
              <a:xfrm>
                <a:off x="3840" y="14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01" name="Freeform 801"/>
              <p:cNvSpPr>
                <a:spLocks/>
              </p:cNvSpPr>
              <p:nvPr/>
            </p:nvSpPr>
            <p:spPr bwMode="auto">
              <a:xfrm>
                <a:off x="3138" y="190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02" name="Freeform 802"/>
              <p:cNvSpPr>
                <a:spLocks/>
              </p:cNvSpPr>
              <p:nvPr/>
            </p:nvSpPr>
            <p:spPr bwMode="auto">
              <a:xfrm>
                <a:off x="3342" y="177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03" name="Freeform 803"/>
              <p:cNvSpPr>
                <a:spLocks/>
              </p:cNvSpPr>
              <p:nvPr/>
            </p:nvSpPr>
            <p:spPr bwMode="auto">
              <a:xfrm>
                <a:off x="3678" y="14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04" name="Freeform 804"/>
              <p:cNvSpPr>
                <a:spLocks/>
              </p:cNvSpPr>
              <p:nvPr/>
            </p:nvSpPr>
            <p:spPr bwMode="auto">
              <a:xfrm>
                <a:off x="3175" y="18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05" name="Freeform 805"/>
              <p:cNvSpPr>
                <a:spLocks/>
              </p:cNvSpPr>
              <p:nvPr/>
            </p:nvSpPr>
            <p:spPr bwMode="auto">
              <a:xfrm>
                <a:off x="3960" y="13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06" name="Freeform 806"/>
              <p:cNvSpPr>
                <a:spLocks/>
              </p:cNvSpPr>
              <p:nvPr/>
            </p:nvSpPr>
            <p:spPr bwMode="auto">
              <a:xfrm>
                <a:off x="3285" y="177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07" name="Freeform 807"/>
              <p:cNvSpPr>
                <a:spLocks/>
              </p:cNvSpPr>
              <p:nvPr/>
            </p:nvSpPr>
            <p:spPr bwMode="auto">
              <a:xfrm>
                <a:off x="2945" y="209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08" name="Freeform 808"/>
              <p:cNvSpPr>
                <a:spLocks/>
              </p:cNvSpPr>
              <p:nvPr/>
            </p:nvSpPr>
            <p:spPr bwMode="auto">
              <a:xfrm>
                <a:off x="2924" y="205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09" name="Freeform 809"/>
              <p:cNvSpPr>
                <a:spLocks/>
              </p:cNvSpPr>
              <p:nvPr/>
            </p:nvSpPr>
            <p:spPr bwMode="auto">
              <a:xfrm>
                <a:off x="3735" y="14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7" name="Group 1011"/>
            <p:cNvGrpSpPr>
              <a:grpSpLocks/>
            </p:cNvGrpSpPr>
            <p:nvPr/>
          </p:nvGrpSpPr>
          <p:grpSpPr bwMode="auto">
            <a:xfrm>
              <a:off x="2777" y="1153"/>
              <a:ext cx="1445" cy="1142"/>
              <a:chOff x="2777" y="1153"/>
              <a:chExt cx="1445" cy="1142"/>
            </a:xfrm>
          </p:grpSpPr>
          <p:sp>
            <p:nvSpPr>
              <p:cNvPr id="231211" name="Freeform 811"/>
              <p:cNvSpPr>
                <a:spLocks/>
              </p:cNvSpPr>
              <p:nvPr/>
            </p:nvSpPr>
            <p:spPr bwMode="auto">
              <a:xfrm>
                <a:off x="3604" y="16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12" name="Freeform 812"/>
              <p:cNvSpPr>
                <a:spLocks/>
              </p:cNvSpPr>
              <p:nvPr/>
            </p:nvSpPr>
            <p:spPr bwMode="auto">
              <a:xfrm>
                <a:off x="3411" y="172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13" name="Freeform 813"/>
              <p:cNvSpPr>
                <a:spLocks/>
              </p:cNvSpPr>
              <p:nvPr/>
            </p:nvSpPr>
            <p:spPr bwMode="auto">
              <a:xfrm>
                <a:off x="3337" y="1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14" name="Freeform 814"/>
              <p:cNvSpPr>
                <a:spLocks/>
              </p:cNvSpPr>
              <p:nvPr/>
            </p:nvSpPr>
            <p:spPr bwMode="auto">
              <a:xfrm>
                <a:off x="2856" y="214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15" name="Freeform 815"/>
              <p:cNvSpPr>
                <a:spLocks/>
              </p:cNvSpPr>
              <p:nvPr/>
            </p:nvSpPr>
            <p:spPr bwMode="auto">
              <a:xfrm>
                <a:off x="3547" y="15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16" name="Freeform 816"/>
              <p:cNvSpPr>
                <a:spLocks/>
              </p:cNvSpPr>
              <p:nvPr/>
            </p:nvSpPr>
            <p:spPr bwMode="auto">
              <a:xfrm>
                <a:off x="3222" y="187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17" name="Freeform 817"/>
              <p:cNvSpPr>
                <a:spLocks/>
              </p:cNvSpPr>
              <p:nvPr/>
            </p:nvSpPr>
            <p:spPr bwMode="auto">
              <a:xfrm>
                <a:off x="3243" y="193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18" name="Freeform 818"/>
              <p:cNvSpPr>
                <a:spLocks/>
              </p:cNvSpPr>
              <p:nvPr/>
            </p:nvSpPr>
            <p:spPr bwMode="auto">
              <a:xfrm>
                <a:off x="3264" y="186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19" name="Freeform 819"/>
              <p:cNvSpPr>
                <a:spLocks/>
              </p:cNvSpPr>
              <p:nvPr/>
            </p:nvSpPr>
            <p:spPr bwMode="auto">
              <a:xfrm>
                <a:off x="3997" y="13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20" name="Freeform 820"/>
              <p:cNvSpPr>
                <a:spLocks/>
              </p:cNvSpPr>
              <p:nvPr/>
            </p:nvSpPr>
            <p:spPr bwMode="auto">
              <a:xfrm>
                <a:off x="3007" y="204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21" name="Freeform 821"/>
              <p:cNvSpPr>
                <a:spLocks/>
              </p:cNvSpPr>
              <p:nvPr/>
            </p:nvSpPr>
            <p:spPr bwMode="auto">
              <a:xfrm>
                <a:off x="3521" y="1635"/>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22" name="Freeform 822"/>
              <p:cNvSpPr>
                <a:spLocks/>
              </p:cNvSpPr>
              <p:nvPr/>
            </p:nvSpPr>
            <p:spPr bwMode="auto">
              <a:xfrm>
                <a:off x="3882" y="13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23" name="Freeform 823"/>
              <p:cNvSpPr>
                <a:spLocks/>
              </p:cNvSpPr>
              <p:nvPr/>
            </p:nvSpPr>
            <p:spPr bwMode="auto">
              <a:xfrm>
                <a:off x="3023" y="195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24" name="Freeform 824"/>
              <p:cNvSpPr>
                <a:spLocks/>
              </p:cNvSpPr>
              <p:nvPr/>
            </p:nvSpPr>
            <p:spPr bwMode="auto">
              <a:xfrm>
                <a:off x="3620" y="15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25" name="Freeform 825"/>
              <p:cNvSpPr>
                <a:spLocks/>
              </p:cNvSpPr>
              <p:nvPr/>
            </p:nvSpPr>
            <p:spPr bwMode="auto">
              <a:xfrm>
                <a:off x="2965" y="211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26" name="Freeform 826"/>
              <p:cNvSpPr>
                <a:spLocks/>
              </p:cNvSpPr>
              <p:nvPr/>
            </p:nvSpPr>
            <p:spPr bwMode="auto">
              <a:xfrm>
                <a:off x="3929" y="132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27" name="Freeform 827"/>
              <p:cNvSpPr>
                <a:spLocks/>
              </p:cNvSpPr>
              <p:nvPr/>
            </p:nvSpPr>
            <p:spPr bwMode="auto">
              <a:xfrm>
                <a:off x="2803" y="227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28" name="Freeform 828"/>
              <p:cNvSpPr>
                <a:spLocks/>
              </p:cNvSpPr>
              <p:nvPr/>
            </p:nvSpPr>
            <p:spPr bwMode="auto">
              <a:xfrm>
                <a:off x="3191" y="191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29" name="Freeform 829"/>
              <p:cNvSpPr>
                <a:spLocks/>
              </p:cNvSpPr>
              <p:nvPr/>
            </p:nvSpPr>
            <p:spPr bwMode="auto">
              <a:xfrm>
                <a:off x="3201" y="193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30" name="Freeform 830"/>
              <p:cNvSpPr>
                <a:spLocks/>
              </p:cNvSpPr>
              <p:nvPr/>
            </p:nvSpPr>
            <p:spPr bwMode="auto">
              <a:xfrm>
                <a:off x="2945" y="211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31" name="Freeform 831"/>
              <p:cNvSpPr>
                <a:spLocks/>
              </p:cNvSpPr>
              <p:nvPr/>
            </p:nvSpPr>
            <p:spPr bwMode="auto">
              <a:xfrm>
                <a:off x="3138" y="192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32" name="Freeform 832"/>
              <p:cNvSpPr>
                <a:spLocks/>
              </p:cNvSpPr>
              <p:nvPr/>
            </p:nvSpPr>
            <p:spPr bwMode="auto">
              <a:xfrm>
                <a:off x="3693" y="15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33" name="Freeform 833"/>
              <p:cNvSpPr>
                <a:spLocks/>
              </p:cNvSpPr>
              <p:nvPr/>
            </p:nvSpPr>
            <p:spPr bwMode="auto">
              <a:xfrm>
                <a:off x="3452" y="16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34" name="Freeform 834"/>
              <p:cNvSpPr>
                <a:spLocks/>
              </p:cNvSpPr>
              <p:nvPr/>
            </p:nvSpPr>
            <p:spPr bwMode="auto">
              <a:xfrm>
                <a:off x="3463" y="16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35" name="Freeform 835"/>
              <p:cNvSpPr>
                <a:spLocks/>
              </p:cNvSpPr>
              <p:nvPr/>
            </p:nvSpPr>
            <p:spPr bwMode="auto">
              <a:xfrm>
                <a:off x="3793" y="14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36" name="Freeform 836"/>
              <p:cNvSpPr>
                <a:spLocks/>
              </p:cNvSpPr>
              <p:nvPr/>
            </p:nvSpPr>
            <p:spPr bwMode="auto">
              <a:xfrm>
                <a:off x="4070" y="120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37" name="Freeform 837"/>
              <p:cNvSpPr>
                <a:spLocks/>
              </p:cNvSpPr>
              <p:nvPr/>
            </p:nvSpPr>
            <p:spPr bwMode="auto">
              <a:xfrm>
                <a:off x="3646" y="1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38" name="Freeform 838"/>
              <p:cNvSpPr>
                <a:spLocks/>
              </p:cNvSpPr>
              <p:nvPr/>
            </p:nvSpPr>
            <p:spPr bwMode="auto">
              <a:xfrm>
                <a:off x="3196" y="186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39" name="Freeform 839"/>
              <p:cNvSpPr>
                <a:spLocks/>
              </p:cNvSpPr>
              <p:nvPr/>
            </p:nvSpPr>
            <p:spPr bwMode="auto">
              <a:xfrm>
                <a:off x="4039" y="13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40" name="Freeform 840"/>
              <p:cNvSpPr>
                <a:spLocks/>
              </p:cNvSpPr>
              <p:nvPr/>
            </p:nvSpPr>
            <p:spPr bwMode="auto">
              <a:xfrm>
                <a:off x="2971" y="204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41" name="Freeform 841"/>
              <p:cNvSpPr>
                <a:spLocks/>
              </p:cNvSpPr>
              <p:nvPr/>
            </p:nvSpPr>
            <p:spPr bwMode="auto">
              <a:xfrm>
                <a:off x="2913" y="213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42" name="Freeform 842"/>
              <p:cNvSpPr>
                <a:spLocks/>
              </p:cNvSpPr>
              <p:nvPr/>
            </p:nvSpPr>
            <p:spPr bwMode="auto">
              <a:xfrm>
                <a:off x="3128" y="200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43" name="Freeform 843"/>
              <p:cNvSpPr>
                <a:spLocks/>
              </p:cNvSpPr>
              <p:nvPr/>
            </p:nvSpPr>
            <p:spPr bwMode="auto">
              <a:xfrm>
                <a:off x="3034" y="204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44" name="Freeform 844"/>
              <p:cNvSpPr>
                <a:spLocks/>
              </p:cNvSpPr>
              <p:nvPr/>
            </p:nvSpPr>
            <p:spPr bwMode="auto">
              <a:xfrm>
                <a:off x="3416" y="17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45" name="Freeform 845"/>
              <p:cNvSpPr>
                <a:spLocks/>
              </p:cNvSpPr>
              <p:nvPr/>
            </p:nvSpPr>
            <p:spPr bwMode="auto">
              <a:xfrm>
                <a:off x="4076" y="115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46" name="Freeform 846"/>
              <p:cNvSpPr>
                <a:spLocks/>
              </p:cNvSpPr>
              <p:nvPr/>
            </p:nvSpPr>
            <p:spPr bwMode="auto">
              <a:xfrm>
                <a:off x="3301" y="18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47" name="Freeform 847"/>
              <p:cNvSpPr>
                <a:spLocks/>
              </p:cNvSpPr>
              <p:nvPr/>
            </p:nvSpPr>
            <p:spPr bwMode="auto">
              <a:xfrm>
                <a:off x="3185" y="19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48" name="Freeform 848"/>
              <p:cNvSpPr>
                <a:spLocks/>
              </p:cNvSpPr>
              <p:nvPr/>
            </p:nvSpPr>
            <p:spPr bwMode="auto">
              <a:xfrm>
                <a:off x="3578" y="16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49" name="Freeform 849"/>
              <p:cNvSpPr>
                <a:spLocks/>
              </p:cNvSpPr>
              <p:nvPr/>
            </p:nvSpPr>
            <p:spPr bwMode="auto">
              <a:xfrm>
                <a:off x="3856" y="13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50" name="Freeform 850"/>
              <p:cNvSpPr>
                <a:spLocks/>
              </p:cNvSpPr>
              <p:nvPr/>
            </p:nvSpPr>
            <p:spPr bwMode="auto">
              <a:xfrm>
                <a:off x="3547" y="162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51" name="Freeform 851"/>
              <p:cNvSpPr>
                <a:spLocks/>
              </p:cNvSpPr>
              <p:nvPr/>
            </p:nvSpPr>
            <p:spPr bwMode="auto">
              <a:xfrm>
                <a:off x="3379" y="16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52" name="Freeform 852"/>
              <p:cNvSpPr>
                <a:spLocks/>
              </p:cNvSpPr>
              <p:nvPr/>
            </p:nvSpPr>
            <p:spPr bwMode="auto">
              <a:xfrm>
                <a:off x="3898" y="133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53" name="Freeform 853"/>
              <p:cNvSpPr>
                <a:spLocks/>
              </p:cNvSpPr>
              <p:nvPr/>
            </p:nvSpPr>
            <p:spPr bwMode="auto">
              <a:xfrm>
                <a:off x="3269" y="190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54" name="Freeform 854"/>
              <p:cNvSpPr>
                <a:spLocks/>
              </p:cNvSpPr>
              <p:nvPr/>
            </p:nvSpPr>
            <p:spPr bwMode="auto">
              <a:xfrm>
                <a:off x="3217" y="18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55" name="Freeform 855"/>
              <p:cNvSpPr>
                <a:spLocks/>
              </p:cNvSpPr>
              <p:nvPr/>
            </p:nvSpPr>
            <p:spPr bwMode="auto">
              <a:xfrm>
                <a:off x="3840" y="13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56" name="Freeform 856"/>
              <p:cNvSpPr>
                <a:spLocks/>
              </p:cNvSpPr>
              <p:nvPr/>
            </p:nvSpPr>
            <p:spPr bwMode="auto">
              <a:xfrm>
                <a:off x="3908" y="13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57" name="Freeform 857"/>
              <p:cNvSpPr>
                <a:spLocks/>
              </p:cNvSpPr>
              <p:nvPr/>
            </p:nvSpPr>
            <p:spPr bwMode="auto">
              <a:xfrm>
                <a:off x="3363" y="173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58" name="Freeform 858"/>
              <p:cNvSpPr>
                <a:spLocks/>
              </p:cNvSpPr>
              <p:nvPr/>
            </p:nvSpPr>
            <p:spPr bwMode="auto">
              <a:xfrm>
                <a:off x="3306" y="17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59" name="Freeform 859"/>
              <p:cNvSpPr>
                <a:spLocks/>
              </p:cNvSpPr>
              <p:nvPr/>
            </p:nvSpPr>
            <p:spPr bwMode="auto">
              <a:xfrm>
                <a:off x="3285" y="18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60" name="Freeform 860"/>
              <p:cNvSpPr>
                <a:spLocks/>
              </p:cNvSpPr>
              <p:nvPr/>
            </p:nvSpPr>
            <p:spPr bwMode="auto">
              <a:xfrm>
                <a:off x="2908" y="20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61" name="Freeform 861"/>
              <p:cNvSpPr>
                <a:spLocks/>
              </p:cNvSpPr>
              <p:nvPr/>
            </p:nvSpPr>
            <p:spPr bwMode="auto">
              <a:xfrm>
                <a:off x="3625" y="15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62" name="Freeform 862"/>
              <p:cNvSpPr>
                <a:spLocks/>
              </p:cNvSpPr>
              <p:nvPr/>
            </p:nvSpPr>
            <p:spPr bwMode="auto">
              <a:xfrm>
                <a:off x="3280" y="17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63" name="Freeform 863"/>
              <p:cNvSpPr>
                <a:spLocks/>
              </p:cNvSpPr>
              <p:nvPr/>
            </p:nvSpPr>
            <p:spPr bwMode="auto">
              <a:xfrm>
                <a:off x="4065" y="121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64" name="Freeform 864"/>
              <p:cNvSpPr>
                <a:spLocks/>
              </p:cNvSpPr>
              <p:nvPr/>
            </p:nvSpPr>
            <p:spPr bwMode="auto">
              <a:xfrm>
                <a:off x="2787" y="218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65" name="Freeform 865"/>
              <p:cNvSpPr>
                <a:spLocks/>
              </p:cNvSpPr>
              <p:nvPr/>
            </p:nvSpPr>
            <p:spPr bwMode="auto">
              <a:xfrm>
                <a:off x="3117" y="194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66" name="Freeform 866"/>
              <p:cNvSpPr>
                <a:spLocks/>
              </p:cNvSpPr>
              <p:nvPr/>
            </p:nvSpPr>
            <p:spPr bwMode="auto">
              <a:xfrm>
                <a:off x="2955" y="20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67" name="Freeform 867"/>
              <p:cNvSpPr>
                <a:spLocks/>
              </p:cNvSpPr>
              <p:nvPr/>
            </p:nvSpPr>
            <p:spPr bwMode="auto">
              <a:xfrm>
                <a:off x="3966" y="126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68" name="Freeform 868"/>
              <p:cNvSpPr>
                <a:spLocks/>
              </p:cNvSpPr>
              <p:nvPr/>
            </p:nvSpPr>
            <p:spPr bwMode="auto">
              <a:xfrm>
                <a:off x="4165" y="117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69" name="Freeform 869"/>
              <p:cNvSpPr>
                <a:spLocks/>
              </p:cNvSpPr>
              <p:nvPr/>
            </p:nvSpPr>
            <p:spPr bwMode="auto">
              <a:xfrm>
                <a:off x="4149" y="117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70" name="Freeform 870"/>
              <p:cNvSpPr>
                <a:spLocks/>
              </p:cNvSpPr>
              <p:nvPr/>
            </p:nvSpPr>
            <p:spPr bwMode="auto">
              <a:xfrm>
                <a:off x="3500" y="173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71" name="Freeform 871"/>
              <p:cNvSpPr>
                <a:spLocks/>
              </p:cNvSpPr>
              <p:nvPr/>
            </p:nvSpPr>
            <p:spPr bwMode="auto">
              <a:xfrm>
                <a:off x="3835" y="141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72" name="Freeform 872"/>
              <p:cNvSpPr>
                <a:spLocks/>
              </p:cNvSpPr>
              <p:nvPr/>
            </p:nvSpPr>
            <p:spPr bwMode="auto">
              <a:xfrm>
                <a:off x="3259" y="18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73" name="Freeform 873"/>
              <p:cNvSpPr>
                <a:spLocks/>
              </p:cNvSpPr>
              <p:nvPr/>
            </p:nvSpPr>
            <p:spPr bwMode="auto">
              <a:xfrm>
                <a:off x="4170" y="120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74" name="Freeform 874"/>
              <p:cNvSpPr>
                <a:spLocks/>
              </p:cNvSpPr>
              <p:nvPr/>
            </p:nvSpPr>
            <p:spPr bwMode="auto">
              <a:xfrm>
                <a:off x="3808" y="14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75" name="Freeform 875"/>
              <p:cNvSpPr>
                <a:spLocks/>
              </p:cNvSpPr>
              <p:nvPr/>
            </p:nvSpPr>
            <p:spPr bwMode="auto">
              <a:xfrm>
                <a:off x="3222" y="189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76" name="Freeform 876"/>
              <p:cNvSpPr>
                <a:spLocks/>
              </p:cNvSpPr>
              <p:nvPr/>
            </p:nvSpPr>
            <p:spPr bwMode="auto">
              <a:xfrm>
                <a:off x="3191" y="190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77" name="Freeform 877"/>
              <p:cNvSpPr>
                <a:spLocks/>
              </p:cNvSpPr>
              <p:nvPr/>
            </p:nvSpPr>
            <p:spPr bwMode="auto">
              <a:xfrm>
                <a:off x="3253" y="19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78" name="Freeform 878"/>
              <p:cNvSpPr>
                <a:spLocks/>
              </p:cNvSpPr>
              <p:nvPr/>
            </p:nvSpPr>
            <p:spPr bwMode="auto">
              <a:xfrm>
                <a:off x="3044" y="202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79" name="Freeform 879"/>
              <p:cNvSpPr>
                <a:spLocks/>
              </p:cNvSpPr>
              <p:nvPr/>
            </p:nvSpPr>
            <p:spPr bwMode="auto">
              <a:xfrm>
                <a:off x="4102" y="122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80" name="Freeform 880"/>
              <p:cNvSpPr>
                <a:spLocks/>
              </p:cNvSpPr>
              <p:nvPr/>
            </p:nvSpPr>
            <p:spPr bwMode="auto">
              <a:xfrm>
                <a:off x="3285" y="17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81" name="Freeform 881"/>
              <p:cNvSpPr>
                <a:spLocks/>
              </p:cNvSpPr>
              <p:nvPr/>
            </p:nvSpPr>
            <p:spPr bwMode="auto">
              <a:xfrm>
                <a:off x="3395" y="176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82" name="Freeform 882"/>
              <p:cNvSpPr>
                <a:spLocks/>
              </p:cNvSpPr>
              <p:nvPr/>
            </p:nvSpPr>
            <p:spPr bwMode="auto">
              <a:xfrm>
                <a:off x="3060" y="199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83" name="Freeform 883"/>
              <p:cNvSpPr>
                <a:spLocks/>
              </p:cNvSpPr>
              <p:nvPr/>
            </p:nvSpPr>
            <p:spPr bwMode="auto">
              <a:xfrm>
                <a:off x="3552" y="16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84" name="Freeform 884"/>
              <p:cNvSpPr>
                <a:spLocks/>
              </p:cNvSpPr>
              <p:nvPr/>
            </p:nvSpPr>
            <p:spPr bwMode="auto">
              <a:xfrm>
                <a:off x="2924" y="20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85" name="Freeform 885"/>
              <p:cNvSpPr>
                <a:spLocks/>
              </p:cNvSpPr>
              <p:nvPr/>
            </p:nvSpPr>
            <p:spPr bwMode="auto">
              <a:xfrm>
                <a:off x="3191" y="191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86" name="Freeform 886"/>
              <p:cNvSpPr>
                <a:spLocks/>
              </p:cNvSpPr>
              <p:nvPr/>
            </p:nvSpPr>
            <p:spPr bwMode="auto">
              <a:xfrm>
                <a:off x="3447" y="16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87" name="Freeform 887"/>
              <p:cNvSpPr>
                <a:spLocks/>
              </p:cNvSpPr>
              <p:nvPr/>
            </p:nvSpPr>
            <p:spPr bwMode="auto">
              <a:xfrm>
                <a:off x="3070" y="1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88" name="Freeform 888"/>
              <p:cNvSpPr>
                <a:spLocks/>
              </p:cNvSpPr>
              <p:nvPr/>
            </p:nvSpPr>
            <p:spPr bwMode="auto">
              <a:xfrm>
                <a:off x="3997" y="127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89" name="Freeform 889"/>
              <p:cNvSpPr>
                <a:spLocks/>
              </p:cNvSpPr>
              <p:nvPr/>
            </p:nvSpPr>
            <p:spPr bwMode="auto">
              <a:xfrm>
                <a:off x="3316" y="18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90" name="Freeform 890"/>
              <p:cNvSpPr>
                <a:spLocks/>
              </p:cNvSpPr>
              <p:nvPr/>
            </p:nvSpPr>
            <p:spPr bwMode="auto">
              <a:xfrm>
                <a:off x="3641" y="16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91" name="Freeform 891"/>
              <p:cNvSpPr>
                <a:spLocks/>
              </p:cNvSpPr>
              <p:nvPr/>
            </p:nvSpPr>
            <p:spPr bwMode="auto">
              <a:xfrm>
                <a:off x="3269"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92" name="Freeform 892"/>
              <p:cNvSpPr>
                <a:spLocks/>
              </p:cNvSpPr>
              <p:nvPr/>
            </p:nvSpPr>
            <p:spPr bwMode="auto">
              <a:xfrm>
                <a:off x="3531" y="16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93" name="Freeform 893"/>
              <p:cNvSpPr>
                <a:spLocks/>
              </p:cNvSpPr>
              <p:nvPr/>
            </p:nvSpPr>
            <p:spPr bwMode="auto">
              <a:xfrm>
                <a:off x="2882" y="204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94" name="Freeform 894"/>
              <p:cNvSpPr>
                <a:spLocks/>
              </p:cNvSpPr>
              <p:nvPr/>
            </p:nvSpPr>
            <p:spPr bwMode="auto">
              <a:xfrm>
                <a:off x="3070" y="203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95" name="Freeform 895"/>
              <p:cNvSpPr>
                <a:spLocks/>
              </p:cNvSpPr>
              <p:nvPr/>
            </p:nvSpPr>
            <p:spPr bwMode="auto">
              <a:xfrm>
                <a:off x="3112" y="19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96" name="Freeform 896"/>
              <p:cNvSpPr>
                <a:spLocks/>
              </p:cNvSpPr>
              <p:nvPr/>
            </p:nvSpPr>
            <p:spPr bwMode="auto">
              <a:xfrm>
                <a:off x="2955" y="21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297" name="Freeform 897"/>
              <p:cNvSpPr>
                <a:spLocks/>
              </p:cNvSpPr>
              <p:nvPr/>
            </p:nvSpPr>
            <p:spPr bwMode="auto">
              <a:xfrm>
                <a:off x="3143" y="18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98" name="Freeform 898"/>
              <p:cNvSpPr>
                <a:spLocks/>
              </p:cNvSpPr>
              <p:nvPr/>
            </p:nvSpPr>
            <p:spPr bwMode="auto">
              <a:xfrm>
                <a:off x="3096" y="20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299" name="Freeform 899"/>
              <p:cNvSpPr>
                <a:spLocks/>
              </p:cNvSpPr>
              <p:nvPr/>
            </p:nvSpPr>
            <p:spPr bwMode="auto">
              <a:xfrm>
                <a:off x="3191" y="192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00" name="Freeform 900"/>
              <p:cNvSpPr>
                <a:spLocks/>
              </p:cNvSpPr>
              <p:nvPr/>
            </p:nvSpPr>
            <p:spPr bwMode="auto">
              <a:xfrm>
                <a:off x="3688" y="15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01" name="Freeform 901"/>
              <p:cNvSpPr>
                <a:spLocks/>
              </p:cNvSpPr>
              <p:nvPr/>
            </p:nvSpPr>
            <p:spPr bwMode="auto">
              <a:xfrm>
                <a:off x="3767" y="141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02" name="Freeform 902"/>
              <p:cNvSpPr>
                <a:spLocks/>
              </p:cNvSpPr>
              <p:nvPr/>
            </p:nvSpPr>
            <p:spPr bwMode="auto">
              <a:xfrm>
                <a:off x="3808" y="141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03" name="Freeform 903"/>
              <p:cNvSpPr>
                <a:spLocks/>
              </p:cNvSpPr>
              <p:nvPr/>
            </p:nvSpPr>
            <p:spPr bwMode="auto">
              <a:xfrm>
                <a:off x="2913" y="215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04" name="Freeform 904"/>
              <p:cNvSpPr>
                <a:spLocks/>
              </p:cNvSpPr>
              <p:nvPr/>
            </p:nvSpPr>
            <p:spPr bwMode="auto">
              <a:xfrm>
                <a:off x="3039" y="202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05" name="Freeform 905"/>
              <p:cNvSpPr>
                <a:spLocks/>
              </p:cNvSpPr>
              <p:nvPr/>
            </p:nvSpPr>
            <p:spPr bwMode="auto">
              <a:xfrm>
                <a:off x="3363" y="17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06" name="Freeform 906"/>
              <p:cNvSpPr>
                <a:spLocks/>
              </p:cNvSpPr>
              <p:nvPr/>
            </p:nvSpPr>
            <p:spPr bwMode="auto">
              <a:xfrm>
                <a:off x="3322" y="178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07" name="Freeform 907"/>
              <p:cNvSpPr>
                <a:spLocks/>
              </p:cNvSpPr>
              <p:nvPr/>
            </p:nvSpPr>
            <p:spPr bwMode="auto">
              <a:xfrm>
                <a:off x="3625" y="1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08" name="Freeform 908"/>
              <p:cNvSpPr>
                <a:spLocks/>
              </p:cNvSpPr>
              <p:nvPr/>
            </p:nvSpPr>
            <p:spPr bwMode="auto">
              <a:xfrm>
                <a:off x="3610" y="158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09" name="Freeform 909"/>
              <p:cNvSpPr>
                <a:spLocks/>
              </p:cNvSpPr>
              <p:nvPr/>
            </p:nvSpPr>
            <p:spPr bwMode="auto">
              <a:xfrm>
                <a:off x="3672" y="15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10" name="Freeform 910"/>
              <p:cNvSpPr>
                <a:spLocks/>
              </p:cNvSpPr>
              <p:nvPr/>
            </p:nvSpPr>
            <p:spPr bwMode="auto">
              <a:xfrm>
                <a:off x="2840" y="216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11" name="Freeform 911"/>
              <p:cNvSpPr>
                <a:spLocks/>
              </p:cNvSpPr>
              <p:nvPr/>
            </p:nvSpPr>
            <p:spPr bwMode="auto">
              <a:xfrm>
                <a:off x="3693" y="15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12" name="Freeform 912"/>
              <p:cNvSpPr>
                <a:spLocks/>
              </p:cNvSpPr>
              <p:nvPr/>
            </p:nvSpPr>
            <p:spPr bwMode="auto">
              <a:xfrm>
                <a:off x="3437" y="175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13" name="Freeform 913"/>
              <p:cNvSpPr>
                <a:spLocks/>
              </p:cNvSpPr>
              <p:nvPr/>
            </p:nvSpPr>
            <p:spPr bwMode="auto">
              <a:xfrm>
                <a:off x="3159" y="195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14" name="Freeform 914"/>
              <p:cNvSpPr>
                <a:spLocks/>
              </p:cNvSpPr>
              <p:nvPr/>
            </p:nvSpPr>
            <p:spPr bwMode="auto">
              <a:xfrm>
                <a:off x="3206" y="18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15" name="Freeform 915"/>
              <p:cNvSpPr>
                <a:spLocks/>
              </p:cNvSpPr>
              <p:nvPr/>
            </p:nvSpPr>
            <p:spPr bwMode="auto">
              <a:xfrm>
                <a:off x="3233" y="191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16" name="Freeform 916"/>
              <p:cNvSpPr>
                <a:spLocks/>
              </p:cNvSpPr>
              <p:nvPr/>
            </p:nvSpPr>
            <p:spPr bwMode="auto">
              <a:xfrm>
                <a:off x="3913" y="13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17" name="Freeform 917"/>
              <p:cNvSpPr>
                <a:spLocks/>
              </p:cNvSpPr>
              <p:nvPr/>
            </p:nvSpPr>
            <p:spPr bwMode="auto">
              <a:xfrm>
                <a:off x="3672" y="15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18" name="Freeform 918"/>
              <p:cNvSpPr>
                <a:spLocks/>
              </p:cNvSpPr>
              <p:nvPr/>
            </p:nvSpPr>
            <p:spPr bwMode="auto">
              <a:xfrm>
                <a:off x="3468" y="17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19" name="Freeform 919"/>
              <p:cNvSpPr>
                <a:spLocks/>
              </p:cNvSpPr>
              <p:nvPr/>
            </p:nvSpPr>
            <p:spPr bwMode="auto">
              <a:xfrm>
                <a:off x="4091" y="121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20" name="Freeform 920"/>
              <p:cNvSpPr>
                <a:spLocks/>
              </p:cNvSpPr>
              <p:nvPr/>
            </p:nvSpPr>
            <p:spPr bwMode="auto">
              <a:xfrm>
                <a:off x="3704" y="15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21" name="Freeform 921"/>
              <p:cNvSpPr>
                <a:spLocks/>
              </p:cNvSpPr>
              <p:nvPr/>
            </p:nvSpPr>
            <p:spPr bwMode="auto">
              <a:xfrm>
                <a:off x="3416" y="17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22" name="Freeform 922"/>
              <p:cNvSpPr>
                <a:spLocks/>
              </p:cNvSpPr>
              <p:nvPr/>
            </p:nvSpPr>
            <p:spPr bwMode="auto">
              <a:xfrm>
                <a:off x="3002" y="198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23" name="Freeform 923"/>
              <p:cNvSpPr>
                <a:spLocks/>
              </p:cNvSpPr>
              <p:nvPr/>
            </p:nvSpPr>
            <p:spPr bwMode="auto">
              <a:xfrm>
                <a:off x="3583" y="15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24" name="Freeform 924"/>
              <p:cNvSpPr>
                <a:spLocks/>
              </p:cNvSpPr>
              <p:nvPr/>
            </p:nvSpPr>
            <p:spPr bwMode="auto">
              <a:xfrm>
                <a:off x="3547" y="15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25" name="Freeform 925"/>
              <p:cNvSpPr>
                <a:spLocks/>
              </p:cNvSpPr>
              <p:nvPr/>
            </p:nvSpPr>
            <p:spPr bwMode="auto">
              <a:xfrm>
                <a:off x="3541" y="16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26" name="Freeform 926"/>
              <p:cNvSpPr>
                <a:spLocks/>
              </p:cNvSpPr>
              <p:nvPr/>
            </p:nvSpPr>
            <p:spPr bwMode="auto">
              <a:xfrm>
                <a:off x="3243" y="18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27" name="Freeform 927"/>
              <p:cNvSpPr>
                <a:spLocks/>
              </p:cNvSpPr>
              <p:nvPr/>
            </p:nvSpPr>
            <p:spPr bwMode="auto">
              <a:xfrm>
                <a:off x="3751" y="15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28" name="Freeform 928"/>
              <p:cNvSpPr>
                <a:spLocks/>
              </p:cNvSpPr>
              <p:nvPr/>
            </p:nvSpPr>
            <p:spPr bwMode="auto">
              <a:xfrm>
                <a:off x="3442" y="16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29" name="Freeform 929"/>
              <p:cNvSpPr>
                <a:spLocks/>
              </p:cNvSpPr>
              <p:nvPr/>
            </p:nvSpPr>
            <p:spPr bwMode="auto">
              <a:xfrm>
                <a:off x="3138" y="197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30" name="Freeform 930"/>
              <p:cNvSpPr>
                <a:spLocks/>
              </p:cNvSpPr>
              <p:nvPr/>
            </p:nvSpPr>
            <p:spPr bwMode="auto">
              <a:xfrm>
                <a:off x="2939" y="200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31" name="Freeform 931"/>
              <p:cNvSpPr>
                <a:spLocks/>
              </p:cNvSpPr>
              <p:nvPr/>
            </p:nvSpPr>
            <p:spPr bwMode="auto">
              <a:xfrm>
                <a:off x="3180" y="18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32" name="Freeform 932"/>
              <p:cNvSpPr>
                <a:spLocks/>
              </p:cNvSpPr>
              <p:nvPr/>
            </p:nvSpPr>
            <p:spPr bwMode="auto">
              <a:xfrm>
                <a:off x="3939" y="12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33" name="Freeform 933"/>
              <p:cNvSpPr>
                <a:spLocks/>
              </p:cNvSpPr>
              <p:nvPr/>
            </p:nvSpPr>
            <p:spPr bwMode="auto">
              <a:xfrm>
                <a:off x="3489" y="168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34" name="Freeform 934"/>
              <p:cNvSpPr>
                <a:spLocks/>
              </p:cNvSpPr>
              <p:nvPr/>
            </p:nvSpPr>
            <p:spPr bwMode="auto">
              <a:xfrm>
                <a:off x="3049" y="206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35" name="Freeform 935"/>
              <p:cNvSpPr>
                <a:spLocks/>
              </p:cNvSpPr>
              <p:nvPr/>
            </p:nvSpPr>
            <p:spPr bwMode="auto">
              <a:xfrm>
                <a:off x="3945" y="13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36" name="Freeform 936"/>
              <p:cNvSpPr>
                <a:spLocks/>
              </p:cNvSpPr>
              <p:nvPr/>
            </p:nvSpPr>
            <p:spPr bwMode="auto">
              <a:xfrm>
                <a:off x="3395" y="169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37" name="Freeform 937"/>
              <p:cNvSpPr>
                <a:spLocks/>
              </p:cNvSpPr>
              <p:nvPr/>
            </p:nvSpPr>
            <p:spPr bwMode="auto">
              <a:xfrm>
                <a:off x="3065" y="19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38" name="Freeform 938"/>
              <p:cNvSpPr>
                <a:spLocks/>
              </p:cNvSpPr>
              <p:nvPr/>
            </p:nvSpPr>
            <p:spPr bwMode="auto">
              <a:xfrm>
                <a:off x="3756" y="1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39" name="Freeform 939"/>
              <p:cNvSpPr>
                <a:spLocks/>
              </p:cNvSpPr>
              <p:nvPr/>
            </p:nvSpPr>
            <p:spPr bwMode="auto">
              <a:xfrm>
                <a:off x="3966" y="119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40" name="Freeform 940"/>
              <p:cNvSpPr>
                <a:spLocks/>
              </p:cNvSpPr>
              <p:nvPr/>
            </p:nvSpPr>
            <p:spPr bwMode="auto">
              <a:xfrm>
                <a:off x="3175" y="192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41" name="Freeform 941"/>
              <p:cNvSpPr>
                <a:spLocks/>
              </p:cNvSpPr>
              <p:nvPr/>
            </p:nvSpPr>
            <p:spPr bwMode="auto">
              <a:xfrm>
                <a:off x="3845" y="14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42" name="Freeform 942"/>
              <p:cNvSpPr>
                <a:spLocks/>
              </p:cNvSpPr>
              <p:nvPr/>
            </p:nvSpPr>
            <p:spPr bwMode="auto">
              <a:xfrm>
                <a:off x="3316" y="176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43" name="Freeform 943"/>
              <p:cNvSpPr>
                <a:spLocks/>
              </p:cNvSpPr>
              <p:nvPr/>
            </p:nvSpPr>
            <p:spPr bwMode="auto">
              <a:xfrm>
                <a:off x="3206" y="183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44" name="Freeform 944"/>
              <p:cNvSpPr>
                <a:spLocks/>
              </p:cNvSpPr>
              <p:nvPr/>
            </p:nvSpPr>
            <p:spPr bwMode="auto">
              <a:xfrm>
                <a:off x="3002" y="206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45" name="Freeform 945"/>
              <p:cNvSpPr>
                <a:spLocks/>
              </p:cNvSpPr>
              <p:nvPr/>
            </p:nvSpPr>
            <p:spPr bwMode="auto">
              <a:xfrm>
                <a:off x="3850" y="1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46" name="Freeform 946"/>
              <p:cNvSpPr>
                <a:spLocks/>
              </p:cNvSpPr>
              <p:nvPr/>
            </p:nvSpPr>
            <p:spPr bwMode="auto">
              <a:xfrm>
                <a:off x="4039" y="12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47" name="Freeform 947"/>
              <p:cNvSpPr>
                <a:spLocks/>
              </p:cNvSpPr>
              <p:nvPr/>
            </p:nvSpPr>
            <p:spPr bwMode="auto">
              <a:xfrm>
                <a:off x="4159" y="119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48" name="Freeform 948"/>
              <p:cNvSpPr>
                <a:spLocks/>
              </p:cNvSpPr>
              <p:nvPr/>
            </p:nvSpPr>
            <p:spPr bwMode="auto">
              <a:xfrm>
                <a:off x="3060" y="196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49" name="Freeform 949"/>
              <p:cNvSpPr>
                <a:spLocks/>
              </p:cNvSpPr>
              <p:nvPr/>
            </p:nvSpPr>
            <p:spPr bwMode="auto">
              <a:xfrm>
                <a:off x="3384" y="180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50" name="Freeform 950"/>
              <p:cNvSpPr>
                <a:spLocks/>
              </p:cNvSpPr>
              <p:nvPr/>
            </p:nvSpPr>
            <p:spPr bwMode="auto">
              <a:xfrm>
                <a:off x="4044" y="12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51" name="Freeform 951"/>
              <p:cNvSpPr>
                <a:spLocks/>
              </p:cNvSpPr>
              <p:nvPr/>
            </p:nvSpPr>
            <p:spPr bwMode="auto">
              <a:xfrm>
                <a:off x="3473" y="170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52" name="Freeform 952"/>
              <p:cNvSpPr>
                <a:spLocks/>
              </p:cNvSpPr>
              <p:nvPr/>
            </p:nvSpPr>
            <p:spPr bwMode="auto">
              <a:xfrm>
                <a:off x="3112" y="194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53" name="Freeform 953"/>
              <p:cNvSpPr>
                <a:spLocks/>
              </p:cNvSpPr>
              <p:nvPr/>
            </p:nvSpPr>
            <p:spPr bwMode="auto">
              <a:xfrm>
                <a:off x="3112" y="194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54" name="Freeform 954"/>
              <p:cNvSpPr>
                <a:spLocks/>
              </p:cNvSpPr>
              <p:nvPr/>
            </p:nvSpPr>
            <p:spPr bwMode="auto">
              <a:xfrm>
                <a:off x="2997" y="205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55" name="Freeform 955"/>
              <p:cNvSpPr>
                <a:spLocks/>
              </p:cNvSpPr>
              <p:nvPr/>
            </p:nvSpPr>
            <p:spPr bwMode="auto">
              <a:xfrm>
                <a:off x="4055" y="120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56" name="Freeform 956"/>
              <p:cNvSpPr>
                <a:spLocks/>
              </p:cNvSpPr>
              <p:nvPr/>
            </p:nvSpPr>
            <p:spPr bwMode="auto">
              <a:xfrm>
                <a:off x="3536" y="164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57" name="Freeform 957"/>
              <p:cNvSpPr>
                <a:spLocks/>
              </p:cNvSpPr>
              <p:nvPr/>
            </p:nvSpPr>
            <p:spPr bwMode="auto">
              <a:xfrm>
                <a:off x="3416" y="173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58" name="Freeform 958"/>
              <p:cNvSpPr>
                <a:spLocks/>
              </p:cNvSpPr>
              <p:nvPr/>
            </p:nvSpPr>
            <p:spPr bwMode="auto">
              <a:xfrm>
                <a:off x="3353" y="175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59" name="Freeform 959"/>
              <p:cNvSpPr>
                <a:spLocks/>
              </p:cNvSpPr>
              <p:nvPr/>
            </p:nvSpPr>
            <p:spPr bwMode="auto">
              <a:xfrm>
                <a:off x="3143" y="19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60" name="Freeform 960"/>
              <p:cNvSpPr>
                <a:spLocks/>
              </p:cNvSpPr>
              <p:nvPr/>
            </p:nvSpPr>
            <p:spPr bwMode="auto">
              <a:xfrm>
                <a:off x="3290" y="183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61" name="Freeform 961"/>
              <p:cNvSpPr>
                <a:spLocks/>
              </p:cNvSpPr>
              <p:nvPr/>
            </p:nvSpPr>
            <p:spPr bwMode="auto">
              <a:xfrm>
                <a:off x="2934" y="215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62" name="Freeform 962"/>
              <p:cNvSpPr>
                <a:spLocks/>
              </p:cNvSpPr>
              <p:nvPr/>
            </p:nvSpPr>
            <p:spPr bwMode="auto">
              <a:xfrm>
                <a:off x="3615" y="15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63" name="Freeform 963"/>
              <p:cNvSpPr>
                <a:spLocks/>
              </p:cNvSpPr>
              <p:nvPr/>
            </p:nvSpPr>
            <p:spPr bwMode="auto">
              <a:xfrm>
                <a:off x="3337" y="176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64" name="Freeform 964"/>
              <p:cNvSpPr>
                <a:spLocks/>
              </p:cNvSpPr>
              <p:nvPr/>
            </p:nvSpPr>
            <p:spPr bwMode="auto">
              <a:xfrm>
                <a:off x="3175" y="191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65" name="Freeform 965"/>
              <p:cNvSpPr>
                <a:spLocks/>
              </p:cNvSpPr>
              <p:nvPr/>
            </p:nvSpPr>
            <p:spPr bwMode="auto">
              <a:xfrm>
                <a:off x="3091" y="195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66" name="Freeform 966"/>
              <p:cNvSpPr>
                <a:spLocks/>
              </p:cNvSpPr>
              <p:nvPr/>
            </p:nvSpPr>
            <p:spPr bwMode="auto">
              <a:xfrm>
                <a:off x="3405" y="175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67" name="Freeform 967"/>
              <p:cNvSpPr>
                <a:spLocks/>
              </p:cNvSpPr>
              <p:nvPr/>
            </p:nvSpPr>
            <p:spPr bwMode="auto">
              <a:xfrm>
                <a:off x="3709" y="15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68" name="Freeform 968"/>
              <p:cNvSpPr>
                <a:spLocks/>
              </p:cNvSpPr>
              <p:nvPr/>
            </p:nvSpPr>
            <p:spPr bwMode="auto">
              <a:xfrm>
                <a:off x="4102" y="125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69" name="Freeform 969"/>
              <p:cNvSpPr>
                <a:spLocks/>
              </p:cNvSpPr>
              <p:nvPr/>
            </p:nvSpPr>
            <p:spPr bwMode="auto">
              <a:xfrm>
                <a:off x="3023" y="203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70" name="Freeform 970"/>
              <p:cNvSpPr>
                <a:spLocks/>
              </p:cNvSpPr>
              <p:nvPr/>
            </p:nvSpPr>
            <p:spPr bwMode="auto">
              <a:xfrm>
                <a:off x="3751" y="14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71" name="Freeform 971"/>
              <p:cNvSpPr>
                <a:spLocks/>
              </p:cNvSpPr>
              <p:nvPr/>
            </p:nvSpPr>
            <p:spPr bwMode="auto">
              <a:xfrm>
                <a:off x="3489" y="16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72" name="Freeform 972"/>
              <p:cNvSpPr>
                <a:spLocks/>
              </p:cNvSpPr>
              <p:nvPr/>
            </p:nvSpPr>
            <p:spPr bwMode="auto">
              <a:xfrm>
                <a:off x="3662" y="14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73" name="Freeform 973"/>
              <p:cNvSpPr>
                <a:spLocks/>
              </p:cNvSpPr>
              <p:nvPr/>
            </p:nvSpPr>
            <p:spPr bwMode="auto">
              <a:xfrm>
                <a:off x="3039" y="204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74" name="Freeform 974"/>
              <p:cNvSpPr>
                <a:spLocks/>
              </p:cNvSpPr>
              <p:nvPr/>
            </p:nvSpPr>
            <p:spPr bwMode="auto">
              <a:xfrm>
                <a:off x="3437" y="170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75" name="Freeform 975"/>
              <p:cNvSpPr>
                <a:spLocks/>
              </p:cNvSpPr>
              <p:nvPr/>
            </p:nvSpPr>
            <p:spPr bwMode="auto">
              <a:xfrm>
                <a:off x="2924" y="21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76" name="Freeform 976"/>
              <p:cNvSpPr>
                <a:spLocks/>
              </p:cNvSpPr>
              <p:nvPr/>
            </p:nvSpPr>
            <p:spPr bwMode="auto">
              <a:xfrm>
                <a:off x="2777" y="215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77" name="Freeform 977"/>
              <p:cNvSpPr>
                <a:spLocks/>
              </p:cNvSpPr>
              <p:nvPr/>
            </p:nvSpPr>
            <p:spPr bwMode="auto">
              <a:xfrm>
                <a:off x="3615" y="15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78" name="Freeform 978"/>
              <p:cNvSpPr>
                <a:spLocks/>
              </p:cNvSpPr>
              <p:nvPr/>
            </p:nvSpPr>
            <p:spPr bwMode="auto">
              <a:xfrm>
                <a:off x="3704" y="14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79" name="Freeform 979"/>
              <p:cNvSpPr>
                <a:spLocks/>
              </p:cNvSpPr>
              <p:nvPr/>
            </p:nvSpPr>
            <p:spPr bwMode="auto">
              <a:xfrm>
                <a:off x="3065" y="19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80" name="Freeform 980"/>
              <p:cNvSpPr>
                <a:spLocks/>
              </p:cNvSpPr>
              <p:nvPr/>
            </p:nvSpPr>
            <p:spPr bwMode="auto">
              <a:xfrm>
                <a:off x="2929" y="211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81" name="Freeform 981"/>
              <p:cNvSpPr>
                <a:spLocks/>
              </p:cNvSpPr>
              <p:nvPr/>
            </p:nvSpPr>
            <p:spPr bwMode="auto">
              <a:xfrm>
                <a:off x="3086" y="201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82" name="Freeform 982"/>
              <p:cNvSpPr>
                <a:spLocks/>
              </p:cNvSpPr>
              <p:nvPr/>
            </p:nvSpPr>
            <p:spPr bwMode="auto">
              <a:xfrm>
                <a:off x="3625" y="15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83" name="Freeform 983"/>
              <p:cNvSpPr>
                <a:spLocks/>
              </p:cNvSpPr>
              <p:nvPr/>
            </p:nvSpPr>
            <p:spPr bwMode="auto">
              <a:xfrm>
                <a:off x="3871" y="132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84" name="Freeform 984"/>
              <p:cNvSpPr>
                <a:spLocks/>
              </p:cNvSpPr>
              <p:nvPr/>
            </p:nvSpPr>
            <p:spPr bwMode="auto">
              <a:xfrm>
                <a:off x="2976" y="21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85" name="Freeform 985"/>
              <p:cNvSpPr>
                <a:spLocks/>
              </p:cNvSpPr>
              <p:nvPr/>
            </p:nvSpPr>
            <p:spPr bwMode="auto">
              <a:xfrm>
                <a:off x="3034" y="204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86" name="Freeform 986"/>
              <p:cNvSpPr>
                <a:spLocks/>
              </p:cNvSpPr>
              <p:nvPr/>
            </p:nvSpPr>
            <p:spPr bwMode="auto">
              <a:xfrm>
                <a:off x="3201" y="190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87" name="Freeform 987"/>
              <p:cNvSpPr>
                <a:spLocks/>
              </p:cNvSpPr>
              <p:nvPr/>
            </p:nvSpPr>
            <p:spPr bwMode="auto">
              <a:xfrm>
                <a:off x="3143" y="19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88" name="Freeform 988"/>
              <p:cNvSpPr>
                <a:spLocks/>
              </p:cNvSpPr>
              <p:nvPr/>
            </p:nvSpPr>
            <p:spPr bwMode="auto">
              <a:xfrm>
                <a:off x="3651" y="15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89" name="Freeform 989"/>
              <p:cNvSpPr>
                <a:spLocks/>
              </p:cNvSpPr>
              <p:nvPr/>
            </p:nvSpPr>
            <p:spPr bwMode="auto">
              <a:xfrm>
                <a:off x="3960" y="13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90" name="Freeform 990"/>
              <p:cNvSpPr>
                <a:spLocks/>
              </p:cNvSpPr>
              <p:nvPr/>
            </p:nvSpPr>
            <p:spPr bwMode="auto">
              <a:xfrm>
                <a:off x="3138" y="192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91" name="Freeform 991"/>
              <p:cNvSpPr>
                <a:spLocks/>
              </p:cNvSpPr>
              <p:nvPr/>
            </p:nvSpPr>
            <p:spPr bwMode="auto">
              <a:xfrm>
                <a:off x="3877" y="13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92" name="Freeform 992"/>
              <p:cNvSpPr>
                <a:spLocks/>
              </p:cNvSpPr>
              <p:nvPr/>
            </p:nvSpPr>
            <p:spPr bwMode="auto">
              <a:xfrm>
                <a:off x="4201" y="117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93" name="Freeform 993"/>
              <p:cNvSpPr>
                <a:spLocks/>
              </p:cNvSpPr>
              <p:nvPr/>
            </p:nvSpPr>
            <p:spPr bwMode="auto">
              <a:xfrm>
                <a:off x="3164" y="19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94" name="Freeform 994"/>
              <p:cNvSpPr>
                <a:spLocks/>
              </p:cNvSpPr>
              <p:nvPr/>
            </p:nvSpPr>
            <p:spPr bwMode="auto">
              <a:xfrm>
                <a:off x="3390" y="1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95" name="Freeform 995"/>
              <p:cNvSpPr>
                <a:spLocks/>
              </p:cNvSpPr>
              <p:nvPr/>
            </p:nvSpPr>
            <p:spPr bwMode="auto">
              <a:xfrm>
                <a:off x="4007" y="12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396" name="Freeform 996"/>
              <p:cNvSpPr>
                <a:spLocks/>
              </p:cNvSpPr>
              <p:nvPr/>
            </p:nvSpPr>
            <p:spPr bwMode="auto">
              <a:xfrm>
                <a:off x="3568" y="15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97" name="Freeform 997"/>
              <p:cNvSpPr>
                <a:spLocks/>
              </p:cNvSpPr>
              <p:nvPr/>
            </p:nvSpPr>
            <p:spPr bwMode="auto">
              <a:xfrm>
                <a:off x="3170" y="200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98" name="Freeform 998"/>
              <p:cNvSpPr>
                <a:spLocks/>
              </p:cNvSpPr>
              <p:nvPr/>
            </p:nvSpPr>
            <p:spPr bwMode="auto">
              <a:xfrm>
                <a:off x="3641" y="15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399" name="Freeform 999"/>
              <p:cNvSpPr>
                <a:spLocks/>
              </p:cNvSpPr>
              <p:nvPr/>
            </p:nvSpPr>
            <p:spPr bwMode="auto">
              <a:xfrm>
                <a:off x="3285" y="18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400" name="Freeform 1000"/>
              <p:cNvSpPr>
                <a:spLocks/>
              </p:cNvSpPr>
              <p:nvPr/>
            </p:nvSpPr>
            <p:spPr bwMode="auto">
              <a:xfrm>
                <a:off x="3358" y="173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01" name="Freeform 1001"/>
              <p:cNvSpPr>
                <a:spLocks/>
              </p:cNvSpPr>
              <p:nvPr/>
            </p:nvSpPr>
            <p:spPr bwMode="auto">
              <a:xfrm>
                <a:off x="3463" y="173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402" name="Freeform 1002"/>
              <p:cNvSpPr>
                <a:spLocks/>
              </p:cNvSpPr>
              <p:nvPr/>
            </p:nvSpPr>
            <p:spPr bwMode="auto">
              <a:xfrm>
                <a:off x="3322" y="180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403" name="Freeform 1003"/>
              <p:cNvSpPr>
                <a:spLocks/>
              </p:cNvSpPr>
              <p:nvPr/>
            </p:nvSpPr>
            <p:spPr bwMode="auto">
              <a:xfrm>
                <a:off x="3515" y="167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04" name="Freeform 1004"/>
              <p:cNvSpPr>
                <a:spLocks/>
              </p:cNvSpPr>
              <p:nvPr/>
            </p:nvSpPr>
            <p:spPr bwMode="auto">
              <a:xfrm>
                <a:off x="3578" y="160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05" name="Freeform 1005"/>
              <p:cNvSpPr>
                <a:spLocks/>
              </p:cNvSpPr>
              <p:nvPr/>
            </p:nvSpPr>
            <p:spPr bwMode="auto">
              <a:xfrm>
                <a:off x="3133" y="194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406" name="Freeform 1006"/>
              <p:cNvSpPr>
                <a:spLocks/>
              </p:cNvSpPr>
              <p:nvPr/>
            </p:nvSpPr>
            <p:spPr bwMode="auto">
              <a:xfrm>
                <a:off x="3562" y="15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07" name="Freeform 1007"/>
              <p:cNvSpPr>
                <a:spLocks/>
              </p:cNvSpPr>
              <p:nvPr/>
            </p:nvSpPr>
            <p:spPr bwMode="auto">
              <a:xfrm>
                <a:off x="3107" y="195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408" name="Freeform 1008"/>
              <p:cNvSpPr>
                <a:spLocks/>
              </p:cNvSpPr>
              <p:nvPr/>
            </p:nvSpPr>
            <p:spPr bwMode="auto">
              <a:xfrm>
                <a:off x="3536" y="15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09" name="Freeform 1009"/>
              <p:cNvSpPr>
                <a:spLocks/>
              </p:cNvSpPr>
              <p:nvPr/>
            </p:nvSpPr>
            <p:spPr bwMode="auto">
              <a:xfrm>
                <a:off x="3248" y="17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10" name="Freeform 1010"/>
              <p:cNvSpPr>
                <a:spLocks/>
              </p:cNvSpPr>
              <p:nvPr/>
            </p:nvSpPr>
            <p:spPr bwMode="auto">
              <a:xfrm>
                <a:off x="3123" y="194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8" name="Group 1212"/>
            <p:cNvGrpSpPr>
              <a:grpSpLocks/>
            </p:cNvGrpSpPr>
            <p:nvPr/>
          </p:nvGrpSpPr>
          <p:grpSpPr bwMode="auto">
            <a:xfrm>
              <a:off x="2761" y="1064"/>
              <a:ext cx="1561" cy="1178"/>
              <a:chOff x="2761" y="1064"/>
              <a:chExt cx="1561" cy="1178"/>
            </a:xfrm>
          </p:grpSpPr>
          <p:sp>
            <p:nvSpPr>
              <p:cNvPr id="231412" name="Freeform 1012"/>
              <p:cNvSpPr>
                <a:spLocks/>
              </p:cNvSpPr>
              <p:nvPr/>
            </p:nvSpPr>
            <p:spPr bwMode="auto">
              <a:xfrm>
                <a:off x="3065" y="19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413" name="Freeform 1013"/>
              <p:cNvSpPr>
                <a:spLocks/>
              </p:cNvSpPr>
              <p:nvPr/>
            </p:nvSpPr>
            <p:spPr bwMode="auto">
              <a:xfrm>
                <a:off x="2934" y="21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14" name="Freeform 1014"/>
              <p:cNvSpPr>
                <a:spLocks/>
              </p:cNvSpPr>
              <p:nvPr/>
            </p:nvSpPr>
            <p:spPr bwMode="auto">
              <a:xfrm>
                <a:off x="3018" y="20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415" name="Freeform 1015"/>
              <p:cNvSpPr>
                <a:spLocks/>
              </p:cNvSpPr>
              <p:nvPr/>
            </p:nvSpPr>
            <p:spPr bwMode="auto">
              <a:xfrm>
                <a:off x="3803" y="14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16" name="Freeform 1016"/>
              <p:cNvSpPr>
                <a:spLocks/>
              </p:cNvSpPr>
              <p:nvPr/>
            </p:nvSpPr>
            <p:spPr bwMode="auto">
              <a:xfrm>
                <a:off x="4217" y="11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417" name="Freeform 1017"/>
              <p:cNvSpPr>
                <a:spLocks/>
              </p:cNvSpPr>
              <p:nvPr/>
            </p:nvSpPr>
            <p:spPr bwMode="auto">
              <a:xfrm>
                <a:off x="3599" y="15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18" name="Freeform 1018"/>
              <p:cNvSpPr>
                <a:spLocks/>
              </p:cNvSpPr>
              <p:nvPr/>
            </p:nvSpPr>
            <p:spPr bwMode="auto">
              <a:xfrm>
                <a:off x="3667" y="1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19" name="Freeform 1019"/>
              <p:cNvSpPr>
                <a:spLocks/>
              </p:cNvSpPr>
              <p:nvPr/>
            </p:nvSpPr>
            <p:spPr bwMode="auto">
              <a:xfrm>
                <a:off x="3227" y="186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20" name="Freeform 1020"/>
              <p:cNvSpPr>
                <a:spLocks/>
              </p:cNvSpPr>
              <p:nvPr/>
            </p:nvSpPr>
            <p:spPr bwMode="auto">
              <a:xfrm>
                <a:off x="2829" y="222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1421" name="Freeform 1021"/>
              <p:cNvSpPr>
                <a:spLocks/>
              </p:cNvSpPr>
              <p:nvPr/>
            </p:nvSpPr>
            <p:spPr bwMode="auto">
              <a:xfrm>
                <a:off x="3374" y="1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422" name="Freeform 1022"/>
              <p:cNvSpPr>
                <a:spLocks/>
              </p:cNvSpPr>
              <p:nvPr/>
            </p:nvSpPr>
            <p:spPr bwMode="auto">
              <a:xfrm>
                <a:off x="3793" y="14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1423" name="Freeform 1023"/>
              <p:cNvSpPr>
                <a:spLocks/>
              </p:cNvSpPr>
              <p:nvPr/>
            </p:nvSpPr>
            <p:spPr bwMode="auto">
              <a:xfrm>
                <a:off x="3301" y="180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12" name="Freeform 1024"/>
              <p:cNvSpPr>
                <a:spLocks/>
              </p:cNvSpPr>
              <p:nvPr/>
            </p:nvSpPr>
            <p:spPr bwMode="auto">
              <a:xfrm>
                <a:off x="2845" y="215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13" name="Freeform 1025"/>
              <p:cNvSpPr>
                <a:spLocks/>
              </p:cNvSpPr>
              <p:nvPr/>
            </p:nvSpPr>
            <p:spPr bwMode="auto">
              <a:xfrm>
                <a:off x="3206" y="189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14" name="Freeform 1026"/>
              <p:cNvSpPr>
                <a:spLocks/>
              </p:cNvSpPr>
              <p:nvPr/>
            </p:nvSpPr>
            <p:spPr bwMode="auto">
              <a:xfrm>
                <a:off x="3447" y="173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15" name="Freeform 1027"/>
              <p:cNvSpPr>
                <a:spLocks/>
              </p:cNvSpPr>
              <p:nvPr/>
            </p:nvSpPr>
            <p:spPr bwMode="auto">
              <a:xfrm>
                <a:off x="3421" y="16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16" name="Freeform 1028"/>
              <p:cNvSpPr>
                <a:spLocks/>
              </p:cNvSpPr>
              <p:nvPr/>
            </p:nvSpPr>
            <p:spPr bwMode="auto">
              <a:xfrm>
                <a:off x="3264" y="17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17" name="Freeform 1029"/>
              <p:cNvSpPr>
                <a:spLocks/>
              </p:cNvSpPr>
              <p:nvPr/>
            </p:nvSpPr>
            <p:spPr bwMode="auto">
              <a:xfrm>
                <a:off x="3489" y="168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18" name="Freeform 1030"/>
              <p:cNvSpPr>
                <a:spLocks/>
              </p:cNvSpPr>
              <p:nvPr/>
            </p:nvSpPr>
            <p:spPr bwMode="auto">
              <a:xfrm>
                <a:off x="3274" y="1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19" name="Freeform 1031"/>
              <p:cNvSpPr>
                <a:spLocks/>
              </p:cNvSpPr>
              <p:nvPr/>
            </p:nvSpPr>
            <p:spPr bwMode="auto">
              <a:xfrm>
                <a:off x="3049" y="205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20" name="Freeform 1032"/>
              <p:cNvSpPr>
                <a:spLocks/>
              </p:cNvSpPr>
              <p:nvPr/>
            </p:nvSpPr>
            <p:spPr bwMode="auto">
              <a:xfrm>
                <a:off x="3332" y="17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21" name="Freeform 1033"/>
              <p:cNvSpPr>
                <a:spLocks/>
              </p:cNvSpPr>
              <p:nvPr/>
            </p:nvSpPr>
            <p:spPr bwMode="auto">
              <a:xfrm>
                <a:off x="3363" y="17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22" name="Freeform 1034"/>
              <p:cNvSpPr>
                <a:spLocks/>
              </p:cNvSpPr>
              <p:nvPr/>
            </p:nvSpPr>
            <p:spPr bwMode="auto">
              <a:xfrm>
                <a:off x="3039" y="19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23" name="Freeform 1035"/>
              <p:cNvSpPr>
                <a:spLocks/>
              </p:cNvSpPr>
              <p:nvPr/>
            </p:nvSpPr>
            <p:spPr bwMode="auto">
              <a:xfrm>
                <a:off x="3568" y="16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24" name="Freeform 1036"/>
              <p:cNvSpPr>
                <a:spLocks/>
              </p:cNvSpPr>
              <p:nvPr/>
            </p:nvSpPr>
            <p:spPr bwMode="auto">
              <a:xfrm>
                <a:off x="2908" y="21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25" name="Freeform 1037"/>
              <p:cNvSpPr>
                <a:spLocks/>
              </p:cNvSpPr>
              <p:nvPr/>
            </p:nvSpPr>
            <p:spPr bwMode="auto">
              <a:xfrm>
                <a:off x="2808" y="215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26" name="Freeform 1038"/>
              <p:cNvSpPr>
                <a:spLocks/>
              </p:cNvSpPr>
              <p:nvPr/>
            </p:nvSpPr>
            <p:spPr bwMode="auto">
              <a:xfrm>
                <a:off x="2924" y="212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27" name="Freeform 1039"/>
              <p:cNvSpPr>
                <a:spLocks/>
              </p:cNvSpPr>
              <p:nvPr/>
            </p:nvSpPr>
            <p:spPr bwMode="auto">
              <a:xfrm>
                <a:off x="3604" y="160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28" name="Freeform 1040"/>
              <p:cNvSpPr>
                <a:spLocks/>
              </p:cNvSpPr>
              <p:nvPr/>
            </p:nvSpPr>
            <p:spPr bwMode="auto">
              <a:xfrm>
                <a:off x="3531" y="161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29" name="Freeform 1041"/>
              <p:cNvSpPr>
                <a:spLocks/>
              </p:cNvSpPr>
              <p:nvPr/>
            </p:nvSpPr>
            <p:spPr bwMode="auto">
              <a:xfrm>
                <a:off x="2971" y="20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30" name="Freeform 1042"/>
              <p:cNvSpPr>
                <a:spLocks/>
              </p:cNvSpPr>
              <p:nvPr/>
            </p:nvSpPr>
            <p:spPr bwMode="auto">
              <a:xfrm>
                <a:off x="3358" y="172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31" name="Freeform 1043"/>
              <p:cNvSpPr>
                <a:spLocks/>
              </p:cNvSpPr>
              <p:nvPr/>
            </p:nvSpPr>
            <p:spPr bwMode="auto">
              <a:xfrm>
                <a:off x="3306" y="18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32" name="Freeform 1044"/>
              <p:cNvSpPr>
                <a:spLocks/>
              </p:cNvSpPr>
              <p:nvPr/>
            </p:nvSpPr>
            <p:spPr bwMode="auto">
              <a:xfrm>
                <a:off x="3243" y="19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33" name="Freeform 1045"/>
              <p:cNvSpPr>
                <a:spLocks/>
              </p:cNvSpPr>
              <p:nvPr/>
            </p:nvSpPr>
            <p:spPr bwMode="auto">
              <a:xfrm>
                <a:off x="3955" y="13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34" name="Freeform 1046"/>
              <p:cNvSpPr>
                <a:spLocks/>
              </p:cNvSpPr>
              <p:nvPr/>
            </p:nvSpPr>
            <p:spPr bwMode="auto">
              <a:xfrm>
                <a:off x="3149" y="190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35" name="Freeform 1047"/>
              <p:cNvSpPr>
                <a:spLocks/>
              </p:cNvSpPr>
              <p:nvPr/>
            </p:nvSpPr>
            <p:spPr bwMode="auto">
              <a:xfrm>
                <a:off x="3877" y="128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36" name="Freeform 1048"/>
              <p:cNvSpPr>
                <a:spLocks/>
              </p:cNvSpPr>
              <p:nvPr/>
            </p:nvSpPr>
            <p:spPr bwMode="auto">
              <a:xfrm>
                <a:off x="2856" y="2085"/>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37" name="Freeform 1049"/>
              <p:cNvSpPr>
                <a:spLocks/>
              </p:cNvSpPr>
              <p:nvPr/>
            </p:nvSpPr>
            <p:spPr bwMode="auto">
              <a:xfrm>
                <a:off x="2976" y="21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38" name="Freeform 1050"/>
              <p:cNvSpPr>
                <a:spLocks/>
              </p:cNvSpPr>
              <p:nvPr/>
            </p:nvSpPr>
            <p:spPr bwMode="auto">
              <a:xfrm>
                <a:off x="3259" y="19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39" name="Freeform 1051"/>
              <p:cNvSpPr>
                <a:spLocks/>
              </p:cNvSpPr>
              <p:nvPr/>
            </p:nvSpPr>
            <p:spPr bwMode="auto">
              <a:xfrm>
                <a:off x="3761" y="15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40" name="Freeform 1052"/>
              <p:cNvSpPr>
                <a:spLocks/>
              </p:cNvSpPr>
              <p:nvPr/>
            </p:nvSpPr>
            <p:spPr bwMode="auto">
              <a:xfrm>
                <a:off x="3934" y="13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41" name="Freeform 1053"/>
              <p:cNvSpPr>
                <a:spLocks/>
              </p:cNvSpPr>
              <p:nvPr/>
            </p:nvSpPr>
            <p:spPr bwMode="auto">
              <a:xfrm>
                <a:off x="2887" y="21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42" name="Freeform 1054"/>
              <p:cNvSpPr>
                <a:spLocks/>
              </p:cNvSpPr>
              <p:nvPr/>
            </p:nvSpPr>
            <p:spPr bwMode="auto">
              <a:xfrm>
                <a:off x="3746" y="14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43" name="Freeform 1055"/>
              <p:cNvSpPr>
                <a:spLocks/>
              </p:cNvSpPr>
              <p:nvPr/>
            </p:nvSpPr>
            <p:spPr bwMode="auto">
              <a:xfrm>
                <a:off x="3306" y="18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44" name="Freeform 1056"/>
              <p:cNvSpPr>
                <a:spLocks/>
              </p:cNvSpPr>
              <p:nvPr/>
            </p:nvSpPr>
            <p:spPr bwMode="auto">
              <a:xfrm>
                <a:off x="3992" y="12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45" name="Freeform 1057"/>
              <p:cNvSpPr>
                <a:spLocks/>
              </p:cNvSpPr>
              <p:nvPr/>
            </p:nvSpPr>
            <p:spPr bwMode="auto">
              <a:xfrm>
                <a:off x="3013" y="19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46" name="Freeform 1058"/>
              <p:cNvSpPr>
                <a:spLocks/>
              </p:cNvSpPr>
              <p:nvPr/>
            </p:nvSpPr>
            <p:spPr bwMode="auto">
              <a:xfrm>
                <a:off x="2992" y="207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47" name="Freeform 1059"/>
              <p:cNvSpPr>
                <a:spLocks/>
              </p:cNvSpPr>
              <p:nvPr/>
            </p:nvSpPr>
            <p:spPr bwMode="auto">
              <a:xfrm>
                <a:off x="3395" y="17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48" name="Freeform 1060"/>
              <p:cNvSpPr>
                <a:spLocks/>
              </p:cNvSpPr>
              <p:nvPr/>
            </p:nvSpPr>
            <p:spPr bwMode="auto">
              <a:xfrm>
                <a:off x="2761" y="221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49" name="Freeform 1061"/>
              <p:cNvSpPr>
                <a:spLocks/>
              </p:cNvSpPr>
              <p:nvPr/>
            </p:nvSpPr>
            <p:spPr bwMode="auto">
              <a:xfrm>
                <a:off x="3023" y="205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50" name="Freeform 1062"/>
              <p:cNvSpPr>
                <a:spLocks/>
              </p:cNvSpPr>
              <p:nvPr/>
            </p:nvSpPr>
            <p:spPr bwMode="auto">
              <a:xfrm>
                <a:off x="2924" y="206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51" name="Freeform 1063"/>
              <p:cNvSpPr>
                <a:spLocks/>
              </p:cNvSpPr>
              <p:nvPr/>
            </p:nvSpPr>
            <p:spPr bwMode="auto">
              <a:xfrm>
                <a:off x="2945" y="206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52" name="Freeform 1064"/>
              <p:cNvSpPr>
                <a:spLocks/>
              </p:cNvSpPr>
              <p:nvPr/>
            </p:nvSpPr>
            <p:spPr bwMode="auto">
              <a:xfrm>
                <a:off x="3233" y="180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53" name="Freeform 1065"/>
              <p:cNvSpPr>
                <a:spLocks/>
              </p:cNvSpPr>
              <p:nvPr/>
            </p:nvSpPr>
            <p:spPr bwMode="auto">
              <a:xfrm>
                <a:off x="3070" y="203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54" name="Freeform 1066"/>
              <p:cNvSpPr>
                <a:spLocks/>
              </p:cNvSpPr>
              <p:nvPr/>
            </p:nvSpPr>
            <p:spPr bwMode="auto">
              <a:xfrm>
                <a:off x="3327" y="17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55" name="Freeform 1067"/>
              <p:cNvSpPr>
                <a:spLocks/>
              </p:cNvSpPr>
              <p:nvPr/>
            </p:nvSpPr>
            <p:spPr bwMode="auto">
              <a:xfrm>
                <a:off x="3353" y="1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56" name="Freeform 1068"/>
              <p:cNvSpPr>
                <a:spLocks/>
              </p:cNvSpPr>
              <p:nvPr/>
            </p:nvSpPr>
            <p:spPr bwMode="auto">
              <a:xfrm>
                <a:off x="3301" y="18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57" name="Freeform 1069"/>
              <p:cNvSpPr>
                <a:spLocks/>
              </p:cNvSpPr>
              <p:nvPr/>
            </p:nvSpPr>
            <p:spPr bwMode="auto">
              <a:xfrm>
                <a:off x="4123" y="114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58" name="Freeform 1070"/>
              <p:cNvSpPr>
                <a:spLocks/>
              </p:cNvSpPr>
              <p:nvPr/>
            </p:nvSpPr>
            <p:spPr bwMode="auto">
              <a:xfrm>
                <a:off x="3269" y="178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59" name="Freeform 1071"/>
              <p:cNvSpPr>
                <a:spLocks/>
              </p:cNvSpPr>
              <p:nvPr/>
            </p:nvSpPr>
            <p:spPr bwMode="auto">
              <a:xfrm>
                <a:off x="3185" y="19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60" name="Freeform 1072"/>
              <p:cNvSpPr>
                <a:spLocks/>
              </p:cNvSpPr>
              <p:nvPr/>
            </p:nvSpPr>
            <p:spPr bwMode="auto">
              <a:xfrm>
                <a:off x="3301" y="180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61" name="Freeform 1073"/>
              <p:cNvSpPr>
                <a:spLocks/>
              </p:cNvSpPr>
              <p:nvPr/>
            </p:nvSpPr>
            <p:spPr bwMode="auto">
              <a:xfrm>
                <a:off x="3212" y="186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62" name="Freeform 1074"/>
              <p:cNvSpPr>
                <a:spLocks/>
              </p:cNvSpPr>
              <p:nvPr/>
            </p:nvSpPr>
            <p:spPr bwMode="auto">
              <a:xfrm>
                <a:off x="3269"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63" name="Freeform 1075"/>
              <p:cNvSpPr>
                <a:spLocks/>
              </p:cNvSpPr>
              <p:nvPr/>
            </p:nvSpPr>
            <p:spPr bwMode="auto">
              <a:xfrm>
                <a:off x="3892" y="13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64" name="Freeform 1076"/>
              <p:cNvSpPr>
                <a:spLocks/>
              </p:cNvSpPr>
              <p:nvPr/>
            </p:nvSpPr>
            <p:spPr bwMode="auto">
              <a:xfrm>
                <a:off x="3306" y="17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65" name="Freeform 1077"/>
              <p:cNvSpPr>
                <a:spLocks/>
              </p:cNvSpPr>
              <p:nvPr/>
            </p:nvSpPr>
            <p:spPr bwMode="auto">
              <a:xfrm>
                <a:off x="2887" y="214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66" name="Freeform 1078"/>
              <p:cNvSpPr>
                <a:spLocks/>
              </p:cNvSpPr>
              <p:nvPr/>
            </p:nvSpPr>
            <p:spPr bwMode="auto">
              <a:xfrm>
                <a:off x="4123" y="120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67" name="Freeform 1079"/>
              <p:cNvSpPr>
                <a:spLocks/>
              </p:cNvSpPr>
              <p:nvPr/>
            </p:nvSpPr>
            <p:spPr bwMode="auto">
              <a:xfrm>
                <a:off x="3316" y="1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68" name="Freeform 1080"/>
              <p:cNvSpPr>
                <a:spLocks/>
              </p:cNvSpPr>
              <p:nvPr/>
            </p:nvSpPr>
            <p:spPr bwMode="auto">
              <a:xfrm>
                <a:off x="3610" y="158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69" name="Freeform 1081"/>
              <p:cNvSpPr>
                <a:spLocks/>
              </p:cNvSpPr>
              <p:nvPr/>
            </p:nvSpPr>
            <p:spPr bwMode="auto">
              <a:xfrm>
                <a:off x="3981" y="13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70" name="Freeform 1082"/>
              <p:cNvSpPr>
                <a:spLocks/>
              </p:cNvSpPr>
              <p:nvPr/>
            </p:nvSpPr>
            <p:spPr bwMode="auto">
              <a:xfrm>
                <a:off x="3463" y="16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71" name="Freeform 1083"/>
              <p:cNvSpPr>
                <a:spLocks/>
              </p:cNvSpPr>
              <p:nvPr/>
            </p:nvSpPr>
            <p:spPr bwMode="auto">
              <a:xfrm>
                <a:off x="3547" y="15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72" name="Freeform 1084"/>
              <p:cNvSpPr>
                <a:spLocks/>
              </p:cNvSpPr>
              <p:nvPr/>
            </p:nvSpPr>
            <p:spPr bwMode="auto">
              <a:xfrm>
                <a:off x="3196" y="18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73" name="Freeform 1085"/>
              <p:cNvSpPr>
                <a:spLocks/>
              </p:cNvSpPr>
              <p:nvPr/>
            </p:nvSpPr>
            <p:spPr bwMode="auto">
              <a:xfrm>
                <a:off x="3348" y="17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74" name="Freeform 1086"/>
              <p:cNvSpPr>
                <a:spLocks/>
              </p:cNvSpPr>
              <p:nvPr/>
            </p:nvSpPr>
            <p:spPr bwMode="auto">
              <a:xfrm>
                <a:off x="4238" y="115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75" name="Freeform 1087"/>
              <p:cNvSpPr>
                <a:spLocks/>
              </p:cNvSpPr>
              <p:nvPr/>
            </p:nvSpPr>
            <p:spPr bwMode="auto">
              <a:xfrm>
                <a:off x="3793" y="14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76" name="Freeform 1088"/>
              <p:cNvSpPr>
                <a:spLocks/>
              </p:cNvSpPr>
              <p:nvPr/>
            </p:nvSpPr>
            <p:spPr bwMode="auto">
              <a:xfrm>
                <a:off x="3065" y="197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77" name="Freeform 1089"/>
              <p:cNvSpPr>
                <a:spLocks/>
              </p:cNvSpPr>
              <p:nvPr/>
            </p:nvSpPr>
            <p:spPr bwMode="auto">
              <a:xfrm>
                <a:off x="2814" y="220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78" name="Freeform 1090"/>
              <p:cNvSpPr>
                <a:spLocks/>
              </p:cNvSpPr>
              <p:nvPr/>
            </p:nvSpPr>
            <p:spPr bwMode="auto">
              <a:xfrm>
                <a:off x="3510" y="16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79" name="Freeform 1091"/>
              <p:cNvSpPr>
                <a:spLocks/>
              </p:cNvSpPr>
              <p:nvPr/>
            </p:nvSpPr>
            <p:spPr bwMode="auto">
              <a:xfrm>
                <a:off x="3819" y="14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80" name="Freeform 1092"/>
              <p:cNvSpPr>
                <a:spLocks/>
              </p:cNvSpPr>
              <p:nvPr/>
            </p:nvSpPr>
            <p:spPr bwMode="auto">
              <a:xfrm>
                <a:off x="3295" y="17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81" name="Freeform 1093"/>
              <p:cNvSpPr>
                <a:spLocks/>
              </p:cNvSpPr>
              <p:nvPr/>
            </p:nvSpPr>
            <p:spPr bwMode="auto">
              <a:xfrm>
                <a:off x="3238" y="18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82" name="Freeform 1094"/>
              <p:cNvSpPr>
                <a:spLocks/>
              </p:cNvSpPr>
              <p:nvPr/>
            </p:nvSpPr>
            <p:spPr bwMode="auto">
              <a:xfrm>
                <a:off x="3908" y="13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83" name="Freeform 1095"/>
              <p:cNvSpPr>
                <a:spLocks/>
              </p:cNvSpPr>
              <p:nvPr/>
            </p:nvSpPr>
            <p:spPr bwMode="auto">
              <a:xfrm>
                <a:off x="3327" y="17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84" name="Freeform 1096"/>
              <p:cNvSpPr>
                <a:spLocks/>
              </p:cNvSpPr>
              <p:nvPr/>
            </p:nvSpPr>
            <p:spPr bwMode="auto">
              <a:xfrm>
                <a:off x="3683" y="14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85" name="Freeform 1097"/>
              <p:cNvSpPr>
                <a:spLocks/>
              </p:cNvSpPr>
              <p:nvPr/>
            </p:nvSpPr>
            <p:spPr bwMode="auto">
              <a:xfrm>
                <a:off x="2808" y="21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86" name="Freeform 1098"/>
              <p:cNvSpPr>
                <a:spLocks/>
              </p:cNvSpPr>
              <p:nvPr/>
            </p:nvSpPr>
            <p:spPr bwMode="auto">
              <a:xfrm>
                <a:off x="3363" y="17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87" name="Freeform 1099"/>
              <p:cNvSpPr>
                <a:spLocks/>
              </p:cNvSpPr>
              <p:nvPr/>
            </p:nvSpPr>
            <p:spPr bwMode="auto">
              <a:xfrm>
                <a:off x="3547" y="15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88" name="Freeform 1100"/>
              <p:cNvSpPr>
                <a:spLocks/>
              </p:cNvSpPr>
              <p:nvPr/>
            </p:nvSpPr>
            <p:spPr bwMode="auto">
              <a:xfrm>
                <a:off x="3615" y="15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89" name="Freeform 1101"/>
              <p:cNvSpPr>
                <a:spLocks/>
              </p:cNvSpPr>
              <p:nvPr/>
            </p:nvSpPr>
            <p:spPr bwMode="auto">
              <a:xfrm>
                <a:off x="3348" y="17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90" name="Freeform 1102"/>
              <p:cNvSpPr>
                <a:spLocks/>
              </p:cNvSpPr>
              <p:nvPr/>
            </p:nvSpPr>
            <p:spPr bwMode="auto">
              <a:xfrm>
                <a:off x="3065" y="194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91" name="Freeform 1103"/>
              <p:cNvSpPr>
                <a:spLocks/>
              </p:cNvSpPr>
              <p:nvPr/>
            </p:nvSpPr>
            <p:spPr bwMode="auto">
              <a:xfrm>
                <a:off x="4138" y="115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92" name="Freeform 1104"/>
              <p:cNvSpPr>
                <a:spLocks/>
              </p:cNvSpPr>
              <p:nvPr/>
            </p:nvSpPr>
            <p:spPr bwMode="auto">
              <a:xfrm>
                <a:off x="3075" y="20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93" name="Freeform 1105"/>
              <p:cNvSpPr>
                <a:spLocks/>
              </p:cNvSpPr>
              <p:nvPr/>
            </p:nvSpPr>
            <p:spPr bwMode="auto">
              <a:xfrm>
                <a:off x="3468" y="16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94" name="Freeform 1106"/>
              <p:cNvSpPr>
                <a:spLocks/>
              </p:cNvSpPr>
              <p:nvPr/>
            </p:nvSpPr>
            <p:spPr bwMode="auto">
              <a:xfrm>
                <a:off x="2918" y="204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95" name="Freeform 1107"/>
              <p:cNvSpPr>
                <a:spLocks/>
              </p:cNvSpPr>
              <p:nvPr/>
            </p:nvSpPr>
            <p:spPr bwMode="auto">
              <a:xfrm>
                <a:off x="3709" y="15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96" name="Freeform 1108"/>
              <p:cNvSpPr>
                <a:spLocks/>
              </p:cNvSpPr>
              <p:nvPr/>
            </p:nvSpPr>
            <p:spPr bwMode="auto">
              <a:xfrm>
                <a:off x="3269" y="183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97" name="Freeform 1109"/>
              <p:cNvSpPr>
                <a:spLocks/>
              </p:cNvSpPr>
              <p:nvPr/>
            </p:nvSpPr>
            <p:spPr bwMode="auto">
              <a:xfrm>
                <a:off x="3107" y="195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598" name="Freeform 1110"/>
              <p:cNvSpPr>
                <a:spLocks/>
              </p:cNvSpPr>
              <p:nvPr/>
            </p:nvSpPr>
            <p:spPr bwMode="auto">
              <a:xfrm>
                <a:off x="3075" y="19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599" name="Freeform 1111"/>
              <p:cNvSpPr>
                <a:spLocks/>
              </p:cNvSpPr>
              <p:nvPr/>
            </p:nvSpPr>
            <p:spPr bwMode="auto">
              <a:xfrm>
                <a:off x="2934" y="21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00" name="Freeform 1112"/>
              <p:cNvSpPr>
                <a:spLocks/>
              </p:cNvSpPr>
              <p:nvPr/>
            </p:nvSpPr>
            <p:spPr bwMode="auto">
              <a:xfrm>
                <a:off x="3196" y="184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01" name="Freeform 1113"/>
              <p:cNvSpPr>
                <a:spLocks/>
              </p:cNvSpPr>
              <p:nvPr/>
            </p:nvSpPr>
            <p:spPr bwMode="auto">
              <a:xfrm>
                <a:off x="3452" y="169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02" name="Freeform 1114"/>
              <p:cNvSpPr>
                <a:spLocks/>
              </p:cNvSpPr>
              <p:nvPr/>
            </p:nvSpPr>
            <p:spPr bwMode="auto">
              <a:xfrm>
                <a:off x="3871" y="1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03" name="Freeform 1115"/>
              <p:cNvSpPr>
                <a:spLocks/>
              </p:cNvSpPr>
              <p:nvPr/>
            </p:nvSpPr>
            <p:spPr bwMode="auto">
              <a:xfrm>
                <a:off x="2997" y="20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04" name="Freeform 1116"/>
              <p:cNvSpPr>
                <a:spLocks/>
              </p:cNvSpPr>
              <p:nvPr/>
            </p:nvSpPr>
            <p:spPr bwMode="auto">
              <a:xfrm>
                <a:off x="3887" y="13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05" name="Freeform 1117"/>
              <p:cNvSpPr>
                <a:spLocks/>
              </p:cNvSpPr>
              <p:nvPr/>
            </p:nvSpPr>
            <p:spPr bwMode="auto">
              <a:xfrm>
                <a:off x="3426" y="161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06" name="Freeform 1118"/>
              <p:cNvSpPr>
                <a:spLocks/>
              </p:cNvSpPr>
              <p:nvPr/>
            </p:nvSpPr>
            <p:spPr bwMode="auto">
              <a:xfrm>
                <a:off x="3337" y="17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07" name="Freeform 1119"/>
              <p:cNvSpPr>
                <a:spLocks/>
              </p:cNvSpPr>
              <p:nvPr/>
            </p:nvSpPr>
            <p:spPr bwMode="auto">
              <a:xfrm>
                <a:off x="3856" y="13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08" name="Freeform 1120"/>
              <p:cNvSpPr>
                <a:spLocks/>
              </p:cNvSpPr>
              <p:nvPr/>
            </p:nvSpPr>
            <p:spPr bwMode="auto">
              <a:xfrm>
                <a:off x="3233" y="186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09" name="Freeform 1121"/>
              <p:cNvSpPr>
                <a:spLocks/>
              </p:cNvSpPr>
              <p:nvPr/>
            </p:nvSpPr>
            <p:spPr bwMode="auto">
              <a:xfrm>
                <a:off x="3233" y="193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10" name="Freeform 1122"/>
              <p:cNvSpPr>
                <a:spLocks/>
              </p:cNvSpPr>
              <p:nvPr/>
            </p:nvSpPr>
            <p:spPr bwMode="auto">
              <a:xfrm>
                <a:off x="3243" y="191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11" name="Freeform 1123"/>
              <p:cNvSpPr>
                <a:spLocks/>
              </p:cNvSpPr>
              <p:nvPr/>
            </p:nvSpPr>
            <p:spPr bwMode="auto">
              <a:xfrm>
                <a:off x="3714" y="1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12" name="Freeform 1124"/>
              <p:cNvSpPr>
                <a:spLocks/>
              </p:cNvSpPr>
              <p:nvPr/>
            </p:nvSpPr>
            <p:spPr bwMode="auto">
              <a:xfrm>
                <a:off x="3808" y="1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13" name="Freeform 1125"/>
              <p:cNvSpPr>
                <a:spLocks/>
              </p:cNvSpPr>
              <p:nvPr/>
            </p:nvSpPr>
            <p:spPr bwMode="auto">
              <a:xfrm>
                <a:off x="3688" y="147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14" name="Freeform 1126"/>
              <p:cNvSpPr>
                <a:spLocks/>
              </p:cNvSpPr>
              <p:nvPr/>
            </p:nvSpPr>
            <p:spPr bwMode="auto">
              <a:xfrm>
                <a:off x="3233" y="183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15" name="Freeform 1127"/>
              <p:cNvSpPr>
                <a:spLocks/>
              </p:cNvSpPr>
              <p:nvPr/>
            </p:nvSpPr>
            <p:spPr bwMode="auto">
              <a:xfrm>
                <a:off x="3536" y="176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16" name="Freeform 1128"/>
              <p:cNvSpPr>
                <a:spLocks/>
              </p:cNvSpPr>
              <p:nvPr/>
            </p:nvSpPr>
            <p:spPr bwMode="auto">
              <a:xfrm>
                <a:off x="3049" y="20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17" name="Freeform 1129"/>
              <p:cNvSpPr>
                <a:spLocks/>
              </p:cNvSpPr>
              <p:nvPr/>
            </p:nvSpPr>
            <p:spPr bwMode="auto">
              <a:xfrm>
                <a:off x="3264" y="18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18" name="Freeform 1130"/>
              <p:cNvSpPr>
                <a:spLocks/>
              </p:cNvSpPr>
              <p:nvPr/>
            </p:nvSpPr>
            <p:spPr bwMode="auto">
              <a:xfrm>
                <a:off x="3149" y="187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19" name="Freeform 1131"/>
              <p:cNvSpPr>
                <a:spLocks/>
              </p:cNvSpPr>
              <p:nvPr/>
            </p:nvSpPr>
            <p:spPr bwMode="auto">
              <a:xfrm>
                <a:off x="4165" y="114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20" name="Freeform 1132"/>
              <p:cNvSpPr>
                <a:spLocks/>
              </p:cNvSpPr>
              <p:nvPr/>
            </p:nvSpPr>
            <p:spPr bwMode="auto">
              <a:xfrm>
                <a:off x="3630" y="15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21" name="Freeform 1133"/>
              <p:cNvSpPr>
                <a:spLocks/>
              </p:cNvSpPr>
              <p:nvPr/>
            </p:nvSpPr>
            <p:spPr bwMode="auto">
              <a:xfrm>
                <a:off x="3117" y="200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22" name="Freeform 1134"/>
              <p:cNvSpPr>
                <a:spLocks/>
              </p:cNvSpPr>
              <p:nvPr/>
            </p:nvSpPr>
            <p:spPr bwMode="auto">
              <a:xfrm>
                <a:off x="3301" y="1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23" name="Freeform 1135"/>
              <p:cNvSpPr>
                <a:spLocks/>
              </p:cNvSpPr>
              <p:nvPr/>
            </p:nvSpPr>
            <p:spPr bwMode="auto">
              <a:xfrm>
                <a:off x="3452" y="170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24" name="Freeform 1136"/>
              <p:cNvSpPr>
                <a:spLocks/>
              </p:cNvSpPr>
              <p:nvPr/>
            </p:nvSpPr>
            <p:spPr bwMode="auto">
              <a:xfrm>
                <a:off x="2945" y="2096"/>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25" name="Freeform 1137"/>
              <p:cNvSpPr>
                <a:spLocks/>
              </p:cNvSpPr>
              <p:nvPr/>
            </p:nvSpPr>
            <p:spPr bwMode="auto">
              <a:xfrm>
                <a:off x="4034" y="126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26" name="Freeform 1138"/>
              <p:cNvSpPr>
                <a:spLocks/>
              </p:cNvSpPr>
              <p:nvPr/>
            </p:nvSpPr>
            <p:spPr bwMode="auto">
              <a:xfrm>
                <a:off x="3086" y="20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27" name="Freeform 1139"/>
              <p:cNvSpPr>
                <a:spLocks/>
              </p:cNvSpPr>
              <p:nvPr/>
            </p:nvSpPr>
            <p:spPr bwMode="auto">
              <a:xfrm>
                <a:off x="3128" y="190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28" name="Freeform 1140"/>
              <p:cNvSpPr>
                <a:spLocks/>
              </p:cNvSpPr>
              <p:nvPr/>
            </p:nvSpPr>
            <p:spPr bwMode="auto">
              <a:xfrm>
                <a:off x="3426" y="17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29" name="Freeform 1141"/>
              <p:cNvSpPr>
                <a:spLocks/>
              </p:cNvSpPr>
              <p:nvPr/>
            </p:nvSpPr>
            <p:spPr bwMode="auto">
              <a:xfrm>
                <a:off x="3699" y="1415"/>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30" name="Freeform 1142"/>
              <p:cNvSpPr>
                <a:spLocks/>
              </p:cNvSpPr>
              <p:nvPr/>
            </p:nvSpPr>
            <p:spPr bwMode="auto">
              <a:xfrm>
                <a:off x="3285" y="177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31" name="Freeform 1143"/>
              <p:cNvSpPr>
                <a:spLocks/>
              </p:cNvSpPr>
              <p:nvPr/>
            </p:nvSpPr>
            <p:spPr bwMode="auto">
              <a:xfrm>
                <a:off x="2986" y="20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32" name="Freeform 1144"/>
              <p:cNvSpPr>
                <a:spLocks/>
              </p:cNvSpPr>
              <p:nvPr/>
            </p:nvSpPr>
            <p:spPr bwMode="auto">
              <a:xfrm>
                <a:off x="2992" y="209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33" name="Freeform 1145"/>
              <p:cNvSpPr>
                <a:spLocks/>
              </p:cNvSpPr>
              <p:nvPr/>
            </p:nvSpPr>
            <p:spPr bwMode="auto">
              <a:xfrm>
                <a:off x="2960" y="20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34" name="Freeform 1146"/>
              <p:cNvSpPr>
                <a:spLocks/>
              </p:cNvSpPr>
              <p:nvPr/>
            </p:nvSpPr>
            <p:spPr bwMode="auto">
              <a:xfrm>
                <a:off x="3400" y="16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35" name="Freeform 1147"/>
              <p:cNvSpPr>
                <a:spLocks/>
              </p:cNvSpPr>
              <p:nvPr/>
            </p:nvSpPr>
            <p:spPr bwMode="auto">
              <a:xfrm>
                <a:off x="3065" y="20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36" name="Freeform 1148"/>
              <p:cNvSpPr>
                <a:spLocks/>
              </p:cNvSpPr>
              <p:nvPr/>
            </p:nvSpPr>
            <p:spPr bwMode="auto">
              <a:xfrm>
                <a:off x="4301" y="106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37" name="Freeform 1149"/>
              <p:cNvSpPr>
                <a:spLocks/>
              </p:cNvSpPr>
              <p:nvPr/>
            </p:nvSpPr>
            <p:spPr bwMode="auto">
              <a:xfrm>
                <a:off x="3437" y="176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38" name="Freeform 1150"/>
              <p:cNvSpPr>
                <a:spLocks/>
              </p:cNvSpPr>
              <p:nvPr/>
            </p:nvSpPr>
            <p:spPr bwMode="auto">
              <a:xfrm>
                <a:off x="3615" y="15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39" name="Freeform 1151"/>
              <p:cNvSpPr>
                <a:spLocks/>
              </p:cNvSpPr>
              <p:nvPr/>
            </p:nvSpPr>
            <p:spPr bwMode="auto">
              <a:xfrm>
                <a:off x="2882" y="207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40" name="Freeform 1152"/>
              <p:cNvSpPr>
                <a:spLocks/>
              </p:cNvSpPr>
              <p:nvPr/>
            </p:nvSpPr>
            <p:spPr bwMode="auto">
              <a:xfrm>
                <a:off x="3918" y="13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41" name="Freeform 1153"/>
              <p:cNvSpPr>
                <a:spLocks/>
              </p:cNvSpPr>
              <p:nvPr/>
            </p:nvSpPr>
            <p:spPr bwMode="auto">
              <a:xfrm>
                <a:off x="4133" y="115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42" name="Freeform 1154"/>
              <p:cNvSpPr>
                <a:spLocks/>
              </p:cNvSpPr>
              <p:nvPr/>
            </p:nvSpPr>
            <p:spPr bwMode="auto">
              <a:xfrm>
                <a:off x="2965" y="20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43" name="Freeform 1155"/>
              <p:cNvSpPr>
                <a:spLocks/>
              </p:cNvSpPr>
              <p:nvPr/>
            </p:nvSpPr>
            <p:spPr bwMode="auto">
              <a:xfrm>
                <a:off x="3526" y="161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44" name="Freeform 1156"/>
              <p:cNvSpPr>
                <a:spLocks/>
              </p:cNvSpPr>
              <p:nvPr/>
            </p:nvSpPr>
            <p:spPr bwMode="auto">
              <a:xfrm>
                <a:off x="3526" y="16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45" name="Freeform 1157"/>
              <p:cNvSpPr>
                <a:spLocks/>
              </p:cNvSpPr>
              <p:nvPr/>
            </p:nvSpPr>
            <p:spPr bwMode="auto">
              <a:xfrm>
                <a:off x="3850" y="1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46" name="Freeform 1158"/>
              <p:cNvSpPr>
                <a:spLocks/>
              </p:cNvSpPr>
              <p:nvPr/>
            </p:nvSpPr>
            <p:spPr bwMode="auto">
              <a:xfrm>
                <a:off x="3431"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47" name="Freeform 1159"/>
              <p:cNvSpPr>
                <a:spLocks/>
              </p:cNvSpPr>
              <p:nvPr/>
            </p:nvSpPr>
            <p:spPr bwMode="auto">
              <a:xfrm>
                <a:off x="3238" y="183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48" name="Freeform 1160"/>
              <p:cNvSpPr>
                <a:spLocks/>
              </p:cNvSpPr>
              <p:nvPr/>
            </p:nvSpPr>
            <p:spPr bwMode="auto">
              <a:xfrm>
                <a:off x="3515" y="162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49" name="Freeform 1161"/>
              <p:cNvSpPr>
                <a:spLocks/>
              </p:cNvSpPr>
              <p:nvPr/>
            </p:nvSpPr>
            <p:spPr bwMode="auto">
              <a:xfrm>
                <a:off x="4070" y="116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50" name="Freeform 1162"/>
              <p:cNvSpPr>
                <a:spLocks/>
              </p:cNvSpPr>
              <p:nvPr/>
            </p:nvSpPr>
            <p:spPr bwMode="auto">
              <a:xfrm>
                <a:off x="3185" y="18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51" name="Freeform 1163"/>
              <p:cNvSpPr>
                <a:spLocks/>
              </p:cNvSpPr>
              <p:nvPr/>
            </p:nvSpPr>
            <p:spPr bwMode="auto">
              <a:xfrm>
                <a:off x="3573" y="16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52" name="Freeform 1164"/>
              <p:cNvSpPr>
                <a:spLocks/>
              </p:cNvSpPr>
              <p:nvPr/>
            </p:nvSpPr>
            <p:spPr bwMode="auto">
              <a:xfrm>
                <a:off x="3196" y="191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53" name="Freeform 1165"/>
              <p:cNvSpPr>
                <a:spLocks/>
              </p:cNvSpPr>
              <p:nvPr/>
            </p:nvSpPr>
            <p:spPr bwMode="auto">
              <a:xfrm>
                <a:off x="3154" y="193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54" name="Freeform 1166"/>
              <p:cNvSpPr>
                <a:spLocks/>
              </p:cNvSpPr>
              <p:nvPr/>
            </p:nvSpPr>
            <p:spPr bwMode="auto">
              <a:xfrm>
                <a:off x="3589" y="16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55" name="Freeform 1167"/>
              <p:cNvSpPr>
                <a:spLocks/>
              </p:cNvSpPr>
              <p:nvPr/>
            </p:nvSpPr>
            <p:spPr bwMode="auto">
              <a:xfrm>
                <a:off x="2803" y="217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56" name="Freeform 1168"/>
              <p:cNvSpPr>
                <a:spLocks/>
              </p:cNvSpPr>
              <p:nvPr/>
            </p:nvSpPr>
            <p:spPr bwMode="auto">
              <a:xfrm>
                <a:off x="3374" y="1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57" name="Freeform 1169"/>
              <p:cNvSpPr>
                <a:spLocks/>
              </p:cNvSpPr>
              <p:nvPr/>
            </p:nvSpPr>
            <p:spPr bwMode="auto">
              <a:xfrm>
                <a:off x="3740" y="141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58" name="Freeform 1170"/>
              <p:cNvSpPr>
                <a:spLocks/>
              </p:cNvSpPr>
              <p:nvPr/>
            </p:nvSpPr>
            <p:spPr bwMode="auto">
              <a:xfrm>
                <a:off x="3594" y="15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59" name="Freeform 1171"/>
              <p:cNvSpPr>
                <a:spLocks/>
              </p:cNvSpPr>
              <p:nvPr/>
            </p:nvSpPr>
            <p:spPr bwMode="auto">
              <a:xfrm>
                <a:off x="3138" y="193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60" name="Freeform 1172"/>
              <p:cNvSpPr>
                <a:spLocks/>
              </p:cNvSpPr>
              <p:nvPr/>
            </p:nvSpPr>
            <p:spPr bwMode="auto">
              <a:xfrm>
                <a:off x="3086" y="196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61" name="Freeform 1173"/>
              <p:cNvSpPr>
                <a:spLocks/>
              </p:cNvSpPr>
              <p:nvPr/>
            </p:nvSpPr>
            <p:spPr bwMode="auto">
              <a:xfrm>
                <a:off x="3143" y="198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62" name="Freeform 1174"/>
              <p:cNvSpPr>
                <a:spLocks/>
              </p:cNvSpPr>
              <p:nvPr/>
            </p:nvSpPr>
            <p:spPr bwMode="auto">
              <a:xfrm>
                <a:off x="2861" y="21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63" name="Freeform 1175"/>
              <p:cNvSpPr>
                <a:spLocks/>
              </p:cNvSpPr>
              <p:nvPr/>
            </p:nvSpPr>
            <p:spPr bwMode="auto">
              <a:xfrm>
                <a:off x="3217" y="189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64" name="Freeform 1176"/>
              <p:cNvSpPr>
                <a:spLocks/>
              </p:cNvSpPr>
              <p:nvPr/>
            </p:nvSpPr>
            <p:spPr bwMode="auto">
              <a:xfrm>
                <a:off x="2924" y="20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65" name="Freeform 1177"/>
              <p:cNvSpPr>
                <a:spLocks/>
              </p:cNvSpPr>
              <p:nvPr/>
            </p:nvSpPr>
            <p:spPr bwMode="auto">
              <a:xfrm>
                <a:off x="3348" y="17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66" name="Freeform 1178"/>
              <p:cNvSpPr>
                <a:spLocks/>
              </p:cNvSpPr>
              <p:nvPr/>
            </p:nvSpPr>
            <p:spPr bwMode="auto">
              <a:xfrm>
                <a:off x="2929" y="21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67" name="Freeform 1179"/>
              <p:cNvSpPr>
                <a:spLocks/>
              </p:cNvSpPr>
              <p:nvPr/>
            </p:nvSpPr>
            <p:spPr bwMode="auto">
              <a:xfrm>
                <a:off x="3049" y="194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68" name="Freeform 1180"/>
              <p:cNvSpPr>
                <a:spLocks/>
              </p:cNvSpPr>
              <p:nvPr/>
            </p:nvSpPr>
            <p:spPr bwMode="auto">
              <a:xfrm>
                <a:off x="3405" y="170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69" name="Freeform 1181"/>
              <p:cNvSpPr>
                <a:spLocks/>
              </p:cNvSpPr>
              <p:nvPr/>
            </p:nvSpPr>
            <p:spPr bwMode="auto">
              <a:xfrm>
                <a:off x="3615" y="160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70" name="Freeform 1182"/>
              <p:cNvSpPr>
                <a:spLocks/>
              </p:cNvSpPr>
              <p:nvPr/>
            </p:nvSpPr>
            <p:spPr bwMode="auto">
              <a:xfrm>
                <a:off x="3233" y="183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71" name="Freeform 1183"/>
              <p:cNvSpPr>
                <a:spLocks/>
              </p:cNvSpPr>
              <p:nvPr/>
            </p:nvSpPr>
            <p:spPr bwMode="auto">
              <a:xfrm>
                <a:off x="3374" y="173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72" name="Freeform 1184"/>
              <p:cNvSpPr>
                <a:spLocks/>
              </p:cNvSpPr>
              <p:nvPr/>
            </p:nvSpPr>
            <p:spPr bwMode="auto">
              <a:xfrm>
                <a:off x="3395" y="17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73" name="Freeform 1185"/>
              <p:cNvSpPr>
                <a:spLocks/>
              </p:cNvSpPr>
              <p:nvPr/>
            </p:nvSpPr>
            <p:spPr bwMode="auto">
              <a:xfrm>
                <a:off x="3290" y="186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74" name="Freeform 1186"/>
              <p:cNvSpPr>
                <a:spLocks/>
              </p:cNvSpPr>
              <p:nvPr/>
            </p:nvSpPr>
            <p:spPr bwMode="auto">
              <a:xfrm>
                <a:off x="3730" y="15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75" name="Freeform 1187"/>
              <p:cNvSpPr>
                <a:spLocks/>
              </p:cNvSpPr>
              <p:nvPr/>
            </p:nvSpPr>
            <p:spPr bwMode="auto">
              <a:xfrm>
                <a:off x="3620" y="15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76" name="Freeform 1188"/>
              <p:cNvSpPr>
                <a:spLocks/>
              </p:cNvSpPr>
              <p:nvPr/>
            </p:nvSpPr>
            <p:spPr bwMode="auto">
              <a:xfrm>
                <a:off x="2997" y="19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77" name="Freeform 1189"/>
              <p:cNvSpPr>
                <a:spLocks/>
              </p:cNvSpPr>
              <p:nvPr/>
            </p:nvSpPr>
            <p:spPr bwMode="auto">
              <a:xfrm>
                <a:off x="2992" y="199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78" name="Freeform 1190"/>
              <p:cNvSpPr>
                <a:spLocks/>
              </p:cNvSpPr>
              <p:nvPr/>
            </p:nvSpPr>
            <p:spPr bwMode="auto">
              <a:xfrm>
                <a:off x="3583" y="161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79" name="Freeform 1191"/>
              <p:cNvSpPr>
                <a:spLocks/>
              </p:cNvSpPr>
              <p:nvPr/>
            </p:nvSpPr>
            <p:spPr bwMode="auto">
              <a:xfrm>
                <a:off x="3500" y="161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80" name="Freeform 1192"/>
              <p:cNvSpPr>
                <a:spLocks/>
              </p:cNvSpPr>
              <p:nvPr/>
            </p:nvSpPr>
            <p:spPr bwMode="auto">
              <a:xfrm>
                <a:off x="2986" y="2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81" name="Freeform 1193"/>
              <p:cNvSpPr>
                <a:spLocks/>
              </p:cNvSpPr>
              <p:nvPr/>
            </p:nvSpPr>
            <p:spPr bwMode="auto">
              <a:xfrm>
                <a:off x="3473" y="16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82" name="Freeform 1194"/>
              <p:cNvSpPr>
                <a:spLocks/>
              </p:cNvSpPr>
              <p:nvPr/>
            </p:nvSpPr>
            <p:spPr bwMode="auto">
              <a:xfrm>
                <a:off x="3861" y="14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83" name="Freeform 1195"/>
              <p:cNvSpPr>
                <a:spLocks/>
              </p:cNvSpPr>
              <p:nvPr/>
            </p:nvSpPr>
            <p:spPr bwMode="auto">
              <a:xfrm>
                <a:off x="3379" y="176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84" name="Freeform 1196"/>
              <p:cNvSpPr>
                <a:spLocks/>
              </p:cNvSpPr>
              <p:nvPr/>
            </p:nvSpPr>
            <p:spPr bwMode="auto">
              <a:xfrm>
                <a:off x="3458" y="169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85" name="Freeform 1197"/>
              <p:cNvSpPr>
                <a:spLocks/>
              </p:cNvSpPr>
              <p:nvPr/>
            </p:nvSpPr>
            <p:spPr bwMode="auto">
              <a:xfrm>
                <a:off x="3117" y="19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86" name="Freeform 1198"/>
              <p:cNvSpPr>
                <a:spLocks/>
              </p:cNvSpPr>
              <p:nvPr/>
            </p:nvSpPr>
            <p:spPr bwMode="auto">
              <a:xfrm>
                <a:off x="3918" y="13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87" name="Freeform 1199"/>
              <p:cNvSpPr>
                <a:spLocks/>
              </p:cNvSpPr>
              <p:nvPr/>
            </p:nvSpPr>
            <p:spPr bwMode="auto">
              <a:xfrm>
                <a:off x="3761" y="14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88" name="Freeform 1200"/>
              <p:cNvSpPr>
                <a:spLocks/>
              </p:cNvSpPr>
              <p:nvPr/>
            </p:nvSpPr>
            <p:spPr bwMode="auto">
              <a:xfrm>
                <a:off x="3274"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89" name="Freeform 1201"/>
              <p:cNvSpPr>
                <a:spLocks/>
              </p:cNvSpPr>
              <p:nvPr/>
            </p:nvSpPr>
            <p:spPr bwMode="auto">
              <a:xfrm>
                <a:off x="2992" y="20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90" name="Freeform 1202"/>
              <p:cNvSpPr>
                <a:spLocks/>
              </p:cNvSpPr>
              <p:nvPr/>
            </p:nvSpPr>
            <p:spPr bwMode="auto">
              <a:xfrm>
                <a:off x="3861" y="147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91" name="Freeform 1203"/>
              <p:cNvSpPr>
                <a:spLocks/>
              </p:cNvSpPr>
              <p:nvPr/>
            </p:nvSpPr>
            <p:spPr bwMode="auto">
              <a:xfrm>
                <a:off x="2934" y="21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92" name="Freeform 1204"/>
              <p:cNvSpPr>
                <a:spLocks/>
              </p:cNvSpPr>
              <p:nvPr/>
            </p:nvSpPr>
            <p:spPr bwMode="auto">
              <a:xfrm>
                <a:off x="3971" y="12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93" name="Freeform 1205"/>
              <p:cNvSpPr>
                <a:spLocks/>
              </p:cNvSpPr>
              <p:nvPr/>
            </p:nvSpPr>
            <p:spPr bwMode="auto">
              <a:xfrm>
                <a:off x="3054" y="19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94" name="Freeform 1206"/>
              <p:cNvSpPr>
                <a:spLocks/>
              </p:cNvSpPr>
              <p:nvPr/>
            </p:nvSpPr>
            <p:spPr bwMode="auto">
              <a:xfrm>
                <a:off x="3112" y="195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95" name="Freeform 1207"/>
              <p:cNvSpPr>
                <a:spLocks/>
              </p:cNvSpPr>
              <p:nvPr/>
            </p:nvSpPr>
            <p:spPr bwMode="auto">
              <a:xfrm>
                <a:off x="3154" y="19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96" name="Freeform 1208"/>
              <p:cNvSpPr>
                <a:spLocks/>
              </p:cNvSpPr>
              <p:nvPr/>
            </p:nvSpPr>
            <p:spPr bwMode="auto">
              <a:xfrm>
                <a:off x="3798" y="13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97" name="Freeform 1209"/>
              <p:cNvSpPr>
                <a:spLocks/>
              </p:cNvSpPr>
              <p:nvPr/>
            </p:nvSpPr>
            <p:spPr bwMode="auto">
              <a:xfrm>
                <a:off x="2882" y="213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698" name="Freeform 1210"/>
              <p:cNvSpPr>
                <a:spLocks/>
              </p:cNvSpPr>
              <p:nvPr/>
            </p:nvSpPr>
            <p:spPr bwMode="auto">
              <a:xfrm>
                <a:off x="3206" y="175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699" name="Freeform 1211"/>
              <p:cNvSpPr>
                <a:spLocks/>
              </p:cNvSpPr>
              <p:nvPr/>
            </p:nvSpPr>
            <p:spPr bwMode="auto">
              <a:xfrm>
                <a:off x="3191" y="18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9" name="Group 1413"/>
            <p:cNvGrpSpPr>
              <a:grpSpLocks/>
            </p:cNvGrpSpPr>
            <p:nvPr/>
          </p:nvGrpSpPr>
          <p:grpSpPr bwMode="auto">
            <a:xfrm>
              <a:off x="2787" y="1038"/>
              <a:ext cx="1577" cy="1152"/>
              <a:chOff x="2787" y="1038"/>
              <a:chExt cx="1577" cy="1152"/>
            </a:xfrm>
          </p:grpSpPr>
          <p:sp>
            <p:nvSpPr>
              <p:cNvPr id="320701" name="Freeform 1213"/>
              <p:cNvSpPr>
                <a:spLocks/>
              </p:cNvSpPr>
              <p:nvPr/>
            </p:nvSpPr>
            <p:spPr bwMode="auto">
              <a:xfrm>
                <a:off x="3091" y="19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02" name="Freeform 1214"/>
              <p:cNvSpPr>
                <a:spLocks/>
              </p:cNvSpPr>
              <p:nvPr/>
            </p:nvSpPr>
            <p:spPr bwMode="auto">
              <a:xfrm>
                <a:off x="3243" y="18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03" name="Freeform 1215"/>
              <p:cNvSpPr>
                <a:spLocks/>
              </p:cNvSpPr>
              <p:nvPr/>
            </p:nvSpPr>
            <p:spPr bwMode="auto">
              <a:xfrm>
                <a:off x="3578" y="16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04" name="Freeform 1216"/>
              <p:cNvSpPr>
                <a:spLocks/>
              </p:cNvSpPr>
              <p:nvPr/>
            </p:nvSpPr>
            <p:spPr bwMode="auto">
              <a:xfrm>
                <a:off x="3379" y="173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05" name="Freeform 1217"/>
              <p:cNvSpPr>
                <a:spLocks/>
              </p:cNvSpPr>
              <p:nvPr/>
            </p:nvSpPr>
            <p:spPr bwMode="auto">
              <a:xfrm>
                <a:off x="3452" y="16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06" name="Freeform 1218"/>
              <p:cNvSpPr>
                <a:spLocks/>
              </p:cNvSpPr>
              <p:nvPr/>
            </p:nvSpPr>
            <p:spPr bwMode="auto">
              <a:xfrm>
                <a:off x="3248"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07" name="Freeform 1219"/>
              <p:cNvSpPr>
                <a:spLocks/>
              </p:cNvSpPr>
              <p:nvPr/>
            </p:nvSpPr>
            <p:spPr bwMode="auto">
              <a:xfrm>
                <a:off x="3667" y="14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08" name="Freeform 1220"/>
              <p:cNvSpPr>
                <a:spLocks/>
              </p:cNvSpPr>
              <p:nvPr/>
            </p:nvSpPr>
            <p:spPr bwMode="auto">
              <a:xfrm>
                <a:off x="3400" y="172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09" name="Freeform 1221"/>
              <p:cNvSpPr>
                <a:spLocks/>
              </p:cNvSpPr>
              <p:nvPr/>
            </p:nvSpPr>
            <p:spPr bwMode="auto">
              <a:xfrm>
                <a:off x="3521" y="1682"/>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10" name="Freeform 1222"/>
              <p:cNvSpPr>
                <a:spLocks/>
              </p:cNvSpPr>
              <p:nvPr/>
            </p:nvSpPr>
            <p:spPr bwMode="auto">
              <a:xfrm>
                <a:off x="3636" y="15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11" name="Freeform 1223"/>
              <p:cNvSpPr>
                <a:spLocks/>
              </p:cNvSpPr>
              <p:nvPr/>
            </p:nvSpPr>
            <p:spPr bwMode="auto">
              <a:xfrm>
                <a:off x="3332" y="17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12" name="Freeform 1224"/>
              <p:cNvSpPr>
                <a:spLocks/>
              </p:cNvSpPr>
              <p:nvPr/>
            </p:nvSpPr>
            <p:spPr bwMode="auto">
              <a:xfrm>
                <a:off x="3342" y="17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13" name="Freeform 1225"/>
              <p:cNvSpPr>
                <a:spLocks/>
              </p:cNvSpPr>
              <p:nvPr/>
            </p:nvSpPr>
            <p:spPr bwMode="auto">
              <a:xfrm>
                <a:off x="3929" y="14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14" name="Freeform 1226"/>
              <p:cNvSpPr>
                <a:spLocks/>
              </p:cNvSpPr>
              <p:nvPr/>
            </p:nvSpPr>
            <p:spPr bwMode="auto">
              <a:xfrm>
                <a:off x="3185" y="190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15" name="Freeform 1227"/>
              <p:cNvSpPr>
                <a:spLocks/>
              </p:cNvSpPr>
              <p:nvPr/>
            </p:nvSpPr>
            <p:spPr bwMode="auto">
              <a:xfrm>
                <a:off x="3657" y="15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16" name="Freeform 1228"/>
              <p:cNvSpPr>
                <a:spLocks/>
              </p:cNvSpPr>
              <p:nvPr/>
            </p:nvSpPr>
            <p:spPr bwMode="auto">
              <a:xfrm>
                <a:off x="3065" y="207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17" name="Freeform 1229"/>
              <p:cNvSpPr>
                <a:spLocks/>
              </p:cNvSpPr>
              <p:nvPr/>
            </p:nvSpPr>
            <p:spPr bwMode="auto">
              <a:xfrm>
                <a:off x="3772" y="141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18" name="Freeform 1230"/>
              <p:cNvSpPr>
                <a:spLocks/>
              </p:cNvSpPr>
              <p:nvPr/>
            </p:nvSpPr>
            <p:spPr bwMode="auto">
              <a:xfrm>
                <a:off x="3688" y="15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19" name="Freeform 1231"/>
              <p:cNvSpPr>
                <a:spLocks/>
              </p:cNvSpPr>
              <p:nvPr/>
            </p:nvSpPr>
            <p:spPr bwMode="auto">
              <a:xfrm>
                <a:off x="4091" y="119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20" name="Freeform 1232"/>
              <p:cNvSpPr>
                <a:spLocks/>
              </p:cNvSpPr>
              <p:nvPr/>
            </p:nvSpPr>
            <p:spPr bwMode="auto">
              <a:xfrm>
                <a:off x="3672" y="152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21" name="Freeform 1233"/>
              <p:cNvSpPr>
                <a:spLocks/>
              </p:cNvSpPr>
              <p:nvPr/>
            </p:nvSpPr>
            <p:spPr bwMode="auto">
              <a:xfrm>
                <a:off x="2986" y="2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22" name="Freeform 1234"/>
              <p:cNvSpPr>
                <a:spLocks/>
              </p:cNvSpPr>
              <p:nvPr/>
            </p:nvSpPr>
            <p:spPr bwMode="auto">
              <a:xfrm>
                <a:off x="3620" y="15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23" name="Freeform 1235"/>
              <p:cNvSpPr>
                <a:spLocks/>
              </p:cNvSpPr>
              <p:nvPr/>
            </p:nvSpPr>
            <p:spPr bwMode="auto">
              <a:xfrm>
                <a:off x="3630" y="15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24" name="Freeform 1236"/>
              <p:cNvSpPr>
                <a:spLocks/>
              </p:cNvSpPr>
              <p:nvPr/>
            </p:nvSpPr>
            <p:spPr bwMode="auto">
              <a:xfrm>
                <a:off x="4243" y="11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25" name="Freeform 1237"/>
              <p:cNvSpPr>
                <a:spLocks/>
              </p:cNvSpPr>
              <p:nvPr/>
            </p:nvSpPr>
            <p:spPr bwMode="auto">
              <a:xfrm>
                <a:off x="3662" y="147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26" name="Freeform 1238"/>
              <p:cNvSpPr>
                <a:spLocks/>
              </p:cNvSpPr>
              <p:nvPr/>
            </p:nvSpPr>
            <p:spPr bwMode="auto">
              <a:xfrm>
                <a:off x="3515" y="16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27" name="Freeform 1239"/>
              <p:cNvSpPr>
                <a:spLocks/>
              </p:cNvSpPr>
              <p:nvPr/>
            </p:nvSpPr>
            <p:spPr bwMode="auto">
              <a:xfrm>
                <a:off x="3212" y="18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28" name="Freeform 1240"/>
              <p:cNvSpPr>
                <a:spLocks/>
              </p:cNvSpPr>
              <p:nvPr/>
            </p:nvSpPr>
            <p:spPr bwMode="auto">
              <a:xfrm>
                <a:off x="2908" y="213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29" name="Freeform 1241"/>
              <p:cNvSpPr>
                <a:spLocks/>
              </p:cNvSpPr>
              <p:nvPr/>
            </p:nvSpPr>
            <p:spPr bwMode="auto">
              <a:xfrm>
                <a:off x="3374" y="17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30" name="Freeform 1242"/>
              <p:cNvSpPr>
                <a:spLocks/>
              </p:cNvSpPr>
              <p:nvPr/>
            </p:nvSpPr>
            <p:spPr bwMode="auto">
              <a:xfrm>
                <a:off x="4049" y="12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31" name="Freeform 1243"/>
              <p:cNvSpPr>
                <a:spLocks/>
              </p:cNvSpPr>
              <p:nvPr/>
            </p:nvSpPr>
            <p:spPr bwMode="auto">
              <a:xfrm>
                <a:off x="3175" y="191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32" name="Freeform 1244"/>
              <p:cNvSpPr>
                <a:spLocks/>
              </p:cNvSpPr>
              <p:nvPr/>
            </p:nvSpPr>
            <p:spPr bwMode="auto">
              <a:xfrm>
                <a:off x="3133" y="19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33" name="Freeform 1245"/>
              <p:cNvSpPr>
                <a:spLocks/>
              </p:cNvSpPr>
              <p:nvPr/>
            </p:nvSpPr>
            <p:spPr bwMode="auto">
              <a:xfrm>
                <a:off x="3950" y="13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34" name="Freeform 1246"/>
              <p:cNvSpPr>
                <a:spLocks/>
              </p:cNvSpPr>
              <p:nvPr/>
            </p:nvSpPr>
            <p:spPr bwMode="auto">
              <a:xfrm>
                <a:off x="3583" y="15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35" name="Freeform 1247"/>
              <p:cNvSpPr>
                <a:spLocks/>
              </p:cNvSpPr>
              <p:nvPr/>
            </p:nvSpPr>
            <p:spPr bwMode="auto">
              <a:xfrm>
                <a:off x="3143" y="188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36" name="Freeform 1248"/>
              <p:cNvSpPr>
                <a:spLocks/>
              </p:cNvSpPr>
              <p:nvPr/>
            </p:nvSpPr>
            <p:spPr bwMode="auto">
              <a:xfrm>
                <a:off x="3447" y="16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37" name="Freeform 1249"/>
              <p:cNvSpPr>
                <a:spLocks/>
              </p:cNvSpPr>
              <p:nvPr/>
            </p:nvSpPr>
            <p:spPr bwMode="auto">
              <a:xfrm>
                <a:off x="3259" y="18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38" name="Freeform 1250"/>
              <p:cNvSpPr>
                <a:spLocks/>
              </p:cNvSpPr>
              <p:nvPr/>
            </p:nvSpPr>
            <p:spPr bwMode="auto">
              <a:xfrm>
                <a:off x="2955" y="211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39" name="Freeform 1251"/>
              <p:cNvSpPr>
                <a:spLocks/>
              </p:cNvSpPr>
              <p:nvPr/>
            </p:nvSpPr>
            <p:spPr bwMode="auto">
              <a:xfrm>
                <a:off x="3641" y="15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40" name="Freeform 1252"/>
              <p:cNvSpPr>
                <a:spLocks/>
              </p:cNvSpPr>
              <p:nvPr/>
            </p:nvSpPr>
            <p:spPr bwMode="auto">
              <a:xfrm>
                <a:off x="3143" y="188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41" name="Freeform 1253"/>
              <p:cNvSpPr>
                <a:spLocks/>
              </p:cNvSpPr>
              <p:nvPr/>
            </p:nvSpPr>
            <p:spPr bwMode="auto">
              <a:xfrm>
                <a:off x="3149" y="18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42" name="Freeform 1254"/>
              <p:cNvSpPr>
                <a:spLocks/>
              </p:cNvSpPr>
              <p:nvPr/>
            </p:nvSpPr>
            <p:spPr bwMode="auto">
              <a:xfrm>
                <a:off x="3316" y="178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43" name="Freeform 1255"/>
              <p:cNvSpPr>
                <a:spLocks/>
              </p:cNvSpPr>
              <p:nvPr/>
            </p:nvSpPr>
            <p:spPr bwMode="auto">
              <a:xfrm>
                <a:off x="2971" y="214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44" name="Freeform 1256"/>
              <p:cNvSpPr>
                <a:spLocks/>
              </p:cNvSpPr>
              <p:nvPr/>
            </p:nvSpPr>
            <p:spPr bwMode="auto">
              <a:xfrm>
                <a:off x="3777" y="147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45" name="Freeform 1257"/>
              <p:cNvSpPr>
                <a:spLocks/>
              </p:cNvSpPr>
              <p:nvPr/>
            </p:nvSpPr>
            <p:spPr bwMode="auto">
              <a:xfrm>
                <a:off x="3212" y="18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46" name="Freeform 1258"/>
              <p:cNvSpPr>
                <a:spLocks/>
              </p:cNvSpPr>
              <p:nvPr/>
            </p:nvSpPr>
            <p:spPr bwMode="auto">
              <a:xfrm>
                <a:off x="3856" y="14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47" name="Freeform 1259"/>
              <p:cNvSpPr>
                <a:spLocks/>
              </p:cNvSpPr>
              <p:nvPr/>
            </p:nvSpPr>
            <p:spPr bwMode="auto">
              <a:xfrm>
                <a:off x="3468"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48" name="Freeform 1260"/>
              <p:cNvSpPr>
                <a:spLocks/>
              </p:cNvSpPr>
              <p:nvPr/>
            </p:nvSpPr>
            <p:spPr bwMode="auto">
              <a:xfrm>
                <a:off x="3552" y="16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49" name="Freeform 1261"/>
              <p:cNvSpPr>
                <a:spLocks/>
              </p:cNvSpPr>
              <p:nvPr/>
            </p:nvSpPr>
            <p:spPr bwMode="auto">
              <a:xfrm>
                <a:off x="3515" y="16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50" name="Freeform 1262"/>
              <p:cNvSpPr>
                <a:spLocks/>
              </p:cNvSpPr>
              <p:nvPr/>
            </p:nvSpPr>
            <p:spPr bwMode="auto">
              <a:xfrm>
                <a:off x="3615" y="15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51" name="Freeform 1263"/>
              <p:cNvSpPr>
                <a:spLocks/>
              </p:cNvSpPr>
              <p:nvPr/>
            </p:nvSpPr>
            <p:spPr bwMode="auto">
              <a:xfrm>
                <a:off x="3468"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52" name="Freeform 1264"/>
              <p:cNvSpPr>
                <a:spLocks/>
              </p:cNvSpPr>
              <p:nvPr/>
            </p:nvSpPr>
            <p:spPr bwMode="auto">
              <a:xfrm>
                <a:off x="3589" y="15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53" name="Freeform 1265"/>
              <p:cNvSpPr>
                <a:spLocks/>
              </p:cNvSpPr>
              <p:nvPr/>
            </p:nvSpPr>
            <p:spPr bwMode="auto">
              <a:xfrm>
                <a:off x="2840" y="213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54" name="Freeform 1266"/>
              <p:cNvSpPr>
                <a:spLocks/>
              </p:cNvSpPr>
              <p:nvPr/>
            </p:nvSpPr>
            <p:spPr bwMode="auto">
              <a:xfrm>
                <a:off x="3238" y="18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55" name="Freeform 1267"/>
              <p:cNvSpPr>
                <a:spLocks/>
              </p:cNvSpPr>
              <p:nvPr/>
            </p:nvSpPr>
            <p:spPr bwMode="auto">
              <a:xfrm>
                <a:off x="3007" y="205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56" name="Freeform 1268"/>
              <p:cNvSpPr>
                <a:spLocks/>
              </p:cNvSpPr>
              <p:nvPr/>
            </p:nvSpPr>
            <p:spPr bwMode="auto">
              <a:xfrm>
                <a:off x="3615" y="164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57" name="Freeform 1269"/>
              <p:cNvSpPr>
                <a:spLocks/>
              </p:cNvSpPr>
              <p:nvPr/>
            </p:nvSpPr>
            <p:spPr bwMode="auto">
              <a:xfrm>
                <a:off x="2955" y="206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58" name="Freeform 1270"/>
              <p:cNvSpPr>
                <a:spLocks/>
              </p:cNvSpPr>
              <p:nvPr/>
            </p:nvSpPr>
            <p:spPr bwMode="auto">
              <a:xfrm>
                <a:off x="3379" y="17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59" name="Freeform 1271"/>
              <p:cNvSpPr>
                <a:spLocks/>
              </p:cNvSpPr>
              <p:nvPr/>
            </p:nvSpPr>
            <p:spPr bwMode="auto">
              <a:xfrm>
                <a:off x="3573" y="15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60" name="Freeform 1272"/>
              <p:cNvSpPr>
                <a:spLocks/>
              </p:cNvSpPr>
              <p:nvPr/>
            </p:nvSpPr>
            <p:spPr bwMode="auto">
              <a:xfrm>
                <a:off x="2897" y="20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61" name="Freeform 1273"/>
              <p:cNvSpPr>
                <a:spLocks/>
              </p:cNvSpPr>
              <p:nvPr/>
            </p:nvSpPr>
            <p:spPr bwMode="auto">
              <a:xfrm>
                <a:off x="2918" y="208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62" name="Freeform 1274"/>
              <p:cNvSpPr>
                <a:spLocks/>
              </p:cNvSpPr>
              <p:nvPr/>
            </p:nvSpPr>
            <p:spPr bwMode="auto">
              <a:xfrm>
                <a:off x="3117" y="19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63" name="Freeform 1275"/>
              <p:cNvSpPr>
                <a:spLocks/>
              </p:cNvSpPr>
              <p:nvPr/>
            </p:nvSpPr>
            <p:spPr bwMode="auto">
              <a:xfrm>
                <a:off x="3767" y="14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64" name="Freeform 1276"/>
              <p:cNvSpPr>
                <a:spLocks/>
              </p:cNvSpPr>
              <p:nvPr/>
            </p:nvSpPr>
            <p:spPr bwMode="auto">
              <a:xfrm>
                <a:off x="2924" y="20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65" name="Freeform 1277"/>
              <p:cNvSpPr>
                <a:spLocks/>
              </p:cNvSpPr>
              <p:nvPr/>
            </p:nvSpPr>
            <p:spPr bwMode="auto">
              <a:xfrm>
                <a:off x="3767" y="146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66" name="Freeform 1278"/>
              <p:cNvSpPr>
                <a:spLocks/>
              </p:cNvSpPr>
              <p:nvPr/>
            </p:nvSpPr>
            <p:spPr bwMode="auto">
              <a:xfrm>
                <a:off x="3829" y="14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67" name="Freeform 1279"/>
              <p:cNvSpPr>
                <a:spLocks/>
              </p:cNvSpPr>
              <p:nvPr/>
            </p:nvSpPr>
            <p:spPr bwMode="auto">
              <a:xfrm>
                <a:off x="2924" y="21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68" name="Freeform 1280"/>
              <p:cNvSpPr>
                <a:spLocks/>
              </p:cNvSpPr>
              <p:nvPr/>
            </p:nvSpPr>
            <p:spPr bwMode="auto">
              <a:xfrm>
                <a:off x="3714" y="1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69" name="Freeform 1281"/>
              <p:cNvSpPr>
                <a:spLocks/>
              </p:cNvSpPr>
              <p:nvPr/>
            </p:nvSpPr>
            <p:spPr bwMode="auto">
              <a:xfrm>
                <a:off x="3102" y="19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70" name="Freeform 1282"/>
              <p:cNvSpPr>
                <a:spLocks/>
              </p:cNvSpPr>
              <p:nvPr/>
            </p:nvSpPr>
            <p:spPr bwMode="auto">
              <a:xfrm>
                <a:off x="4343" y="10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71" name="Freeform 1283"/>
              <p:cNvSpPr>
                <a:spLocks/>
              </p:cNvSpPr>
              <p:nvPr/>
            </p:nvSpPr>
            <p:spPr bwMode="auto">
              <a:xfrm>
                <a:off x="3233" y="192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72" name="Freeform 1284"/>
              <p:cNvSpPr>
                <a:spLocks/>
              </p:cNvSpPr>
              <p:nvPr/>
            </p:nvSpPr>
            <p:spPr bwMode="auto">
              <a:xfrm>
                <a:off x="4128" y="120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73" name="Freeform 1285"/>
              <p:cNvSpPr>
                <a:spLocks/>
              </p:cNvSpPr>
              <p:nvPr/>
            </p:nvSpPr>
            <p:spPr bwMode="auto">
              <a:xfrm>
                <a:off x="3369" y="177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74" name="Freeform 1286"/>
              <p:cNvSpPr>
                <a:spLocks/>
              </p:cNvSpPr>
              <p:nvPr/>
            </p:nvSpPr>
            <p:spPr bwMode="auto">
              <a:xfrm>
                <a:off x="3363" y="176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75" name="Freeform 1287"/>
              <p:cNvSpPr>
                <a:spLocks/>
              </p:cNvSpPr>
              <p:nvPr/>
            </p:nvSpPr>
            <p:spPr bwMode="auto">
              <a:xfrm>
                <a:off x="3494" y="16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76" name="Freeform 1288"/>
              <p:cNvSpPr>
                <a:spLocks/>
              </p:cNvSpPr>
              <p:nvPr/>
            </p:nvSpPr>
            <p:spPr bwMode="auto">
              <a:xfrm>
                <a:off x="3442" y="17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77" name="Freeform 1289"/>
              <p:cNvSpPr>
                <a:spLocks/>
              </p:cNvSpPr>
              <p:nvPr/>
            </p:nvSpPr>
            <p:spPr bwMode="auto">
              <a:xfrm>
                <a:off x="3877" y="13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78" name="Freeform 1290"/>
              <p:cNvSpPr>
                <a:spLocks/>
              </p:cNvSpPr>
              <p:nvPr/>
            </p:nvSpPr>
            <p:spPr bwMode="auto">
              <a:xfrm>
                <a:off x="3515" y="16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79" name="Freeform 1291"/>
              <p:cNvSpPr>
                <a:spLocks/>
              </p:cNvSpPr>
              <p:nvPr/>
            </p:nvSpPr>
            <p:spPr bwMode="auto">
              <a:xfrm>
                <a:off x="3013" y="209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80" name="Freeform 1292"/>
              <p:cNvSpPr>
                <a:spLocks/>
              </p:cNvSpPr>
              <p:nvPr/>
            </p:nvSpPr>
            <p:spPr bwMode="auto">
              <a:xfrm>
                <a:off x="3955" y="12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81" name="Freeform 1293"/>
              <p:cNvSpPr>
                <a:spLocks/>
              </p:cNvSpPr>
              <p:nvPr/>
            </p:nvSpPr>
            <p:spPr bwMode="auto">
              <a:xfrm>
                <a:off x="2950" y="20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82" name="Freeform 1294"/>
              <p:cNvSpPr>
                <a:spLocks/>
              </p:cNvSpPr>
              <p:nvPr/>
            </p:nvSpPr>
            <p:spPr bwMode="auto">
              <a:xfrm>
                <a:off x="2787" y="216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83" name="Freeform 1295"/>
              <p:cNvSpPr>
                <a:spLocks/>
              </p:cNvSpPr>
              <p:nvPr/>
            </p:nvSpPr>
            <p:spPr bwMode="auto">
              <a:xfrm>
                <a:off x="2840" y="21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84" name="Freeform 1296"/>
              <p:cNvSpPr>
                <a:spLocks/>
              </p:cNvSpPr>
              <p:nvPr/>
            </p:nvSpPr>
            <p:spPr bwMode="auto">
              <a:xfrm>
                <a:off x="3233" y="186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85" name="Freeform 1297"/>
              <p:cNvSpPr>
                <a:spLocks/>
              </p:cNvSpPr>
              <p:nvPr/>
            </p:nvSpPr>
            <p:spPr bwMode="auto">
              <a:xfrm>
                <a:off x="3049" y="1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86" name="Freeform 1298"/>
              <p:cNvSpPr>
                <a:spLocks/>
              </p:cNvSpPr>
              <p:nvPr/>
            </p:nvSpPr>
            <p:spPr bwMode="auto">
              <a:xfrm>
                <a:off x="4044" y="12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87" name="Freeform 1299"/>
              <p:cNvSpPr>
                <a:spLocks/>
              </p:cNvSpPr>
              <p:nvPr/>
            </p:nvSpPr>
            <p:spPr bwMode="auto">
              <a:xfrm>
                <a:off x="3112" y="200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88" name="Freeform 1300"/>
              <p:cNvSpPr>
                <a:spLocks/>
              </p:cNvSpPr>
              <p:nvPr/>
            </p:nvSpPr>
            <p:spPr bwMode="auto">
              <a:xfrm>
                <a:off x="3117" y="194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89" name="Freeform 1301"/>
              <p:cNvSpPr>
                <a:spLocks/>
              </p:cNvSpPr>
              <p:nvPr/>
            </p:nvSpPr>
            <p:spPr bwMode="auto">
              <a:xfrm>
                <a:off x="2856" y="213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90" name="Freeform 1302"/>
              <p:cNvSpPr>
                <a:spLocks/>
              </p:cNvSpPr>
              <p:nvPr/>
            </p:nvSpPr>
            <p:spPr bwMode="auto">
              <a:xfrm>
                <a:off x="3960" y="1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91" name="Freeform 1303"/>
              <p:cNvSpPr>
                <a:spLocks/>
              </p:cNvSpPr>
              <p:nvPr/>
            </p:nvSpPr>
            <p:spPr bwMode="auto">
              <a:xfrm>
                <a:off x="3285" y="176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92" name="Freeform 1304"/>
              <p:cNvSpPr>
                <a:spLocks/>
              </p:cNvSpPr>
              <p:nvPr/>
            </p:nvSpPr>
            <p:spPr bwMode="auto">
              <a:xfrm>
                <a:off x="3102" y="19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93" name="Freeform 1305"/>
              <p:cNvSpPr>
                <a:spLocks/>
              </p:cNvSpPr>
              <p:nvPr/>
            </p:nvSpPr>
            <p:spPr bwMode="auto">
              <a:xfrm>
                <a:off x="3112" y="19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94" name="Freeform 1306"/>
              <p:cNvSpPr>
                <a:spLocks/>
              </p:cNvSpPr>
              <p:nvPr/>
            </p:nvSpPr>
            <p:spPr bwMode="auto">
              <a:xfrm>
                <a:off x="3583" y="15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95" name="Freeform 1307"/>
              <p:cNvSpPr>
                <a:spLocks/>
              </p:cNvSpPr>
              <p:nvPr/>
            </p:nvSpPr>
            <p:spPr bwMode="auto">
              <a:xfrm>
                <a:off x="3138" y="197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96" name="Freeform 1308"/>
              <p:cNvSpPr>
                <a:spLocks/>
              </p:cNvSpPr>
              <p:nvPr/>
            </p:nvSpPr>
            <p:spPr bwMode="auto">
              <a:xfrm>
                <a:off x="3290" y="183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97" name="Freeform 1309"/>
              <p:cNvSpPr>
                <a:spLocks/>
              </p:cNvSpPr>
              <p:nvPr/>
            </p:nvSpPr>
            <p:spPr bwMode="auto">
              <a:xfrm>
                <a:off x="3819" y="13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798" name="Freeform 1310"/>
              <p:cNvSpPr>
                <a:spLocks/>
              </p:cNvSpPr>
              <p:nvPr/>
            </p:nvSpPr>
            <p:spPr bwMode="auto">
              <a:xfrm>
                <a:off x="3028" y="200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799" name="Freeform 1311"/>
              <p:cNvSpPr>
                <a:spLocks/>
              </p:cNvSpPr>
              <p:nvPr/>
            </p:nvSpPr>
            <p:spPr bwMode="auto">
              <a:xfrm>
                <a:off x="3861" y="12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00" name="Freeform 1312"/>
              <p:cNvSpPr>
                <a:spLocks/>
              </p:cNvSpPr>
              <p:nvPr/>
            </p:nvSpPr>
            <p:spPr bwMode="auto">
              <a:xfrm>
                <a:off x="3987" y="130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01" name="Freeform 1313"/>
              <p:cNvSpPr>
                <a:spLocks/>
              </p:cNvSpPr>
              <p:nvPr/>
            </p:nvSpPr>
            <p:spPr bwMode="auto">
              <a:xfrm>
                <a:off x="3699" y="154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02" name="Freeform 1314"/>
              <p:cNvSpPr>
                <a:spLocks/>
              </p:cNvSpPr>
              <p:nvPr/>
            </p:nvSpPr>
            <p:spPr bwMode="auto">
              <a:xfrm>
                <a:off x="3719" y="147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03" name="Freeform 1315"/>
              <p:cNvSpPr>
                <a:spLocks/>
              </p:cNvSpPr>
              <p:nvPr/>
            </p:nvSpPr>
            <p:spPr bwMode="auto">
              <a:xfrm>
                <a:off x="3369" y="17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04" name="Freeform 1316"/>
              <p:cNvSpPr>
                <a:spLocks/>
              </p:cNvSpPr>
              <p:nvPr/>
            </p:nvSpPr>
            <p:spPr bwMode="auto">
              <a:xfrm>
                <a:off x="3206" y="187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05" name="Freeform 1317"/>
              <p:cNvSpPr>
                <a:spLocks/>
              </p:cNvSpPr>
              <p:nvPr/>
            </p:nvSpPr>
            <p:spPr bwMode="auto">
              <a:xfrm>
                <a:off x="3332" y="17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06" name="Freeform 1318"/>
              <p:cNvSpPr>
                <a:spLocks/>
              </p:cNvSpPr>
              <p:nvPr/>
            </p:nvSpPr>
            <p:spPr bwMode="auto">
              <a:xfrm>
                <a:off x="3840" y="13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07" name="Freeform 1319"/>
              <p:cNvSpPr>
                <a:spLocks/>
              </p:cNvSpPr>
              <p:nvPr/>
            </p:nvSpPr>
            <p:spPr bwMode="auto">
              <a:xfrm>
                <a:off x="4081" y="121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08" name="Freeform 1320"/>
              <p:cNvSpPr>
                <a:spLocks/>
              </p:cNvSpPr>
              <p:nvPr/>
            </p:nvSpPr>
            <p:spPr bwMode="auto">
              <a:xfrm>
                <a:off x="3835" y="14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09" name="Freeform 1321"/>
              <p:cNvSpPr>
                <a:spLocks/>
              </p:cNvSpPr>
              <p:nvPr/>
            </p:nvSpPr>
            <p:spPr bwMode="auto">
              <a:xfrm>
                <a:off x="3803" y="14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10" name="Freeform 1322"/>
              <p:cNvSpPr>
                <a:spLocks/>
              </p:cNvSpPr>
              <p:nvPr/>
            </p:nvSpPr>
            <p:spPr bwMode="auto">
              <a:xfrm>
                <a:off x="3505" y="166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11" name="Freeform 1323"/>
              <p:cNvSpPr>
                <a:spLocks/>
              </p:cNvSpPr>
              <p:nvPr/>
            </p:nvSpPr>
            <p:spPr bwMode="auto">
              <a:xfrm>
                <a:off x="3667" y="15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12" name="Freeform 1324"/>
              <p:cNvSpPr>
                <a:spLocks/>
              </p:cNvSpPr>
              <p:nvPr/>
            </p:nvSpPr>
            <p:spPr bwMode="auto">
              <a:xfrm>
                <a:off x="3489" y="16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13" name="Freeform 1325"/>
              <p:cNvSpPr>
                <a:spLocks/>
              </p:cNvSpPr>
              <p:nvPr/>
            </p:nvSpPr>
            <p:spPr bwMode="auto">
              <a:xfrm>
                <a:off x="3227" y="182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14" name="Freeform 1326"/>
              <p:cNvSpPr>
                <a:spLocks/>
              </p:cNvSpPr>
              <p:nvPr/>
            </p:nvSpPr>
            <p:spPr bwMode="auto">
              <a:xfrm>
                <a:off x="4070" y="12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15" name="Freeform 1327"/>
              <p:cNvSpPr>
                <a:spLocks/>
              </p:cNvSpPr>
              <p:nvPr/>
            </p:nvSpPr>
            <p:spPr bwMode="auto">
              <a:xfrm>
                <a:off x="3117" y="1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16" name="Freeform 1328"/>
              <p:cNvSpPr>
                <a:spLocks/>
              </p:cNvSpPr>
              <p:nvPr/>
            </p:nvSpPr>
            <p:spPr bwMode="auto">
              <a:xfrm>
                <a:off x="4049" y="133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17" name="Freeform 1329"/>
              <p:cNvSpPr>
                <a:spLocks/>
              </p:cNvSpPr>
              <p:nvPr/>
            </p:nvSpPr>
            <p:spPr bwMode="auto">
              <a:xfrm>
                <a:off x="3159" y="1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18" name="Freeform 1330"/>
              <p:cNvSpPr>
                <a:spLocks/>
              </p:cNvSpPr>
              <p:nvPr/>
            </p:nvSpPr>
            <p:spPr bwMode="auto">
              <a:xfrm>
                <a:off x="3374" y="17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19" name="Freeform 1331"/>
              <p:cNvSpPr>
                <a:spLocks/>
              </p:cNvSpPr>
              <p:nvPr/>
            </p:nvSpPr>
            <p:spPr bwMode="auto">
              <a:xfrm>
                <a:off x="3583" y="16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20" name="Freeform 1332"/>
              <p:cNvSpPr>
                <a:spLocks/>
              </p:cNvSpPr>
              <p:nvPr/>
            </p:nvSpPr>
            <p:spPr bwMode="auto">
              <a:xfrm>
                <a:off x="4055" y="126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21" name="Freeform 1333"/>
              <p:cNvSpPr>
                <a:spLocks/>
              </p:cNvSpPr>
              <p:nvPr/>
            </p:nvSpPr>
            <p:spPr bwMode="auto">
              <a:xfrm>
                <a:off x="3337" y="183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22" name="Freeform 1334"/>
              <p:cNvSpPr>
                <a:spLocks/>
              </p:cNvSpPr>
              <p:nvPr/>
            </p:nvSpPr>
            <p:spPr bwMode="auto">
              <a:xfrm>
                <a:off x="3060" y="19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23" name="Freeform 1335"/>
              <p:cNvSpPr>
                <a:spLocks/>
              </p:cNvSpPr>
              <p:nvPr/>
            </p:nvSpPr>
            <p:spPr bwMode="auto">
              <a:xfrm>
                <a:off x="3552" y="15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24" name="Freeform 1336"/>
              <p:cNvSpPr>
                <a:spLocks/>
              </p:cNvSpPr>
              <p:nvPr/>
            </p:nvSpPr>
            <p:spPr bwMode="auto">
              <a:xfrm>
                <a:off x="3793" y="13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25" name="Freeform 1337"/>
              <p:cNvSpPr>
                <a:spLocks/>
              </p:cNvSpPr>
              <p:nvPr/>
            </p:nvSpPr>
            <p:spPr bwMode="auto">
              <a:xfrm>
                <a:off x="4060" y="119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26" name="Freeform 1338"/>
              <p:cNvSpPr>
                <a:spLocks/>
              </p:cNvSpPr>
              <p:nvPr/>
            </p:nvSpPr>
            <p:spPr bwMode="auto">
              <a:xfrm>
                <a:off x="3034" y="211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27" name="Freeform 1339"/>
              <p:cNvSpPr>
                <a:spLocks/>
              </p:cNvSpPr>
              <p:nvPr/>
            </p:nvSpPr>
            <p:spPr bwMode="auto">
              <a:xfrm>
                <a:off x="3788" y="1410"/>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28" name="Freeform 1340"/>
              <p:cNvSpPr>
                <a:spLocks/>
              </p:cNvSpPr>
              <p:nvPr/>
            </p:nvSpPr>
            <p:spPr bwMode="auto">
              <a:xfrm>
                <a:off x="3788" y="144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29" name="Freeform 1341"/>
              <p:cNvSpPr>
                <a:spLocks/>
              </p:cNvSpPr>
              <p:nvPr/>
            </p:nvSpPr>
            <p:spPr bwMode="auto">
              <a:xfrm>
                <a:off x="3573" y="15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30" name="Freeform 1342"/>
              <p:cNvSpPr>
                <a:spLocks/>
              </p:cNvSpPr>
              <p:nvPr/>
            </p:nvSpPr>
            <p:spPr bwMode="auto">
              <a:xfrm>
                <a:off x="3971" y="13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31" name="Freeform 1343"/>
              <p:cNvSpPr>
                <a:spLocks/>
              </p:cNvSpPr>
              <p:nvPr/>
            </p:nvSpPr>
            <p:spPr bwMode="auto">
              <a:xfrm>
                <a:off x="3060" y="20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32" name="Freeform 1344"/>
              <p:cNvSpPr>
                <a:spLocks/>
              </p:cNvSpPr>
              <p:nvPr/>
            </p:nvSpPr>
            <p:spPr bwMode="auto">
              <a:xfrm>
                <a:off x="4264" y="108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33" name="Freeform 1345"/>
              <p:cNvSpPr>
                <a:spLocks/>
              </p:cNvSpPr>
              <p:nvPr/>
            </p:nvSpPr>
            <p:spPr bwMode="auto">
              <a:xfrm>
                <a:off x="3306" y="180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34" name="Freeform 1346"/>
              <p:cNvSpPr>
                <a:spLocks/>
              </p:cNvSpPr>
              <p:nvPr/>
            </p:nvSpPr>
            <p:spPr bwMode="auto">
              <a:xfrm>
                <a:off x="3562" y="15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35" name="Freeform 1347"/>
              <p:cNvSpPr>
                <a:spLocks/>
              </p:cNvSpPr>
              <p:nvPr/>
            </p:nvSpPr>
            <p:spPr bwMode="auto">
              <a:xfrm>
                <a:off x="3908" y="13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36" name="Freeform 1348"/>
              <p:cNvSpPr>
                <a:spLocks/>
              </p:cNvSpPr>
              <p:nvPr/>
            </p:nvSpPr>
            <p:spPr bwMode="auto">
              <a:xfrm>
                <a:off x="3494" y="16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37" name="Freeform 1349"/>
              <p:cNvSpPr>
                <a:spLocks/>
              </p:cNvSpPr>
              <p:nvPr/>
            </p:nvSpPr>
            <p:spPr bwMode="auto">
              <a:xfrm>
                <a:off x="3913" y="13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38" name="Freeform 1350"/>
              <p:cNvSpPr>
                <a:spLocks/>
              </p:cNvSpPr>
              <p:nvPr/>
            </p:nvSpPr>
            <p:spPr bwMode="auto">
              <a:xfrm>
                <a:off x="3112" y="19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39" name="Freeform 1351"/>
              <p:cNvSpPr>
                <a:spLocks/>
              </p:cNvSpPr>
              <p:nvPr/>
            </p:nvSpPr>
            <p:spPr bwMode="auto">
              <a:xfrm>
                <a:off x="3431" y="175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40" name="Freeform 1352"/>
              <p:cNvSpPr>
                <a:spLocks/>
              </p:cNvSpPr>
              <p:nvPr/>
            </p:nvSpPr>
            <p:spPr bwMode="auto">
              <a:xfrm>
                <a:off x="3149" y="191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41" name="Freeform 1353"/>
              <p:cNvSpPr>
                <a:spLocks/>
              </p:cNvSpPr>
              <p:nvPr/>
            </p:nvSpPr>
            <p:spPr bwMode="auto">
              <a:xfrm>
                <a:off x="3274"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42" name="Freeform 1354"/>
              <p:cNvSpPr>
                <a:spLocks/>
              </p:cNvSpPr>
              <p:nvPr/>
            </p:nvSpPr>
            <p:spPr bwMode="auto">
              <a:xfrm>
                <a:off x="3280" y="18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43" name="Freeform 1355"/>
              <p:cNvSpPr>
                <a:spLocks/>
              </p:cNvSpPr>
              <p:nvPr/>
            </p:nvSpPr>
            <p:spPr bwMode="auto">
              <a:xfrm>
                <a:off x="3568" y="15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44" name="Freeform 1356"/>
              <p:cNvSpPr>
                <a:spLocks/>
              </p:cNvSpPr>
              <p:nvPr/>
            </p:nvSpPr>
            <p:spPr bwMode="auto">
              <a:xfrm>
                <a:off x="2918" y="216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45" name="Freeform 1357"/>
              <p:cNvSpPr>
                <a:spLocks/>
              </p:cNvSpPr>
              <p:nvPr/>
            </p:nvSpPr>
            <p:spPr bwMode="auto">
              <a:xfrm>
                <a:off x="4123" y="115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46" name="Freeform 1358"/>
              <p:cNvSpPr>
                <a:spLocks/>
              </p:cNvSpPr>
              <p:nvPr/>
            </p:nvSpPr>
            <p:spPr bwMode="auto">
              <a:xfrm>
                <a:off x="3285" y="184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47" name="Freeform 1359"/>
              <p:cNvSpPr>
                <a:spLocks/>
              </p:cNvSpPr>
              <p:nvPr/>
            </p:nvSpPr>
            <p:spPr bwMode="auto">
              <a:xfrm>
                <a:off x="3976" y="13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48" name="Freeform 1360"/>
              <p:cNvSpPr>
                <a:spLocks/>
              </p:cNvSpPr>
              <p:nvPr/>
            </p:nvSpPr>
            <p:spPr bwMode="auto">
              <a:xfrm>
                <a:off x="3285" y="17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49" name="Freeform 1361"/>
              <p:cNvSpPr>
                <a:spLocks/>
              </p:cNvSpPr>
              <p:nvPr/>
            </p:nvSpPr>
            <p:spPr bwMode="auto">
              <a:xfrm>
                <a:off x="3065" y="20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50" name="Freeform 1362"/>
              <p:cNvSpPr>
                <a:spLocks/>
              </p:cNvSpPr>
              <p:nvPr/>
            </p:nvSpPr>
            <p:spPr bwMode="auto">
              <a:xfrm>
                <a:off x="3002" y="20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51" name="Freeform 1363"/>
              <p:cNvSpPr>
                <a:spLocks/>
              </p:cNvSpPr>
              <p:nvPr/>
            </p:nvSpPr>
            <p:spPr bwMode="auto">
              <a:xfrm>
                <a:off x="3939" y="13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52" name="Freeform 1364"/>
              <p:cNvSpPr>
                <a:spLocks/>
              </p:cNvSpPr>
              <p:nvPr/>
            </p:nvSpPr>
            <p:spPr bwMode="auto">
              <a:xfrm>
                <a:off x="3494" y="172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53" name="Freeform 1365"/>
              <p:cNvSpPr>
                <a:spLocks/>
              </p:cNvSpPr>
              <p:nvPr/>
            </p:nvSpPr>
            <p:spPr bwMode="auto">
              <a:xfrm>
                <a:off x="2945" y="209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54" name="Freeform 1366"/>
              <p:cNvSpPr>
                <a:spLocks/>
              </p:cNvSpPr>
              <p:nvPr/>
            </p:nvSpPr>
            <p:spPr bwMode="auto">
              <a:xfrm>
                <a:off x="3615" y="15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55" name="Freeform 1367"/>
              <p:cNvSpPr>
                <a:spLocks/>
              </p:cNvSpPr>
              <p:nvPr/>
            </p:nvSpPr>
            <p:spPr bwMode="auto">
              <a:xfrm>
                <a:off x="3610" y="150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56" name="Freeform 1368"/>
              <p:cNvSpPr>
                <a:spLocks/>
              </p:cNvSpPr>
              <p:nvPr/>
            </p:nvSpPr>
            <p:spPr bwMode="auto">
              <a:xfrm>
                <a:off x="3808" y="1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57" name="Freeform 1369"/>
              <p:cNvSpPr>
                <a:spLocks/>
              </p:cNvSpPr>
              <p:nvPr/>
            </p:nvSpPr>
            <p:spPr bwMode="auto">
              <a:xfrm>
                <a:off x="3803" y="14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58" name="Freeform 1370"/>
              <p:cNvSpPr>
                <a:spLocks/>
              </p:cNvSpPr>
              <p:nvPr/>
            </p:nvSpPr>
            <p:spPr bwMode="auto">
              <a:xfrm>
                <a:off x="4322" y="10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59" name="Freeform 1371"/>
              <p:cNvSpPr>
                <a:spLocks/>
              </p:cNvSpPr>
              <p:nvPr/>
            </p:nvSpPr>
            <p:spPr bwMode="auto">
              <a:xfrm>
                <a:off x="3892" y="12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60" name="Freeform 1372"/>
              <p:cNvSpPr>
                <a:spLocks/>
              </p:cNvSpPr>
              <p:nvPr/>
            </p:nvSpPr>
            <p:spPr bwMode="auto">
              <a:xfrm>
                <a:off x="2866" y="216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61" name="Freeform 1373"/>
              <p:cNvSpPr>
                <a:spLocks/>
              </p:cNvSpPr>
              <p:nvPr/>
            </p:nvSpPr>
            <p:spPr bwMode="auto">
              <a:xfrm>
                <a:off x="3274" y="17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62" name="Freeform 1374"/>
              <p:cNvSpPr>
                <a:spLocks/>
              </p:cNvSpPr>
              <p:nvPr/>
            </p:nvSpPr>
            <p:spPr bwMode="auto">
              <a:xfrm>
                <a:off x="3515"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63" name="Freeform 1375"/>
              <p:cNvSpPr>
                <a:spLocks/>
              </p:cNvSpPr>
              <p:nvPr/>
            </p:nvSpPr>
            <p:spPr bwMode="auto">
              <a:xfrm>
                <a:off x="3390" y="17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64" name="Freeform 1376"/>
              <p:cNvSpPr>
                <a:spLocks/>
              </p:cNvSpPr>
              <p:nvPr/>
            </p:nvSpPr>
            <p:spPr bwMode="auto">
              <a:xfrm>
                <a:off x="3918" y="1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65" name="Freeform 1377"/>
              <p:cNvSpPr>
                <a:spLocks/>
              </p:cNvSpPr>
              <p:nvPr/>
            </p:nvSpPr>
            <p:spPr bwMode="auto">
              <a:xfrm>
                <a:off x="3013" y="200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66" name="Freeform 1378"/>
              <p:cNvSpPr>
                <a:spLocks/>
              </p:cNvSpPr>
              <p:nvPr/>
            </p:nvSpPr>
            <p:spPr bwMode="auto">
              <a:xfrm>
                <a:off x="3955" y="1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67" name="Freeform 1379"/>
              <p:cNvSpPr>
                <a:spLocks/>
              </p:cNvSpPr>
              <p:nvPr/>
            </p:nvSpPr>
            <p:spPr bwMode="auto">
              <a:xfrm>
                <a:off x="3494" y="160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68" name="Freeform 1380"/>
              <p:cNvSpPr>
                <a:spLocks/>
              </p:cNvSpPr>
              <p:nvPr/>
            </p:nvSpPr>
            <p:spPr bwMode="auto">
              <a:xfrm>
                <a:off x="3761" y="1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69" name="Freeform 1381"/>
              <p:cNvSpPr>
                <a:spLocks/>
              </p:cNvSpPr>
              <p:nvPr/>
            </p:nvSpPr>
            <p:spPr bwMode="auto">
              <a:xfrm>
                <a:off x="4081" y="1211"/>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70" name="Freeform 1382"/>
              <p:cNvSpPr>
                <a:spLocks/>
              </p:cNvSpPr>
              <p:nvPr/>
            </p:nvSpPr>
            <p:spPr bwMode="auto">
              <a:xfrm>
                <a:off x="3761" y="14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71" name="Freeform 1383"/>
              <p:cNvSpPr>
                <a:spLocks/>
              </p:cNvSpPr>
              <p:nvPr/>
            </p:nvSpPr>
            <p:spPr bwMode="auto">
              <a:xfrm>
                <a:off x="3075" y="20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72" name="Freeform 1384"/>
              <p:cNvSpPr>
                <a:spLocks/>
              </p:cNvSpPr>
              <p:nvPr/>
            </p:nvSpPr>
            <p:spPr bwMode="auto">
              <a:xfrm>
                <a:off x="3630" y="160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73" name="Freeform 1385"/>
              <p:cNvSpPr>
                <a:spLocks/>
              </p:cNvSpPr>
              <p:nvPr/>
            </p:nvSpPr>
            <p:spPr bwMode="auto">
              <a:xfrm>
                <a:off x="4060" y="117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74" name="Freeform 1386"/>
              <p:cNvSpPr>
                <a:spLocks/>
              </p:cNvSpPr>
              <p:nvPr/>
            </p:nvSpPr>
            <p:spPr bwMode="auto">
              <a:xfrm>
                <a:off x="3222" y="188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75" name="Freeform 1387"/>
              <p:cNvSpPr>
                <a:spLocks/>
              </p:cNvSpPr>
              <p:nvPr/>
            </p:nvSpPr>
            <p:spPr bwMode="auto">
              <a:xfrm>
                <a:off x="3117" y="195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76" name="Freeform 1388"/>
              <p:cNvSpPr>
                <a:spLocks/>
              </p:cNvSpPr>
              <p:nvPr/>
            </p:nvSpPr>
            <p:spPr bwMode="auto">
              <a:xfrm>
                <a:off x="4196" y="12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77" name="Freeform 1389"/>
              <p:cNvSpPr>
                <a:spLocks/>
              </p:cNvSpPr>
              <p:nvPr/>
            </p:nvSpPr>
            <p:spPr bwMode="auto">
              <a:xfrm>
                <a:off x="3610" y="146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78" name="Freeform 1390"/>
              <p:cNvSpPr>
                <a:spLocks/>
              </p:cNvSpPr>
              <p:nvPr/>
            </p:nvSpPr>
            <p:spPr bwMode="auto">
              <a:xfrm>
                <a:off x="3945" y="13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79" name="Freeform 1391"/>
              <p:cNvSpPr>
                <a:spLocks/>
              </p:cNvSpPr>
              <p:nvPr/>
            </p:nvSpPr>
            <p:spPr bwMode="auto">
              <a:xfrm>
                <a:off x="4070" y="12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80" name="Freeform 1392"/>
              <p:cNvSpPr>
                <a:spLocks/>
              </p:cNvSpPr>
              <p:nvPr/>
            </p:nvSpPr>
            <p:spPr bwMode="auto">
              <a:xfrm>
                <a:off x="3756" y="1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81" name="Freeform 1393"/>
              <p:cNvSpPr>
                <a:spLocks/>
              </p:cNvSpPr>
              <p:nvPr/>
            </p:nvSpPr>
            <p:spPr bwMode="auto">
              <a:xfrm>
                <a:off x="3510" y="15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82" name="Freeform 1394"/>
              <p:cNvSpPr>
                <a:spLocks/>
              </p:cNvSpPr>
              <p:nvPr/>
            </p:nvSpPr>
            <p:spPr bwMode="auto">
              <a:xfrm>
                <a:off x="3793" y="14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83" name="Freeform 1395"/>
              <p:cNvSpPr>
                <a:spLocks/>
              </p:cNvSpPr>
              <p:nvPr/>
            </p:nvSpPr>
            <p:spPr bwMode="auto">
              <a:xfrm>
                <a:off x="3002" y="20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84" name="Freeform 1396"/>
              <p:cNvSpPr>
                <a:spLocks/>
              </p:cNvSpPr>
              <p:nvPr/>
            </p:nvSpPr>
            <p:spPr bwMode="auto">
              <a:xfrm>
                <a:off x="3824" y="13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85" name="Freeform 1397"/>
              <p:cNvSpPr>
                <a:spLocks/>
              </p:cNvSpPr>
              <p:nvPr/>
            </p:nvSpPr>
            <p:spPr bwMode="auto">
              <a:xfrm>
                <a:off x="3149" y="18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86" name="Freeform 1398"/>
              <p:cNvSpPr>
                <a:spLocks/>
              </p:cNvSpPr>
              <p:nvPr/>
            </p:nvSpPr>
            <p:spPr bwMode="auto">
              <a:xfrm>
                <a:off x="3740" y="14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87" name="Freeform 1399"/>
              <p:cNvSpPr>
                <a:spLocks/>
              </p:cNvSpPr>
              <p:nvPr/>
            </p:nvSpPr>
            <p:spPr bwMode="auto">
              <a:xfrm>
                <a:off x="3159" y="19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88" name="Freeform 1400"/>
              <p:cNvSpPr>
                <a:spLocks/>
              </p:cNvSpPr>
              <p:nvPr/>
            </p:nvSpPr>
            <p:spPr bwMode="auto">
              <a:xfrm>
                <a:off x="3416" y="17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89" name="Freeform 1401"/>
              <p:cNvSpPr>
                <a:spLocks/>
              </p:cNvSpPr>
              <p:nvPr/>
            </p:nvSpPr>
            <p:spPr bwMode="auto">
              <a:xfrm>
                <a:off x="3416" y="1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90" name="Freeform 1402"/>
              <p:cNvSpPr>
                <a:spLocks/>
              </p:cNvSpPr>
              <p:nvPr/>
            </p:nvSpPr>
            <p:spPr bwMode="auto">
              <a:xfrm>
                <a:off x="3452" y="16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91" name="Freeform 1403"/>
              <p:cNvSpPr>
                <a:spLocks/>
              </p:cNvSpPr>
              <p:nvPr/>
            </p:nvSpPr>
            <p:spPr bwMode="auto">
              <a:xfrm>
                <a:off x="3196" y="183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92" name="Freeform 1404"/>
              <p:cNvSpPr>
                <a:spLocks/>
              </p:cNvSpPr>
              <p:nvPr/>
            </p:nvSpPr>
            <p:spPr bwMode="auto">
              <a:xfrm>
                <a:off x="3589" y="162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93" name="Freeform 1405"/>
              <p:cNvSpPr>
                <a:spLocks/>
              </p:cNvSpPr>
              <p:nvPr/>
            </p:nvSpPr>
            <p:spPr bwMode="auto">
              <a:xfrm>
                <a:off x="4060" y="12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894" name="Freeform 1406"/>
              <p:cNvSpPr>
                <a:spLocks/>
              </p:cNvSpPr>
              <p:nvPr/>
            </p:nvSpPr>
            <p:spPr bwMode="auto">
              <a:xfrm>
                <a:off x="3075" y="206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95" name="Freeform 1407"/>
              <p:cNvSpPr>
                <a:spLocks/>
              </p:cNvSpPr>
              <p:nvPr/>
            </p:nvSpPr>
            <p:spPr bwMode="auto">
              <a:xfrm>
                <a:off x="3180" y="192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96" name="Freeform 1408"/>
              <p:cNvSpPr>
                <a:spLocks/>
              </p:cNvSpPr>
              <p:nvPr/>
            </p:nvSpPr>
            <p:spPr bwMode="auto">
              <a:xfrm>
                <a:off x="3599" y="159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97" name="Freeform 1409"/>
              <p:cNvSpPr>
                <a:spLocks/>
              </p:cNvSpPr>
              <p:nvPr/>
            </p:nvSpPr>
            <p:spPr bwMode="auto">
              <a:xfrm>
                <a:off x="4096" y="12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98" name="Freeform 1410"/>
              <p:cNvSpPr>
                <a:spLocks/>
              </p:cNvSpPr>
              <p:nvPr/>
            </p:nvSpPr>
            <p:spPr bwMode="auto">
              <a:xfrm>
                <a:off x="2981" y="204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899" name="Freeform 1411"/>
              <p:cNvSpPr>
                <a:spLocks/>
              </p:cNvSpPr>
              <p:nvPr/>
            </p:nvSpPr>
            <p:spPr bwMode="auto">
              <a:xfrm>
                <a:off x="3966" y="12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00" name="Freeform 1412"/>
              <p:cNvSpPr>
                <a:spLocks/>
              </p:cNvSpPr>
              <p:nvPr/>
            </p:nvSpPr>
            <p:spPr bwMode="auto">
              <a:xfrm>
                <a:off x="3301" y="18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sp>
          <p:nvSpPr>
            <p:cNvPr id="320902" name="Freeform 1414"/>
            <p:cNvSpPr>
              <a:spLocks/>
            </p:cNvSpPr>
            <p:nvPr/>
          </p:nvSpPr>
          <p:spPr bwMode="auto">
            <a:xfrm>
              <a:off x="3767" y="14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03" name="Freeform 1415"/>
            <p:cNvSpPr>
              <a:spLocks/>
            </p:cNvSpPr>
            <p:nvPr/>
          </p:nvSpPr>
          <p:spPr bwMode="auto">
            <a:xfrm>
              <a:off x="3322" y="183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04" name="Freeform 1416"/>
            <p:cNvSpPr>
              <a:spLocks/>
            </p:cNvSpPr>
            <p:nvPr/>
          </p:nvSpPr>
          <p:spPr bwMode="auto">
            <a:xfrm>
              <a:off x="2934" y="2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05" name="Freeform 1417"/>
            <p:cNvSpPr>
              <a:spLocks/>
            </p:cNvSpPr>
            <p:nvPr/>
          </p:nvSpPr>
          <p:spPr bwMode="auto">
            <a:xfrm>
              <a:off x="3526" y="15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06" name="Freeform 1418"/>
            <p:cNvSpPr>
              <a:spLocks/>
            </p:cNvSpPr>
            <p:nvPr/>
          </p:nvSpPr>
          <p:spPr bwMode="auto">
            <a:xfrm>
              <a:off x="3374" y="17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07" name="Freeform 1419"/>
            <p:cNvSpPr>
              <a:spLocks/>
            </p:cNvSpPr>
            <p:nvPr/>
          </p:nvSpPr>
          <p:spPr bwMode="auto">
            <a:xfrm>
              <a:off x="4034" y="124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08" name="Freeform 1420"/>
            <p:cNvSpPr>
              <a:spLocks/>
            </p:cNvSpPr>
            <p:nvPr/>
          </p:nvSpPr>
          <p:spPr bwMode="auto">
            <a:xfrm>
              <a:off x="3149" y="19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09" name="Freeform 1421"/>
            <p:cNvSpPr>
              <a:spLocks/>
            </p:cNvSpPr>
            <p:nvPr/>
          </p:nvSpPr>
          <p:spPr bwMode="auto">
            <a:xfrm>
              <a:off x="2897" y="217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10" name="Freeform 1422"/>
            <p:cNvSpPr>
              <a:spLocks/>
            </p:cNvSpPr>
            <p:nvPr/>
          </p:nvSpPr>
          <p:spPr bwMode="auto">
            <a:xfrm>
              <a:off x="2871" y="214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11" name="Freeform 1423"/>
            <p:cNvSpPr>
              <a:spLocks/>
            </p:cNvSpPr>
            <p:nvPr/>
          </p:nvSpPr>
          <p:spPr bwMode="auto">
            <a:xfrm>
              <a:off x="3358" y="181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12" name="Freeform 1424"/>
            <p:cNvSpPr>
              <a:spLocks/>
            </p:cNvSpPr>
            <p:nvPr/>
          </p:nvSpPr>
          <p:spPr bwMode="auto">
            <a:xfrm>
              <a:off x="3997" y="13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13" name="Freeform 1425"/>
            <p:cNvSpPr>
              <a:spLocks/>
            </p:cNvSpPr>
            <p:nvPr/>
          </p:nvSpPr>
          <p:spPr bwMode="auto">
            <a:xfrm>
              <a:off x="3112" y="197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14" name="Freeform 1426"/>
            <p:cNvSpPr>
              <a:spLocks/>
            </p:cNvSpPr>
            <p:nvPr/>
          </p:nvSpPr>
          <p:spPr bwMode="auto">
            <a:xfrm>
              <a:off x="3882" y="13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15" name="Freeform 1427"/>
            <p:cNvSpPr>
              <a:spLocks/>
            </p:cNvSpPr>
            <p:nvPr/>
          </p:nvSpPr>
          <p:spPr bwMode="auto">
            <a:xfrm>
              <a:off x="3138" y="189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16" name="Freeform 1428"/>
            <p:cNvSpPr>
              <a:spLocks/>
            </p:cNvSpPr>
            <p:nvPr/>
          </p:nvSpPr>
          <p:spPr bwMode="auto">
            <a:xfrm>
              <a:off x="3290" y="184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17" name="Freeform 1429"/>
            <p:cNvSpPr>
              <a:spLocks/>
            </p:cNvSpPr>
            <p:nvPr/>
          </p:nvSpPr>
          <p:spPr bwMode="auto">
            <a:xfrm>
              <a:off x="4013" y="123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18" name="Freeform 1430"/>
            <p:cNvSpPr>
              <a:spLocks/>
            </p:cNvSpPr>
            <p:nvPr/>
          </p:nvSpPr>
          <p:spPr bwMode="auto">
            <a:xfrm>
              <a:off x="3479" y="17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19" name="Freeform 1431"/>
            <p:cNvSpPr>
              <a:spLocks/>
            </p:cNvSpPr>
            <p:nvPr/>
          </p:nvSpPr>
          <p:spPr bwMode="auto">
            <a:xfrm>
              <a:off x="3007" y="205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20" name="Freeform 1432"/>
            <p:cNvSpPr>
              <a:spLocks/>
            </p:cNvSpPr>
            <p:nvPr/>
          </p:nvSpPr>
          <p:spPr bwMode="auto">
            <a:xfrm>
              <a:off x="3117" y="197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21" name="Freeform 1433"/>
            <p:cNvSpPr>
              <a:spLocks/>
            </p:cNvSpPr>
            <p:nvPr/>
          </p:nvSpPr>
          <p:spPr bwMode="auto">
            <a:xfrm>
              <a:off x="4165" y="116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22" name="Freeform 1434"/>
            <p:cNvSpPr>
              <a:spLocks/>
            </p:cNvSpPr>
            <p:nvPr/>
          </p:nvSpPr>
          <p:spPr bwMode="auto">
            <a:xfrm>
              <a:off x="4034" y="120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23" name="Freeform 1435"/>
            <p:cNvSpPr>
              <a:spLocks/>
            </p:cNvSpPr>
            <p:nvPr/>
          </p:nvSpPr>
          <p:spPr bwMode="auto">
            <a:xfrm>
              <a:off x="3039" y="198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24" name="Freeform 1436"/>
            <p:cNvSpPr>
              <a:spLocks/>
            </p:cNvSpPr>
            <p:nvPr/>
          </p:nvSpPr>
          <p:spPr bwMode="auto">
            <a:xfrm>
              <a:off x="3405" y="169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25" name="Freeform 1437"/>
            <p:cNvSpPr>
              <a:spLocks/>
            </p:cNvSpPr>
            <p:nvPr/>
          </p:nvSpPr>
          <p:spPr bwMode="auto">
            <a:xfrm>
              <a:off x="3620" y="15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26" name="Freeform 1438"/>
            <p:cNvSpPr>
              <a:spLocks/>
            </p:cNvSpPr>
            <p:nvPr/>
          </p:nvSpPr>
          <p:spPr bwMode="auto">
            <a:xfrm>
              <a:off x="2955" y="207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27" name="Freeform 1439"/>
            <p:cNvSpPr>
              <a:spLocks/>
            </p:cNvSpPr>
            <p:nvPr/>
          </p:nvSpPr>
          <p:spPr bwMode="auto">
            <a:xfrm>
              <a:off x="3049" y="204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28" name="Freeform 1440"/>
            <p:cNvSpPr>
              <a:spLocks/>
            </p:cNvSpPr>
            <p:nvPr/>
          </p:nvSpPr>
          <p:spPr bwMode="auto">
            <a:xfrm>
              <a:off x="3442" y="169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29" name="Freeform 1441"/>
            <p:cNvSpPr>
              <a:spLocks/>
            </p:cNvSpPr>
            <p:nvPr/>
          </p:nvSpPr>
          <p:spPr bwMode="auto">
            <a:xfrm>
              <a:off x="3107" y="19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30" name="Freeform 1442"/>
            <p:cNvSpPr>
              <a:spLocks/>
            </p:cNvSpPr>
            <p:nvPr/>
          </p:nvSpPr>
          <p:spPr bwMode="auto">
            <a:xfrm>
              <a:off x="3081" y="19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31" name="Freeform 1443"/>
            <p:cNvSpPr>
              <a:spLocks/>
            </p:cNvSpPr>
            <p:nvPr/>
          </p:nvSpPr>
          <p:spPr bwMode="auto">
            <a:xfrm>
              <a:off x="3541" y="16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32" name="Freeform 1444"/>
            <p:cNvSpPr>
              <a:spLocks/>
            </p:cNvSpPr>
            <p:nvPr/>
          </p:nvSpPr>
          <p:spPr bwMode="auto">
            <a:xfrm>
              <a:off x="3311" y="17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33" name="Freeform 1445"/>
            <p:cNvSpPr>
              <a:spLocks/>
            </p:cNvSpPr>
            <p:nvPr/>
          </p:nvSpPr>
          <p:spPr bwMode="auto">
            <a:xfrm>
              <a:off x="3625" y="16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34" name="Freeform 1446"/>
            <p:cNvSpPr>
              <a:spLocks/>
            </p:cNvSpPr>
            <p:nvPr/>
          </p:nvSpPr>
          <p:spPr bwMode="auto">
            <a:xfrm>
              <a:off x="3856" y="13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35" name="Freeform 1447"/>
            <p:cNvSpPr>
              <a:spLocks/>
            </p:cNvSpPr>
            <p:nvPr/>
          </p:nvSpPr>
          <p:spPr bwMode="auto">
            <a:xfrm>
              <a:off x="3054" y="200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36" name="Freeform 1448"/>
            <p:cNvSpPr>
              <a:spLocks/>
            </p:cNvSpPr>
            <p:nvPr/>
          </p:nvSpPr>
          <p:spPr bwMode="auto">
            <a:xfrm>
              <a:off x="3091" y="192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37" name="Freeform 1449"/>
            <p:cNvSpPr>
              <a:spLocks/>
            </p:cNvSpPr>
            <p:nvPr/>
          </p:nvSpPr>
          <p:spPr bwMode="auto">
            <a:xfrm>
              <a:off x="3416" y="168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38" name="Freeform 1450"/>
            <p:cNvSpPr>
              <a:spLocks/>
            </p:cNvSpPr>
            <p:nvPr/>
          </p:nvSpPr>
          <p:spPr bwMode="auto">
            <a:xfrm>
              <a:off x="3049" y="198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39" name="Freeform 1451"/>
            <p:cNvSpPr>
              <a:spLocks/>
            </p:cNvSpPr>
            <p:nvPr/>
          </p:nvSpPr>
          <p:spPr bwMode="auto">
            <a:xfrm>
              <a:off x="3337"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40" name="Freeform 1452"/>
            <p:cNvSpPr>
              <a:spLocks/>
            </p:cNvSpPr>
            <p:nvPr/>
          </p:nvSpPr>
          <p:spPr bwMode="auto">
            <a:xfrm>
              <a:off x="3788" y="146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41" name="Freeform 1453"/>
            <p:cNvSpPr>
              <a:spLocks/>
            </p:cNvSpPr>
            <p:nvPr/>
          </p:nvSpPr>
          <p:spPr bwMode="auto">
            <a:xfrm>
              <a:off x="3049" y="20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42" name="Freeform 1454"/>
            <p:cNvSpPr>
              <a:spLocks/>
            </p:cNvSpPr>
            <p:nvPr/>
          </p:nvSpPr>
          <p:spPr bwMode="auto">
            <a:xfrm>
              <a:off x="3437" y="16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43" name="Freeform 1455"/>
            <p:cNvSpPr>
              <a:spLocks/>
            </p:cNvSpPr>
            <p:nvPr/>
          </p:nvSpPr>
          <p:spPr bwMode="auto">
            <a:xfrm>
              <a:off x="3013" y="204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44" name="Freeform 1456"/>
            <p:cNvSpPr>
              <a:spLocks/>
            </p:cNvSpPr>
            <p:nvPr/>
          </p:nvSpPr>
          <p:spPr bwMode="auto">
            <a:xfrm>
              <a:off x="2803" y="211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45" name="Freeform 1457"/>
            <p:cNvSpPr>
              <a:spLocks/>
            </p:cNvSpPr>
            <p:nvPr/>
          </p:nvSpPr>
          <p:spPr bwMode="auto">
            <a:xfrm>
              <a:off x="3175" y="192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46" name="Freeform 1458"/>
            <p:cNvSpPr>
              <a:spLocks/>
            </p:cNvSpPr>
            <p:nvPr/>
          </p:nvSpPr>
          <p:spPr bwMode="auto">
            <a:xfrm>
              <a:off x="3243" y="18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47" name="Freeform 1459"/>
            <p:cNvSpPr>
              <a:spLocks/>
            </p:cNvSpPr>
            <p:nvPr/>
          </p:nvSpPr>
          <p:spPr bwMode="auto">
            <a:xfrm>
              <a:off x="2929" y="211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48" name="Freeform 1460"/>
            <p:cNvSpPr>
              <a:spLocks/>
            </p:cNvSpPr>
            <p:nvPr/>
          </p:nvSpPr>
          <p:spPr bwMode="auto">
            <a:xfrm>
              <a:off x="3735" y="14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49" name="Freeform 1461"/>
            <p:cNvSpPr>
              <a:spLocks/>
            </p:cNvSpPr>
            <p:nvPr/>
          </p:nvSpPr>
          <p:spPr bwMode="auto">
            <a:xfrm>
              <a:off x="2897" y="209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50" name="Freeform 1462"/>
            <p:cNvSpPr>
              <a:spLocks/>
            </p:cNvSpPr>
            <p:nvPr/>
          </p:nvSpPr>
          <p:spPr bwMode="auto">
            <a:xfrm>
              <a:off x="2965" y="20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51" name="Freeform 1463"/>
            <p:cNvSpPr>
              <a:spLocks/>
            </p:cNvSpPr>
            <p:nvPr/>
          </p:nvSpPr>
          <p:spPr bwMode="auto">
            <a:xfrm>
              <a:off x="3054" y="19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52" name="Freeform 1464"/>
            <p:cNvSpPr>
              <a:spLocks/>
            </p:cNvSpPr>
            <p:nvPr/>
          </p:nvSpPr>
          <p:spPr bwMode="auto">
            <a:xfrm>
              <a:off x="3280" y="18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53" name="Freeform 1465"/>
            <p:cNvSpPr>
              <a:spLocks/>
            </p:cNvSpPr>
            <p:nvPr/>
          </p:nvSpPr>
          <p:spPr bwMode="auto">
            <a:xfrm>
              <a:off x="3222" y="186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54" name="Freeform 1466"/>
            <p:cNvSpPr>
              <a:spLocks/>
            </p:cNvSpPr>
            <p:nvPr/>
          </p:nvSpPr>
          <p:spPr bwMode="auto">
            <a:xfrm>
              <a:off x="3034" y="205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55" name="Freeform 1467"/>
            <p:cNvSpPr>
              <a:spLocks/>
            </p:cNvSpPr>
            <p:nvPr/>
          </p:nvSpPr>
          <p:spPr bwMode="auto">
            <a:xfrm>
              <a:off x="3641" y="14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56" name="Freeform 1468"/>
            <p:cNvSpPr>
              <a:spLocks/>
            </p:cNvSpPr>
            <p:nvPr/>
          </p:nvSpPr>
          <p:spPr bwMode="auto">
            <a:xfrm>
              <a:off x="3191" y="191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57" name="Freeform 1469"/>
            <p:cNvSpPr>
              <a:spLocks/>
            </p:cNvSpPr>
            <p:nvPr/>
          </p:nvSpPr>
          <p:spPr bwMode="auto">
            <a:xfrm>
              <a:off x="3400" y="17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58" name="Freeform 1470"/>
            <p:cNvSpPr>
              <a:spLocks/>
            </p:cNvSpPr>
            <p:nvPr/>
          </p:nvSpPr>
          <p:spPr bwMode="auto">
            <a:xfrm>
              <a:off x="2908" y="212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59" name="Freeform 1471"/>
            <p:cNvSpPr>
              <a:spLocks/>
            </p:cNvSpPr>
            <p:nvPr/>
          </p:nvSpPr>
          <p:spPr bwMode="auto">
            <a:xfrm>
              <a:off x="3034" y="200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60" name="Freeform 1472"/>
            <p:cNvSpPr>
              <a:spLocks/>
            </p:cNvSpPr>
            <p:nvPr/>
          </p:nvSpPr>
          <p:spPr bwMode="auto">
            <a:xfrm>
              <a:off x="3908" y="14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61" name="Freeform 1473"/>
            <p:cNvSpPr>
              <a:spLocks/>
            </p:cNvSpPr>
            <p:nvPr/>
          </p:nvSpPr>
          <p:spPr bwMode="auto">
            <a:xfrm>
              <a:off x="3327" y="17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62" name="Freeform 1474"/>
            <p:cNvSpPr>
              <a:spLocks/>
            </p:cNvSpPr>
            <p:nvPr/>
          </p:nvSpPr>
          <p:spPr bwMode="auto">
            <a:xfrm>
              <a:off x="2913" y="214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63" name="Freeform 1475"/>
            <p:cNvSpPr>
              <a:spLocks/>
            </p:cNvSpPr>
            <p:nvPr/>
          </p:nvSpPr>
          <p:spPr bwMode="auto">
            <a:xfrm>
              <a:off x="3976" y="13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64" name="Freeform 1476"/>
            <p:cNvSpPr>
              <a:spLocks/>
            </p:cNvSpPr>
            <p:nvPr/>
          </p:nvSpPr>
          <p:spPr bwMode="auto">
            <a:xfrm>
              <a:off x="3306" y="18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65" name="Freeform 1477"/>
            <p:cNvSpPr>
              <a:spLocks/>
            </p:cNvSpPr>
            <p:nvPr/>
          </p:nvSpPr>
          <p:spPr bwMode="auto">
            <a:xfrm>
              <a:off x="2992" y="20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66" name="Freeform 1478"/>
            <p:cNvSpPr>
              <a:spLocks/>
            </p:cNvSpPr>
            <p:nvPr/>
          </p:nvSpPr>
          <p:spPr bwMode="auto">
            <a:xfrm>
              <a:off x="3243" y="19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67" name="Freeform 1479"/>
            <p:cNvSpPr>
              <a:spLocks/>
            </p:cNvSpPr>
            <p:nvPr/>
          </p:nvSpPr>
          <p:spPr bwMode="auto">
            <a:xfrm>
              <a:off x="3065" y="19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68" name="Freeform 1480"/>
            <p:cNvSpPr>
              <a:spLocks/>
            </p:cNvSpPr>
            <p:nvPr/>
          </p:nvSpPr>
          <p:spPr bwMode="auto">
            <a:xfrm>
              <a:off x="3678" y="14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69" name="Freeform 1481"/>
            <p:cNvSpPr>
              <a:spLocks/>
            </p:cNvSpPr>
            <p:nvPr/>
          </p:nvSpPr>
          <p:spPr bwMode="auto">
            <a:xfrm>
              <a:off x="2981" y="20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70" name="Freeform 1482"/>
            <p:cNvSpPr>
              <a:spLocks/>
            </p:cNvSpPr>
            <p:nvPr/>
          </p:nvSpPr>
          <p:spPr bwMode="auto">
            <a:xfrm>
              <a:off x="3463" y="16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71" name="Freeform 1483"/>
            <p:cNvSpPr>
              <a:spLocks/>
            </p:cNvSpPr>
            <p:nvPr/>
          </p:nvSpPr>
          <p:spPr bwMode="auto">
            <a:xfrm>
              <a:off x="3180" y="189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72" name="Freeform 1484"/>
            <p:cNvSpPr>
              <a:spLocks/>
            </p:cNvSpPr>
            <p:nvPr/>
          </p:nvSpPr>
          <p:spPr bwMode="auto">
            <a:xfrm>
              <a:off x="2897" y="211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73" name="Freeform 1485"/>
            <p:cNvSpPr>
              <a:spLocks/>
            </p:cNvSpPr>
            <p:nvPr/>
          </p:nvSpPr>
          <p:spPr bwMode="auto">
            <a:xfrm>
              <a:off x="2924" y="211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74" name="Freeform 1486"/>
            <p:cNvSpPr>
              <a:spLocks/>
            </p:cNvSpPr>
            <p:nvPr/>
          </p:nvSpPr>
          <p:spPr bwMode="auto">
            <a:xfrm>
              <a:off x="3939" y="13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75" name="Freeform 1487"/>
            <p:cNvSpPr>
              <a:spLocks/>
            </p:cNvSpPr>
            <p:nvPr/>
          </p:nvSpPr>
          <p:spPr bwMode="auto">
            <a:xfrm>
              <a:off x="3316" y="18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76" name="Freeform 1488"/>
            <p:cNvSpPr>
              <a:spLocks/>
            </p:cNvSpPr>
            <p:nvPr/>
          </p:nvSpPr>
          <p:spPr bwMode="auto">
            <a:xfrm>
              <a:off x="2887" y="213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77" name="Freeform 1489"/>
            <p:cNvSpPr>
              <a:spLocks/>
            </p:cNvSpPr>
            <p:nvPr/>
          </p:nvSpPr>
          <p:spPr bwMode="auto">
            <a:xfrm>
              <a:off x="3081" y="195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78" name="Freeform 1490"/>
            <p:cNvSpPr>
              <a:spLocks/>
            </p:cNvSpPr>
            <p:nvPr/>
          </p:nvSpPr>
          <p:spPr bwMode="auto">
            <a:xfrm>
              <a:off x="3714" y="14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79" name="Freeform 1491"/>
            <p:cNvSpPr>
              <a:spLocks/>
            </p:cNvSpPr>
            <p:nvPr/>
          </p:nvSpPr>
          <p:spPr bwMode="auto">
            <a:xfrm>
              <a:off x="3133" y="189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80" name="Freeform 1492"/>
            <p:cNvSpPr>
              <a:spLocks/>
            </p:cNvSpPr>
            <p:nvPr/>
          </p:nvSpPr>
          <p:spPr bwMode="auto">
            <a:xfrm>
              <a:off x="3201" y="182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81" name="Freeform 1493"/>
            <p:cNvSpPr>
              <a:spLocks/>
            </p:cNvSpPr>
            <p:nvPr/>
          </p:nvSpPr>
          <p:spPr bwMode="auto">
            <a:xfrm>
              <a:off x="3651" y="15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82" name="Freeform 1494"/>
            <p:cNvSpPr>
              <a:spLocks/>
            </p:cNvSpPr>
            <p:nvPr/>
          </p:nvSpPr>
          <p:spPr bwMode="auto">
            <a:xfrm>
              <a:off x="3908" y="13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83" name="Freeform 1495"/>
            <p:cNvSpPr>
              <a:spLocks/>
            </p:cNvSpPr>
            <p:nvPr/>
          </p:nvSpPr>
          <p:spPr bwMode="auto">
            <a:xfrm>
              <a:off x="2971" y="205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84" name="Freeform 1496"/>
            <p:cNvSpPr>
              <a:spLocks/>
            </p:cNvSpPr>
            <p:nvPr/>
          </p:nvSpPr>
          <p:spPr bwMode="auto">
            <a:xfrm>
              <a:off x="3159" y="194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85" name="Freeform 1497"/>
            <p:cNvSpPr>
              <a:spLocks/>
            </p:cNvSpPr>
            <p:nvPr/>
          </p:nvSpPr>
          <p:spPr bwMode="auto">
            <a:xfrm>
              <a:off x="3437" y="17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86" name="Freeform 1498"/>
            <p:cNvSpPr>
              <a:spLocks/>
            </p:cNvSpPr>
            <p:nvPr/>
          </p:nvSpPr>
          <p:spPr bwMode="auto">
            <a:xfrm>
              <a:off x="3123" y="188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87" name="Freeform 1499"/>
            <p:cNvSpPr>
              <a:spLocks/>
            </p:cNvSpPr>
            <p:nvPr/>
          </p:nvSpPr>
          <p:spPr bwMode="auto">
            <a:xfrm>
              <a:off x="4044" y="117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88" name="Freeform 1500"/>
            <p:cNvSpPr>
              <a:spLocks/>
            </p:cNvSpPr>
            <p:nvPr/>
          </p:nvSpPr>
          <p:spPr bwMode="auto">
            <a:xfrm>
              <a:off x="3332" y="169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89" name="Freeform 1501"/>
            <p:cNvSpPr>
              <a:spLocks/>
            </p:cNvSpPr>
            <p:nvPr/>
          </p:nvSpPr>
          <p:spPr bwMode="auto">
            <a:xfrm>
              <a:off x="3725" y="15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90" name="Freeform 1502"/>
            <p:cNvSpPr>
              <a:spLocks/>
            </p:cNvSpPr>
            <p:nvPr/>
          </p:nvSpPr>
          <p:spPr bwMode="auto">
            <a:xfrm>
              <a:off x="4086" y="119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91" name="Freeform 1503"/>
            <p:cNvSpPr>
              <a:spLocks/>
            </p:cNvSpPr>
            <p:nvPr/>
          </p:nvSpPr>
          <p:spPr bwMode="auto">
            <a:xfrm>
              <a:off x="3054" y="20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92" name="Freeform 1504"/>
            <p:cNvSpPr>
              <a:spLocks/>
            </p:cNvSpPr>
            <p:nvPr/>
          </p:nvSpPr>
          <p:spPr bwMode="auto">
            <a:xfrm>
              <a:off x="3295" y="182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20993" name="Freeform 1505"/>
            <p:cNvSpPr>
              <a:spLocks/>
            </p:cNvSpPr>
            <p:nvPr/>
          </p:nvSpPr>
          <p:spPr bwMode="auto">
            <a:xfrm>
              <a:off x="3065" y="205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20994" name="Rectangle 1506"/>
            <p:cNvSpPr>
              <a:spLocks noChangeArrowheads="1"/>
            </p:cNvSpPr>
            <p:nvPr/>
          </p:nvSpPr>
          <p:spPr bwMode="auto">
            <a:xfrm>
              <a:off x="510" y="3630"/>
              <a:ext cx="304" cy="206"/>
            </a:xfrm>
            <a:prstGeom prst="rect">
              <a:avLst/>
            </a:prstGeom>
            <a:noFill/>
            <a:ln w="9525">
              <a:noFill/>
              <a:miter lim="800000"/>
              <a:headEnd/>
              <a:tailEnd/>
            </a:ln>
          </p:spPr>
          <p:txBody>
            <a:bodyPr wrap="none" lIns="0" tIns="0" rIns="0" bIns="0">
              <a:spAutoFit/>
            </a:bodyPr>
            <a:lstStyle/>
            <a:p>
              <a:r>
                <a:rPr lang="en-US" sz="1900">
                  <a:solidFill>
                    <a:srgbClr val="000000"/>
                  </a:solidFill>
                </a:rPr>
                <a:t>0.01</a:t>
              </a:r>
              <a:endParaRPr lang="en-US"/>
            </a:p>
          </p:txBody>
        </p:sp>
        <p:sp>
          <p:nvSpPr>
            <p:cNvPr id="320995" name="Rectangle 1507"/>
            <p:cNvSpPr>
              <a:spLocks noChangeArrowheads="1"/>
            </p:cNvSpPr>
            <p:nvPr/>
          </p:nvSpPr>
          <p:spPr bwMode="auto">
            <a:xfrm>
              <a:off x="587" y="3000"/>
              <a:ext cx="219" cy="206"/>
            </a:xfrm>
            <a:prstGeom prst="rect">
              <a:avLst/>
            </a:prstGeom>
            <a:noFill/>
            <a:ln w="9525">
              <a:noFill/>
              <a:miter lim="800000"/>
              <a:headEnd/>
              <a:tailEnd/>
            </a:ln>
          </p:spPr>
          <p:txBody>
            <a:bodyPr wrap="none" lIns="0" tIns="0" rIns="0" bIns="0">
              <a:spAutoFit/>
            </a:bodyPr>
            <a:lstStyle/>
            <a:p>
              <a:r>
                <a:rPr lang="en-US" sz="1900">
                  <a:solidFill>
                    <a:srgbClr val="000000"/>
                  </a:solidFill>
                </a:rPr>
                <a:t>0.1</a:t>
              </a:r>
              <a:endParaRPr lang="en-US"/>
            </a:p>
          </p:txBody>
        </p:sp>
        <p:sp>
          <p:nvSpPr>
            <p:cNvPr id="320996" name="Rectangle 1508"/>
            <p:cNvSpPr>
              <a:spLocks noChangeArrowheads="1"/>
            </p:cNvSpPr>
            <p:nvPr/>
          </p:nvSpPr>
          <p:spPr bwMode="auto">
            <a:xfrm>
              <a:off x="709" y="2378"/>
              <a:ext cx="86" cy="205"/>
            </a:xfrm>
            <a:prstGeom prst="rect">
              <a:avLst/>
            </a:prstGeom>
            <a:noFill/>
            <a:ln w="9525">
              <a:noFill/>
              <a:miter lim="800000"/>
              <a:headEnd/>
              <a:tailEnd/>
            </a:ln>
          </p:spPr>
          <p:txBody>
            <a:bodyPr wrap="none" lIns="0" tIns="0" rIns="0" bIns="0">
              <a:spAutoFit/>
            </a:bodyPr>
            <a:lstStyle/>
            <a:p>
              <a:r>
                <a:rPr lang="en-US" sz="1900">
                  <a:solidFill>
                    <a:srgbClr val="000000"/>
                  </a:solidFill>
                </a:rPr>
                <a:t>1</a:t>
              </a:r>
              <a:endParaRPr lang="en-US"/>
            </a:p>
          </p:txBody>
        </p:sp>
        <p:sp>
          <p:nvSpPr>
            <p:cNvPr id="320997" name="Rectangle 1509"/>
            <p:cNvSpPr>
              <a:spLocks noChangeArrowheads="1"/>
            </p:cNvSpPr>
            <p:nvPr/>
          </p:nvSpPr>
          <p:spPr bwMode="auto">
            <a:xfrm>
              <a:off x="630" y="1750"/>
              <a:ext cx="172" cy="205"/>
            </a:xfrm>
            <a:prstGeom prst="rect">
              <a:avLst/>
            </a:prstGeom>
            <a:noFill/>
            <a:ln w="9525">
              <a:noFill/>
              <a:miter lim="800000"/>
              <a:headEnd/>
              <a:tailEnd/>
            </a:ln>
          </p:spPr>
          <p:txBody>
            <a:bodyPr wrap="none" lIns="0" tIns="0" rIns="0" bIns="0">
              <a:spAutoFit/>
            </a:bodyPr>
            <a:lstStyle/>
            <a:p>
              <a:r>
                <a:rPr lang="en-US" sz="1900">
                  <a:solidFill>
                    <a:srgbClr val="000000"/>
                  </a:solidFill>
                </a:rPr>
                <a:t>10</a:t>
              </a:r>
              <a:endParaRPr lang="en-US"/>
            </a:p>
          </p:txBody>
        </p:sp>
        <p:sp>
          <p:nvSpPr>
            <p:cNvPr id="320998" name="Rectangle 1510"/>
            <p:cNvSpPr>
              <a:spLocks noChangeArrowheads="1"/>
            </p:cNvSpPr>
            <p:nvPr/>
          </p:nvSpPr>
          <p:spPr bwMode="auto">
            <a:xfrm>
              <a:off x="553" y="1127"/>
              <a:ext cx="257" cy="205"/>
            </a:xfrm>
            <a:prstGeom prst="rect">
              <a:avLst/>
            </a:prstGeom>
            <a:noFill/>
            <a:ln w="9525">
              <a:noFill/>
              <a:miter lim="800000"/>
              <a:headEnd/>
              <a:tailEnd/>
            </a:ln>
          </p:spPr>
          <p:txBody>
            <a:bodyPr wrap="none" lIns="0" tIns="0" rIns="0" bIns="0">
              <a:spAutoFit/>
            </a:bodyPr>
            <a:lstStyle/>
            <a:p>
              <a:r>
                <a:rPr lang="en-US" sz="1900">
                  <a:solidFill>
                    <a:srgbClr val="000000"/>
                  </a:solidFill>
                </a:rPr>
                <a:t>100</a:t>
              </a:r>
              <a:endParaRPr lang="en-US"/>
            </a:p>
          </p:txBody>
        </p:sp>
        <p:sp>
          <p:nvSpPr>
            <p:cNvPr id="320999" name="Rectangle 1511"/>
            <p:cNvSpPr>
              <a:spLocks noChangeArrowheads="1"/>
            </p:cNvSpPr>
            <p:nvPr/>
          </p:nvSpPr>
          <p:spPr bwMode="auto">
            <a:xfrm>
              <a:off x="472" y="499"/>
              <a:ext cx="343" cy="205"/>
            </a:xfrm>
            <a:prstGeom prst="rect">
              <a:avLst/>
            </a:prstGeom>
            <a:noFill/>
            <a:ln w="9525">
              <a:noFill/>
              <a:miter lim="800000"/>
              <a:headEnd/>
              <a:tailEnd/>
            </a:ln>
          </p:spPr>
          <p:txBody>
            <a:bodyPr wrap="none" lIns="0" tIns="0" rIns="0" bIns="0">
              <a:spAutoFit/>
            </a:bodyPr>
            <a:lstStyle/>
            <a:p>
              <a:r>
                <a:rPr lang="en-US" sz="1900">
                  <a:solidFill>
                    <a:srgbClr val="000000"/>
                  </a:solidFill>
                </a:rPr>
                <a:t>1000</a:t>
              </a:r>
              <a:endParaRPr lang="en-US"/>
            </a:p>
          </p:txBody>
        </p:sp>
        <p:sp>
          <p:nvSpPr>
            <p:cNvPr id="321000" name="Rectangle 1512"/>
            <p:cNvSpPr>
              <a:spLocks noChangeArrowheads="1"/>
            </p:cNvSpPr>
            <p:nvPr/>
          </p:nvSpPr>
          <p:spPr bwMode="auto">
            <a:xfrm>
              <a:off x="766" y="3855"/>
              <a:ext cx="304" cy="205"/>
            </a:xfrm>
            <a:prstGeom prst="rect">
              <a:avLst/>
            </a:prstGeom>
            <a:noFill/>
            <a:ln w="9525">
              <a:noFill/>
              <a:miter lim="800000"/>
              <a:headEnd/>
              <a:tailEnd/>
            </a:ln>
          </p:spPr>
          <p:txBody>
            <a:bodyPr wrap="none" lIns="0" tIns="0" rIns="0" bIns="0">
              <a:spAutoFit/>
            </a:bodyPr>
            <a:lstStyle/>
            <a:p>
              <a:r>
                <a:rPr lang="en-US" sz="1900">
                  <a:solidFill>
                    <a:srgbClr val="000000"/>
                  </a:solidFill>
                </a:rPr>
                <a:t>0.01</a:t>
              </a:r>
              <a:endParaRPr lang="en-US"/>
            </a:p>
          </p:txBody>
        </p:sp>
        <p:sp>
          <p:nvSpPr>
            <p:cNvPr id="321001" name="Rectangle 1513"/>
            <p:cNvSpPr>
              <a:spLocks noChangeArrowheads="1"/>
            </p:cNvSpPr>
            <p:nvPr/>
          </p:nvSpPr>
          <p:spPr bwMode="auto">
            <a:xfrm>
              <a:off x="1616" y="3855"/>
              <a:ext cx="218" cy="205"/>
            </a:xfrm>
            <a:prstGeom prst="rect">
              <a:avLst/>
            </a:prstGeom>
            <a:noFill/>
            <a:ln w="9525">
              <a:noFill/>
              <a:miter lim="800000"/>
              <a:headEnd/>
              <a:tailEnd/>
            </a:ln>
          </p:spPr>
          <p:txBody>
            <a:bodyPr wrap="none" lIns="0" tIns="0" rIns="0" bIns="0">
              <a:spAutoFit/>
            </a:bodyPr>
            <a:lstStyle/>
            <a:p>
              <a:r>
                <a:rPr lang="en-US" sz="1900">
                  <a:solidFill>
                    <a:srgbClr val="000000"/>
                  </a:solidFill>
                </a:rPr>
                <a:t>0.1</a:t>
              </a:r>
              <a:endParaRPr lang="en-US"/>
            </a:p>
          </p:txBody>
        </p:sp>
        <p:sp>
          <p:nvSpPr>
            <p:cNvPr id="321002" name="Rectangle 1514"/>
            <p:cNvSpPr>
              <a:spLocks noChangeArrowheads="1"/>
            </p:cNvSpPr>
            <p:nvPr/>
          </p:nvSpPr>
          <p:spPr bwMode="auto">
            <a:xfrm>
              <a:off x="2483" y="3855"/>
              <a:ext cx="86" cy="205"/>
            </a:xfrm>
            <a:prstGeom prst="rect">
              <a:avLst/>
            </a:prstGeom>
            <a:noFill/>
            <a:ln w="9525">
              <a:noFill/>
              <a:miter lim="800000"/>
              <a:headEnd/>
              <a:tailEnd/>
            </a:ln>
          </p:spPr>
          <p:txBody>
            <a:bodyPr wrap="none" lIns="0" tIns="0" rIns="0" bIns="0">
              <a:spAutoFit/>
            </a:bodyPr>
            <a:lstStyle/>
            <a:p>
              <a:r>
                <a:rPr lang="en-US" sz="1900">
                  <a:solidFill>
                    <a:srgbClr val="000000"/>
                  </a:solidFill>
                </a:rPr>
                <a:t>1</a:t>
              </a:r>
              <a:endParaRPr lang="en-US"/>
            </a:p>
          </p:txBody>
        </p:sp>
        <p:sp>
          <p:nvSpPr>
            <p:cNvPr id="321003" name="Rectangle 1515"/>
            <p:cNvSpPr>
              <a:spLocks noChangeArrowheads="1"/>
            </p:cNvSpPr>
            <p:nvPr/>
          </p:nvSpPr>
          <p:spPr bwMode="auto">
            <a:xfrm>
              <a:off x="3253" y="3855"/>
              <a:ext cx="172" cy="205"/>
            </a:xfrm>
            <a:prstGeom prst="rect">
              <a:avLst/>
            </a:prstGeom>
            <a:noFill/>
            <a:ln w="9525">
              <a:noFill/>
              <a:miter lim="800000"/>
              <a:headEnd/>
              <a:tailEnd/>
            </a:ln>
          </p:spPr>
          <p:txBody>
            <a:bodyPr wrap="none" lIns="0" tIns="0" rIns="0" bIns="0">
              <a:spAutoFit/>
            </a:bodyPr>
            <a:lstStyle/>
            <a:p>
              <a:r>
                <a:rPr lang="en-US" sz="1900">
                  <a:solidFill>
                    <a:srgbClr val="000000"/>
                  </a:solidFill>
                </a:rPr>
                <a:t>10</a:t>
              </a:r>
              <a:endParaRPr lang="en-US"/>
            </a:p>
          </p:txBody>
        </p:sp>
        <p:sp>
          <p:nvSpPr>
            <p:cNvPr id="321004" name="Rectangle 1516"/>
            <p:cNvSpPr>
              <a:spLocks noChangeArrowheads="1"/>
            </p:cNvSpPr>
            <p:nvPr/>
          </p:nvSpPr>
          <p:spPr bwMode="auto">
            <a:xfrm>
              <a:off x="4023" y="3855"/>
              <a:ext cx="257" cy="205"/>
            </a:xfrm>
            <a:prstGeom prst="rect">
              <a:avLst/>
            </a:prstGeom>
            <a:noFill/>
            <a:ln w="9525">
              <a:noFill/>
              <a:miter lim="800000"/>
              <a:headEnd/>
              <a:tailEnd/>
            </a:ln>
          </p:spPr>
          <p:txBody>
            <a:bodyPr wrap="none" lIns="0" tIns="0" rIns="0" bIns="0">
              <a:spAutoFit/>
            </a:bodyPr>
            <a:lstStyle/>
            <a:p>
              <a:r>
                <a:rPr lang="en-US" sz="1900">
                  <a:solidFill>
                    <a:srgbClr val="000000"/>
                  </a:solidFill>
                </a:rPr>
                <a:t>100</a:t>
              </a:r>
              <a:endParaRPr lang="en-US"/>
            </a:p>
          </p:txBody>
        </p:sp>
        <p:sp>
          <p:nvSpPr>
            <p:cNvPr id="321005" name="Rectangle 1517"/>
            <p:cNvSpPr>
              <a:spLocks noChangeArrowheads="1"/>
            </p:cNvSpPr>
            <p:nvPr/>
          </p:nvSpPr>
          <p:spPr bwMode="auto">
            <a:xfrm>
              <a:off x="4793" y="3855"/>
              <a:ext cx="343" cy="205"/>
            </a:xfrm>
            <a:prstGeom prst="rect">
              <a:avLst/>
            </a:prstGeom>
            <a:noFill/>
            <a:ln w="9525">
              <a:noFill/>
              <a:miter lim="800000"/>
              <a:headEnd/>
              <a:tailEnd/>
            </a:ln>
          </p:spPr>
          <p:txBody>
            <a:bodyPr wrap="none" lIns="0" tIns="0" rIns="0" bIns="0">
              <a:spAutoFit/>
            </a:bodyPr>
            <a:lstStyle/>
            <a:p>
              <a:r>
                <a:rPr lang="en-US" sz="1900">
                  <a:solidFill>
                    <a:srgbClr val="000000"/>
                  </a:solidFill>
                </a:rPr>
                <a:t>1000</a:t>
              </a:r>
              <a:endParaRPr lang="en-US"/>
            </a:p>
          </p:txBody>
        </p:sp>
        <p:sp>
          <p:nvSpPr>
            <p:cNvPr id="321006" name="Rectangle 1518"/>
            <p:cNvSpPr>
              <a:spLocks noChangeArrowheads="1"/>
            </p:cNvSpPr>
            <p:nvPr/>
          </p:nvSpPr>
          <p:spPr bwMode="auto">
            <a:xfrm>
              <a:off x="2033" y="4122"/>
              <a:ext cx="2000" cy="206"/>
            </a:xfrm>
            <a:prstGeom prst="rect">
              <a:avLst/>
            </a:prstGeom>
            <a:noFill/>
            <a:ln w="9525">
              <a:noFill/>
              <a:miter lim="800000"/>
              <a:headEnd/>
              <a:tailEnd/>
            </a:ln>
          </p:spPr>
          <p:txBody>
            <a:bodyPr wrap="none" lIns="0" tIns="0" rIns="0" bIns="0">
              <a:spAutoFit/>
            </a:bodyPr>
            <a:lstStyle/>
            <a:p>
              <a:r>
                <a:rPr lang="en-US" sz="1900">
                  <a:solidFill>
                    <a:srgbClr val="000000"/>
                  </a:solidFill>
                </a:rPr>
                <a:t>Actual Runtime [CPU sec]</a:t>
              </a:r>
              <a:endParaRPr lang="en-US"/>
            </a:p>
          </p:txBody>
        </p:sp>
        <p:sp>
          <p:nvSpPr>
            <p:cNvPr id="321007" name="Rectangle 1519"/>
            <p:cNvSpPr>
              <a:spLocks noChangeArrowheads="1"/>
            </p:cNvSpPr>
            <p:nvPr/>
          </p:nvSpPr>
          <p:spPr bwMode="auto">
            <a:xfrm rot="16200000">
              <a:off x="-774" y="1914"/>
              <a:ext cx="2218" cy="206"/>
            </a:xfrm>
            <a:prstGeom prst="rect">
              <a:avLst/>
            </a:prstGeom>
            <a:noFill/>
            <a:ln w="9525">
              <a:noFill/>
              <a:miter lim="800000"/>
              <a:headEnd/>
              <a:tailEnd/>
            </a:ln>
          </p:spPr>
          <p:txBody>
            <a:bodyPr wrap="none" lIns="0" tIns="0" rIns="0" bIns="0">
              <a:spAutoFit/>
            </a:bodyPr>
            <a:lstStyle/>
            <a:p>
              <a:r>
                <a:rPr lang="en-US" sz="1900">
                  <a:solidFill>
                    <a:srgbClr val="000000"/>
                  </a:solidFill>
                </a:rPr>
                <a:t>Predicted Runtime [CPU sec]</a:t>
              </a:r>
              <a:endParaRPr lang="en-US"/>
            </a:p>
          </p:txBody>
        </p:sp>
        <p:sp>
          <p:nvSpPr>
            <p:cNvPr id="321008" name="Freeform 1520"/>
            <p:cNvSpPr>
              <a:spLocks noEditPoints="1"/>
            </p:cNvSpPr>
            <p:nvPr/>
          </p:nvSpPr>
          <p:spPr bwMode="auto">
            <a:xfrm>
              <a:off x="897" y="555"/>
              <a:ext cx="4043" cy="3133"/>
            </a:xfrm>
            <a:custGeom>
              <a:avLst/>
              <a:gdLst/>
              <a:ahLst/>
              <a:cxnLst>
                <a:cxn ang="0">
                  <a:pos x="266" y="9353"/>
                </a:cxn>
                <a:cxn ang="0">
                  <a:pos x="436" y="9244"/>
                </a:cxn>
                <a:cxn ang="0">
                  <a:pos x="482" y="9198"/>
                </a:cxn>
                <a:cxn ang="0">
                  <a:pos x="802" y="8938"/>
                </a:cxn>
                <a:cxn ang="0">
                  <a:pos x="1076" y="8737"/>
                </a:cxn>
                <a:cxn ang="0">
                  <a:pos x="1132" y="8705"/>
                </a:cxn>
                <a:cxn ang="0">
                  <a:pos x="1280" y="8567"/>
                </a:cxn>
                <a:cxn ang="0">
                  <a:pos x="1701" y="8242"/>
                </a:cxn>
                <a:cxn ang="0">
                  <a:pos x="1872" y="8133"/>
                </a:cxn>
                <a:cxn ang="0">
                  <a:pos x="1917" y="8086"/>
                </a:cxn>
                <a:cxn ang="0">
                  <a:pos x="2237" y="7827"/>
                </a:cxn>
                <a:cxn ang="0">
                  <a:pos x="2511" y="7626"/>
                </a:cxn>
                <a:cxn ang="0">
                  <a:pos x="2567" y="7594"/>
                </a:cxn>
                <a:cxn ang="0">
                  <a:pos x="2716" y="7456"/>
                </a:cxn>
                <a:cxn ang="0">
                  <a:pos x="3136" y="7131"/>
                </a:cxn>
                <a:cxn ang="0">
                  <a:pos x="3307" y="7022"/>
                </a:cxn>
                <a:cxn ang="0">
                  <a:pos x="3352" y="6975"/>
                </a:cxn>
                <a:cxn ang="0">
                  <a:pos x="3672" y="6715"/>
                </a:cxn>
                <a:cxn ang="0">
                  <a:pos x="3946" y="6515"/>
                </a:cxn>
                <a:cxn ang="0">
                  <a:pos x="4002" y="6483"/>
                </a:cxn>
                <a:cxn ang="0">
                  <a:pos x="4151" y="6345"/>
                </a:cxn>
                <a:cxn ang="0">
                  <a:pos x="4571" y="6020"/>
                </a:cxn>
                <a:cxn ang="0">
                  <a:pos x="4742" y="5911"/>
                </a:cxn>
                <a:cxn ang="0">
                  <a:pos x="4787" y="5864"/>
                </a:cxn>
                <a:cxn ang="0">
                  <a:pos x="5107" y="5604"/>
                </a:cxn>
                <a:cxn ang="0">
                  <a:pos x="5381" y="5404"/>
                </a:cxn>
                <a:cxn ang="0">
                  <a:pos x="5437" y="5372"/>
                </a:cxn>
                <a:cxn ang="0">
                  <a:pos x="5586" y="5234"/>
                </a:cxn>
                <a:cxn ang="0">
                  <a:pos x="6006" y="4908"/>
                </a:cxn>
                <a:cxn ang="0">
                  <a:pos x="6177" y="4799"/>
                </a:cxn>
                <a:cxn ang="0">
                  <a:pos x="6222" y="4753"/>
                </a:cxn>
                <a:cxn ang="0">
                  <a:pos x="6542" y="4493"/>
                </a:cxn>
                <a:cxn ang="0">
                  <a:pos x="6816" y="4293"/>
                </a:cxn>
                <a:cxn ang="0">
                  <a:pos x="6873" y="4261"/>
                </a:cxn>
                <a:cxn ang="0">
                  <a:pos x="7021" y="4123"/>
                </a:cxn>
                <a:cxn ang="0">
                  <a:pos x="7441" y="3797"/>
                </a:cxn>
                <a:cxn ang="0">
                  <a:pos x="7612" y="3688"/>
                </a:cxn>
                <a:cxn ang="0">
                  <a:pos x="7657" y="3642"/>
                </a:cxn>
                <a:cxn ang="0">
                  <a:pos x="7978" y="3382"/>
                </a:cxn>
                <a:cxn ang="0">
                  <a:pos x="8251" y="3181"/>
                </a:cxn>
                <a:cxn ang="0">
                  <a:pos x="8308" y="3149"/>
                </a:cxn>
                <a:cxn ang="0">
                  <a:pos x="8456" y="3011"/>
                </a:cxn>
                <a:cxn ang="0">
                  <a:pos x="8876" y="2686"/>
                </a:cxn>
                <a:cxn ang="0">
                  <a:pos x="9047" y="2577"/>
                </a:cxn>
                <a:cxn ang="0">
                  <a:pos x="9092" y="2530"/>
                </a:cxn>
                <a:cxn ang="0">
                  <a:pos x="9413" y="2271"/>
                </a:cxn>
                <a:cxn ang="0">
                  <a:pos x="9686" y="2070"/>
                </a:cxn>
                <a:cxn ang="0">
                  <a:pos x="9743" y="2038"/>
                </a:cxn>
                <a:cxn ang="0">
                  <a:pos x="9891" y="1900"/>
                </a:cxn>
                <a:cxn ang="0">
                  <a:pos x="10311" y="1575"/>
                </a:cxn>
                <a:cxn ang="0">
                  <a:pos x="10482" y="1466"/>
                </a:cxn>
                <a:cxn ang="0">
                  <a:pos x="10527" y="1419"/>
                </a:cxn>
                <a:cxn ang="0">
                  <a:pos x="10848" y="1159"/>
                </a:cxn>
                <a:cxn ang="0">
                  <a:pos x="11121" y="959"/>
                </a:cxn>
                <a:cxn ang="0">
                  <a:pos x="11178" y="927"/>
                </a:cxn>
                <a:cxn ang="0">
                  <a:pos x="11326" y="789"/>
                </a:cxn>
                <a:cxn ang="0">
                  <a:pos x="11746" y="463"/>
                </a:cxn>
                <a:cxn ang="0">
                  <a:pos x="11917" y="355"/>
                </a:cxn>
                <a:cxn ang="0">
                  <a:pos x="11962" y="308"/>
                </a:cxn>
                <a:cxn ang="0">
                  <a:pos x="12283" y="48"/>
                </a:cxn>
              </a:cxnLst>
              <a:rect l="0" t="0" r="r" b="b"/>
              <a:pathLst>
                <a:path w="12357" h="9573">
                  <a:moveTo>
                    <a:pt x="5" y="9555"/>
                  </a:moveTo>
                  <a:lnTo>
                    <a:pt x="106" y="9477"/>
                  </a:lnTo>
                  <a:cubicBezTo>
                    <a:pt x="110" y="9474"/>
                    <a:pt x="116" y="9474"/>
                    <a:pt x="119" y="9478"/>
                  </a:cubicBezTo>
                  <a:cubicBezTo>
                    <a:pt x="122" y="9482"/>
                    <a:pt x="122" y="9488"/>
                    <a:pt x="118" y="9491"/>
                  </a:cubicBezTo>
                  <a:lnTo>
                    <a:pt x="16" y="9570"/>
                  </a:lnTo>
                  <a:cubicBezTo>
                    <a:pt x="12" y="9573"/>
                    <a:pt x="6" y="9572"/>
                    <a:pt x="3" y="9568"/>
                  </a:cubicBezTo>
                  <a:cubicBezTo>
                    <a:pt x="0" y="9564"/>
                    <a:pt x="1" y="9558"/>
                    <a:pt x="5" y="9555"/>
                  </a:cubicBezTo>
                  <a:close/>
                  <a:moveTo>
                    <a:pt x="164" y="9432"/>
                  </a:moveTo>
                  <a:lnTo>
                    <a:pt x="266" y="9353"/>
                  </a:lnTo>
                  <a:cubicBezTo>
                    <a:pt x="270" y="9350"/>
                    <a:pt x="276" y="9351"/>
                    <a:pt x="279" y="9355"/>
                  </a:cubicBezTo>
                  <a:cubicBezTo>
                    <a:pt x="282" y="9359"/>
                    <a:pt x="281" y="9365"/>
                    <a:pt x="277" y="9368"/>
                  </a:cubicBezTo>
                  <a:lnTo>
                    <a:pt x="176" y="9446"/>
                  </a:lnTo>
                  <a:cubicBezTo>
                    <a:pt x="172" y="9449"/>
                    <a:pt x="166" y="9449"/>
                    <a:pt x="163" y="9445"/>
                  </a:cubicBezTo>
                  <a:cubicBezTo>
                    <a:pt x="160" y="9441"/>
                    <a:pt x="160" y="9435"/>
                    <a:pt x="164" y="9432"/>
                  </a:cubicBezTo>
                  <a:close/>
                  <a:moveTo>
                    <a:pt x="324" y="9308"/>
                  </a:moveTo>
                  <a:lnTo>
                    <a:pt x="425" y="9230"/>
                  </a:lnTo>
                  <a:cubicBezTo>
                    <a:pt x="429" y="9227"/>
                    <a:pt x="435" y="9227"/>
                    <a:pt x="438" y="9231"/>
                  </a:cubicBezTo>
                  <a:cubicBezTo>
                    <a:pt x="441" y="9235"/>
                    <a:pt x="440" y="9241"/>
                    <a:pt x="436" y="9244"/>
                  </a:cubicBezTo>
                  <a:lnTo>
                    <a:pt x="335" y="9323"/>
                  </a:lnTo>
                  <a:cubicBezTo>
                    <a:pt x="331" y="9326"/>
                    <a:pt x="325" y="9325"/>
                    <a:pt x="322" y="9321"/>
                  </a:cubicBezTo>
                  <a:cubicBezTo>
                    <a:pt x="319" y="9317"/>
                    <a:pt x="320" y="9311"/>
                    <a:pt x="324" y="9308"/>
                  </a:cubicBezTo>
                  <a:close/>
                  <a:moveTo>
                    <a:pt x="483" y="9185"/>
                  </a:moveTo>
                  <a:lnTo>
                    <a:pt x="585" y="9106"/>
                  </a:lnTo>
                  <a:cubicBezTo>
                    <a:pt x="589" y="9103"/>
                    <a:pt x="594" y="9104"/>
                    <a:pt x="598" y="9108"/>
                  </a:cubicBezTo>
                  <a:cubicBezTo>
                    <a:pt x="601" y="9112"/>
                    <a:pt x="600" y="9118"/>
                    <a:pt x="596" y="9121"/>
                  </a:cubicBezTo>
                  <a:lnTo>
                    <a:pt x="494" y="9199"/>
                  </a:lnTo>
                  <a:cubicBezTo>
                    <a:pt x="490" y="9202"/>
                    <a:pt x="485" y="9202"/>
                    <a:pt x="482" y="9198"/>
                  </a:cubicBezTo>
                  <a:cubicBezTo>
                    <a:pt x="478" y="9194"/>
                    <a:pt x="479" y="9188"/>
                    <a:pt x="483" y="9185"/>
                  </a:cubicBezTo>
                  <a:close/>
                  <a:moveTo>
                    <a:pt x="643" y="9061"/>
                  </a:moveTo>
                  <a:lnTo>
                    <a:pt x="744" y="8983"/>
                  </a:lnTo>
                  <a:cubicBezTo>
                    <a:pt x="748" y="8980"/>
                    <a:pt x="754" y="8980"/>
                    <a:pt x="757" y="8984"/>
                  </a:cubicBezTo>
                  <a:cubicBezTo>
                    <a:pt x="760" y="8988"/>
                    <a:pt x="759" y="8994"/>
                    <a:pt x="755" y="8997"/>
                  </a:cubicBezTo>
                  <a:lnTo>
                    <a:pt x="654" y="9076"/>
                  </a:lnTo>
                  <a:cubicBezTo>
                    <a:pt x="650" y="9079"/>
                    <a:pt x="644" y="9078"/>
                    <a:pt x="641" y="9074"/>
                  </a:cubicBezTo>
                  <a:cubicBezTo>
                    <a:pt x="638" y="9070"/>
                    <a:pt x="639" y="9064"/>
                    <a:pt x="643" y="9061"/>
                  </a:cubicBezTo>
                  <a:close/>
                  <a:moveTo>
                    <a:pt x="802" y="8938"/>
                  </a:moveTo>
                  <a:lnTo>
                    <a:pt x="904" y="8859"/>
                  </a:lnTo>
                  <a:cubicBezTo>
                    <a:pt x="908" y="8856"/>
                    <a:pt x="913" y="8857"/>
                    <a:pt x="916" y="8861"/>
                  </a:cubicBezTo>
                  <a:cubicBezTo>
                    <a:pt x="920" y="8865"/>
                    <a:pt x="919" y="8871"/>
                    <a:pt x="915" y="8874"/>
                  </a:cubicBezTo>
                  <a:lnTo>
                    <a:pt x="813" y="8952"/>
                  </a:lnTo>
                  <a:cubicBezTo>
                    <a:pt x="809" y="8955"/>
                    <a:pt x="804" y="8955"/>
                    <a:pt x="800" y="8951"/>
                  </a:cubicBezTo>
                  <a:cubicBezTo>
                    <a:pt x="797" y="8947"/>
                    <a:pt x="798" y="8941"/>
                    <a:pt x="802" y="8938"/>
                  </a:cubicBezTo>
                  <a:close/>
                  <a:moveTo>
                    <a:pt x="962" y="8814"/>
                  </a:moveTo>
                  <a:lnTo>
                    <a:pt x="1063" y="8736"/>
                  </a:lnTo>
                  <a:cubicBezTo>
                    <a:pt x="1067" y="8733"/>
                    <a:pt x="1073" y="8733"/>
                    <a:pt x="1076" y="8737"/>
                  </a:cubicBezTo>
                  <a:cubicBezTo>
                    <a:pt x="1079" y="8741"/>
                    <a:pt x="1078" y="8747"/>
                    <a:pt x="1074" y="8750"/>
                  </a:cubicBezTo>
                  <a:lnTo>
                    <a:pt x="973" y="8829"/>
                  </a:lnTo>
                  <a:cubicBezTo>
                    <a:pt x="969" y="8832"/>
                    <a:pt x="963" y="8831"/>
                    <a:pt x="960" y="8827"/>
                  </a:cubicBezTo>
                  <a:cubicBezTo>
                    <a:pt x="957" y="8823"/>
                    <a:pt x="958" y="8818"/>
                    <a:pt x="962" y="8814"/>
                  </a:cubicBezTo>
                  <a:close/>
                  <a:moveTo>
                    <a:pt x="1121" y="8691"/>
                  </a:moveTo>
                  <a:lnTo>
                    <a:pt x="1222" y="8612"/>
                  </a:lnTo>
                  <a:cubicBezTo>
                    <a:pt x="1226" y="8609"/>
                    <a:pt x="1232" y="8610"/>
                    <a:pt x="1235" y="8614"/>
                  </a:cubicBezTo>
                  <a:cubicBezTo>
                    <a:pt x="1238" y="8618"/>
                    <a:pt x="1238" y="8624"/>
                    <a:pt x="1234" y="8627"/>
                  </a:cubicBezTo>
                  <a:lnTo>
                    <a:pt x="1132" y="8705"/>
                  </a:lnTo>
                  <a:cubicBezTo>
                    <a:pt x="1128" y="8709"/>
                    <a:pt x="1122" y="8708"/>
                    <a:pt x="1119" y="8704"/>
                  </a:cubicBezTo>
                  <a:cubicBezTo>
                    <a:pt x="1116" y="8700"/>
                    <a:pt x="1117" y="8694"/>
                    <a:pt x="1121" y="8691"/>
                  </a:cubicBezTo>
                  <a:close/>
                  <a:moveTo>
                    <a:pt x="1280" y="8567"/>
                  </a:moveTo>
                  <a:lnTo>
                    <a:pt x="1382" y="8489"/>
                  </a:lnTo>
                  <a:cubicBezTo>
                    <a:pt x="1386" y="8486"/>
                    <a:pt x="1392" y="8487"/>
                    <a:pt x="1395" y="8491"/>
                  </a:cubicBezTo>
                  <a:cubicBezTo>
                    <a:pt x="1398" y="8495"/>
                    <a:pt x="1397" y="8500"/>
                    <a:pt x="1393" y="8503"/>
                  </a:cubicBezTo>
                  <a:lnTo>
                    <a:pt x="1292" y="8582"/>
                  </a:lnTo>
                  <a:cubicBezTo>
                    <a:pt x="1288" y="8585"/>
                    <a:pt x="1282" y="8584"/>
                    <a:pt x="1279" y="8580"/>
                  </a:cubicBezTo>
                  <a:cubicBezTo>
                    <a:pt x="1276" y="8576"/>
                    <a:pt x="1276" y="8571"/>
                    <a:pt x="1280" y="8567"/>
                  </a:cubicBezTo>
                  <a:close/>
                  <a:moveTo>
                    <a:pt x="1440" y="8444"/>
                  </a:moveTo>
                  <a:lnTo>
                    <a:pt x="1541" y="8365"/>
                  </a:lnTo>
                  <a:cubicBezTo>
                    <a:pt x="1545" y="8362"/>
                    <a:pt x="1551" y="8363"/>
                    <a:pt x="1554" y="8367"/>
                  </a:cubicBezTo>
                  <a:cubicBezTo>
                    <a:pt x="1557" y="8371"/>
                    <a:pt x="1557" y="8377"/>
                    <a:pt x="1553" y="8380"/>
                  </a:cubicBezTo>
                  <a:lnTo>
                    <a:pt x="1451" y="8459"/>
                  </a:lnTo>
                  <a:cubicBezTo>
                    <a:pt x="1447" y="8462"/>
                    <a:pt x="1441" y="8461"/>
                    <a:pt x="1438" y="8457"/>
                  </a:cubicBezTo>
                  <a:cubicBezTo>
                    <a:pt x="1435" y="8453"/>
                    <a:pt x="1436" y="8447"/>
                    <a:pt x="1440" y="8444"/>
                  </a:cubicBezTo>
                  <a:close/>
                  <a:moveTo>
                    <a:pt x="1599" y="8321"/>
                  </a:moveTo>
                  <a:lnTo>
                    <a:pt x="1701" y="8242"/>
                  </a:lnTo>
                  <a:cubicBezTo>
                    <a:pt x="1705" y="8239"/>
                    <a:pt x="1711" y="8240"/>
                    <a:pt x="1714" y="8244"/>
                  </a:cubicBezTo>
                  <a:cubicBezTo>
                    <a:pt x="1717" y="8248"/>
                    <a:pt x="1716" y="8253"/>
                    <a:pt x="1712" y="8256"/>
                  </a:cubicBezTo>
                  <a:lnTo>
                    <a:pt x="1611" y="8335"/>
                  </a:lnTo>
                  <a:cubicBezTo>
                    <a:pt x="1607" y="8338"/>
                    <a:pt x="1601" y="8337"/>
                    <a:pt x="1598" y="8333"/>
                  </a:cubicBezTo>
                  <a:cubicBezTo>
                    <a:pt x="1595" y="8329"/>
                    <a:pt x="1595" y="8324"/>
                    <a:pt x="1599" y="8321"/>
                  </a:cubicBezTo>
                  <a:close/>
                  <a:moveTo>
                    <a:pt x="1759" y="8197"/>
                  </a:moveTo>
                  <a:lnTo>
                    <a:pt x="1860" y="8119"/>
                  </a:lnTo>
                  <a:cubicBezTo>
                    <a:pt x="1864" y="8115"/>
                    <a:pt x="1870" y="8116"/>
                    <a:pt x="1873" y="8120"/>
                  </a:cubicBezTo>
                  <a:cubicBezTo>
                    <a:pt x="1876" y="8124"/>
                    <a:pt x="1876" y="8130"/>
                    <a:pt x="1872" y="8133"/>
                  </a:cubicBezTo>
                  <a:lnTo>
                    <a:pt x="1770" y="8212"/>
                  </a:lnTo>
                  <a:cubicBezTo>
                    <a:pt x="1766" y="8215"/>
                    <a:pt x="1760" y="8214"/>
                    <a:pt x="1757" y="8210"/>
                  </a:cubicBezTo>
                  <a:cubicBezTo>
                    <a:pt x="1754" y="8206"/>
                    <a:pt x="1755" y="8200"/>
                    <a:pt x="1759" y="8197"/>
                  </a:cubicBezTo>
                  <a:close/>
                  <a:moveTo>
                    <a:pt x="1918" y="8074"/>
                  </a:moveTo>
                  <a:lnTo>
                    <a:pt x="2020" y="7995"/>
                  </a:lnTo>
                  <a:cubicBezTo>
                    <a:pt x="2024" y="7992"/>
                    <a:pt x="2030" y="7993"/>
                    <a:pt x="2033" y="7997"/>
                  </a:cubicBezTo>
                  <a:cubicBezTo>
                    <a:pt x="2036" y="8001"/>
                    <a:pt x="2035" y="8006"/>
                    <a:pt x="2031" y="8010"/>
                  </a:cubicBezTo>
                  <a:lnTo>
                    <a:pt x="1930" y="8088"/>
                  </a:lnTo>
                  <a:cubicBezTo>
                    <a:pt x="1926" y="8091"/>
                    <a:pt x="1920" y="8090"/>
                    <a:pt x="1917" y="8086"/>
                  </a:cubicBezTo>
                  <a:cubicBezTo>
                    <a:pt x="1914" y="8082"/>
                    <a:pt x="1914" y="8077"/>
                    <a:pt x="1918" y="8074"/>
                  </a:cubicBezTo>
                  <a:close/>
                  <a:moveTo>
                    <a:pt x="2078" y="7950"/>
                  </a:moveTo>
                  <a:lnTo>
                    <a:pt x="2179" y="7872"/>
                  </a:lnTo>
                  <a:cubicBezTo>
                    <a:pt x="2183" y="7868"/>
                    <a:pt x="2189" y="7869"/>
                    <a:pt x="2192" y="7873"/>
                  </a:cubicBezTo>
                  <a:cubicBezTo>
                    <a:pt x="2195" y="7877"/>
                    <a:pt x="2194" y="7883"/>
                    <a:pt x="2190" y="7886"/>
                  </a:cubicBezTo>
                  <a:lnTo>
                    <a:pt x="2089" y="7965"/>
                  </a:lnTo>
                  <a:cubicBezTo>
                    <a:pt x="2085" y="7968"/>
                    <a:pt x="2079" y="7967"/>
                    <a:pt x="2076" y="7963"/>
                  </a:cubicBezTo>
                  <a:cubicBezTo>
                    <a:pt x="2073" y="7959"/>
                    <a:pt x="2074" y="7953"/>
                    <a:pt x="2078" y="7950"/>
                  </a:cubicBezTo>
                  <a:close/>
                  <a:moveTo>
                    <a:pt x="2237" y="7827"/>
                  </a:moveTo>
                  <a:lnTo>
                    <a:pt x="2339" y="7748"/>
                  </a:lnTo>
                  <a:cubicBezTo>
                    <a:pt x="2343" y="7745"/>
                    <a:pt x="2348" y="7746"/>
                    <a:pt x="2352" y="7750"/>
                  </a:cubicBezTo>
                  <a:cubicBezTo>
                    <a:pt x="2355" y="7754"/>
                    <a:pt x="2354" y="7759"/>
                    <a:pt x="2350" y="7763"/>
                  </a:cubicBezTo>
                  <a:lnTo>
                    <a:pt x="2248" y="7841"/>
                  </a:lnTo>
                  <a:cubicBezTo>
                    <a:pt x="2244" y="7844"/>
                    <a:pt x="2239" y="7844"/>
                    <a:pt x="2236" y="7840"/>
                  </a:cubicBezTo>
                  <a:cubicBezTo>
                    <a:pt x="2232" y="7836"/>
                    <a:pt x="2233" y="7830"/>
                    <a:pt x="2237" y="7827"/>
                  </a:cubicBezTo>
                  <a:close/>
                  <a:moveTo>
                    <a:pt x="2397" y="7703"/>
                  </a:moveTo>
                  <a:lnTo>
                    <a:pt x="2498" y="7625"/>
                  </a:lnTo>
                  <a:cubicBezTo>
                    <a:pt x="2502" y="7622"/>
                    <a:pt x="2508" y="7622"/>
                    <a:pt x="2511" y="7626"/>
                  </a:cubicBezTo>
                  <a:cubicBezTo>
                    <a:pt x="2514" y="7630"/>
                    <a:pt x="2513" y="7636"/>
                    <a:pt x="2509" y="7639"/>
                  </a:cubicBezTo>
                  <a:lnTo>
                    <a:pt x="2408" y="7718"/>
                  </a:lnTo>
                  <a:cubicBezTo>
                    <a:pt x="2404" y="7721"/>
                    <a:pt x="2398" y="7720"/>
                    <a:pt x="2395" y="7716"/>
                  </a:cubicBezTo>
                  <a:cubicBezTo>
                    <a:pt x="2392" y="7712"/>
                    <a:pt x="2393" y="7706"/>
                    <a:pt x="2397" y="7703"/>
                  </a:cubicBezTo>
                  <a:close/>
                  <a:moveTo>
                    <a:pt x="2556" y="7580"/>
                  </a:moveTo>
                  <a:lnTo>
                    <a:pt x="2658" y="7501"/>
                  </a:lnTo>
                  <a:cubicBezTo>
                    <a:pt x="2662" y="7498"/>
                    <a:pt x="2667" y="7499"/>
                    <a:pt x="2670" y="7503"/>
                  </a:cubicBezTo>
                  <a:cubicBezTo>
                    <a:pt x="2674" y="7507"/>
                    <a:pt x="2673" y="7513"/>
                    <a:pt x="2669" y="7516"/>
                  </a:cubicBezTo>
                  <a:lnTo>
                    <a:pt x="2567" y="7594"/>
                  </a:lnTo>
                  <a:cubicBezTo>
                    <a:pt x="2563" y="7597"/>
                    <a:pt x="2558" y="7597"/>
                    <a:pt x="2554" y="7593"/>
                  </a:cubicBezTo>
                  <a:cubicBezTo>
                    <a:pt x="2551" y="7589"/>
                    <a:pt x="2552" y="7583"/>
                    <a:pt x="2556" y="7580"/>
                  </a:cubicBezTo>
                  <a:close/>
                  <a:moveTo>
                    <a:pt x="2716" y="7456"/>
                  </a:moveTo>
                  <a:lnTo>
                    <a:pt x="2817" y="7378"/>
                  </a:lnTo>
                  <a:cubicBezTo>
                    <a:pt x="2821" y="7375"/>
                    <a:pt x="2827" y="7375"/>
                    <a:pt x="2830" y="7379"/>
                  </a:cubicBezTo>
                  <a:cubicBezTo>
                    <a:pt x="2833" y="7383"/>
                    <a:pt x="2832" y="7389"/>
                    <a:pt x="2828" y="7392"/>
                  </a:cubicBezTo>
                  <a:lnTo>
                    <a:pt x="2727" y="7471"/>
                  </a:lnTo>
                  <a:cubicBezTo>
                    <a:pt x="2723" y="7474"/>
                    <a:pt x="2717" y="7473"/>
                    <a:pt x="2714" y="7469"/>
                  </a:cubicBezTo>
                  <a:cubicBezTo>
                    <a:pt x="2711" y="7465"/>
                    <a:pt x="2712" y="7459"/>
                    <a:pt x="2716" y="7456"/>
                  </a:cubicBezTo>
                  <a:close/>
                  <a:moveTo>
                    <a:pt x="2875" y="7333"/>
                  </a:moveTo>
                  <a:lnTo>
                    <a:pt x="2976" y="7254"/>
                  </a:lnTo>
                  <a:cubicBezTo>
                    <a:pt x="2980" y="7251"/>
                    <a:pt x="2986" y="7252"/>
                    <a:pt x="2989" y="7256"/>
                  </a:cubicBezTo>
                  <a:cubicBezTo>
                    <a:pt x="2992" y="7260"/>
                    <a:pt x="2992" y="7266"/>
                    <a:pt x="2988" y="7269"/>
                  </a:cubicBezTo>
                  <a:lnTo>
                    <a:pt x="2886" y="7347"/>
                  </a:lnTo>
                  <a:cubicBezTo>
                    <a:pt x="2882" y="7350"/>
                    <a:pt x="2876" y="7350"/>
                    <a:pt x="2873" y="7346"/>
                  </a:cubicBezTo>
                  <a:cubicBezTo>
                    <a:pt x="2870" y="7342"/>
                    <a:pt x="2871" y="7336"/>
                    <a:pt x="2875" y="7333"/>
                  </a:cubicBezTo>
                  <a:close/>
                  <a:moveTo>
                    <a:pt x="3034" y="7209"/>
                  </a:moveTo>
                  <a:lnTo>
                    <a:pt x="3136" y="7131"/>
                  </a:lnTo>
                  <a:cubicBezTo>
                    <a:pt x="3140" y="7128"/>
                    <a:pt x="3146" y="7128"/>
                    <a:pt x="3149" y="7132"/>
                  </a:cubicBezTo>
                  <a:cubicBezTo>
                    <a:pt x="3152" y="7136"/>
                    <a:pt x="3151" y="7142"/>
                    <a:pt x="3147" y="7145"/>
                  </a:cubicBezTo>
                  <a:lnTo>
                    <a:pt x="3046" y="7224"/>
                  </a:lnTo>
                  <a:cubicBezTo>
                    <a:pt x="3042" y="7227"/>
                    <a:pt x="3036" y="7226"/>
                    <a:pt x="3033" y="7222"/>
                  </a:cubicBezTo>
                  <a:cubicBezTo>
                    <a:pt x="3030" y="7218"/>
                    <a:pt x="3030" y="7212"/>
                    <a:pt x="3034" y="7209"/>
                  </a:cubicBezTo>
                  <a:close/>
                  <a:moveTo>
                    <a:pt x="3194" y="7086"/>
                  </a:moveTo>
                  <a:lnTo>
                    <a:pt x="3295" y="7007"/>
                  </a:lnTo>
                  <a:cubicBezTo>
                    <a:pt x="3299" y="7004"/>
                    <a:pt x="3305" y="7005"/>
                    <a:pt x="3308" y="7009"/>
                  </a:cubicBezTo>
                  <a:cubicBezTo>
                    <a:pt x="3311" y="7013"/>
                    <a:pt x="3311" y="7019"/>
                    <a:pt x="3307" y="7022"/>
                  </a:cubicBezTo>
                  <a:lnTo>
                    <a:pt x="3205" y="7100"/>
                  </a:lnTo>
                  <a:cubicBezTo>
                    <a:pt x="3201" y="7103"/>
                    <a:pt x="3195" y="7103"/>
                    <a:pt x="3192" y="7099"/>
                  </a:cubicBezTo>
                  <a:cubicBezTo>
                    <a:pt x="3189" y="7095"/>
                    <a:pt x="3190" y="7089"/>
                    <a:pt x="3194" y="7086"/>
                  </a:cubicBezTo>
                  <a:close/>
                  <a:moveTo>
                    <a:pt x="3353" y="6962"/>
                  </a:moveTo>
                  <a:lnTo>
                    <a:pt x="3455" y="6884"/>
                  </a:lnTo>
                  <a:cubicBezTo>
                    <a:pt x="3459" y="6881"/>
                    <a:pt x="3465" y="6881"/>
                    <a:pt x="3468" y="6885"/>
                  </a:cubicBezTo>
                  <a:cubicBezTo>
                    <a:pt x="3471" y="6889"/>
                    <a:pt x="3470" y="6895"/>
                    <a:pt x="3466" y="6898"/>
                  </a:cubicBezTo>
                  <a:lnTo>
                    <a:pt x="3365" y="6977"/>
                  </a:lnTo>
                  <a:cubicBezTo>
                    <a:pt x="3361" y="6980"/>
                    <a:pt x="3355" y="6979"/>
                    <a:pt x="3352" y="6975"/>
                  </a:cubicBezTo>
                  <a:cubicBezTo>
                    <a:pt x="3349" y="6971"/>
                    <a:pt x="3349" y="6965"/>
                    <a:pt x="3353" y="6962"/>
                  </a:cubicBezTo>
                  <a:close/>
                  <a:moveTo>
                    <a:pt x="3513" y="6839"/>
                  </a:moveTo>
                  <a:lnTo>
                    <a:pt x="3614" y="6760"/>
                  </a:lnTo>
                  <a:cubicBezTo>
                    <a:pt x="3618" y="6757"/>
                    <a:pt x="3624" y="6758"/>
                    <a:pt x="3627" y="6762"/>
                  </a:cubicBezTo>
                  <a:cubicBezTo>
                    <a:pt x="3630" y="6766"/>
                    <a:pt x="3630" y="6772"/>
                    <a:pt x="3626" y="6775"/>
                  </a:cubicBezTo>
                  <a:lnTo>
                    <a:pt x="3524" y="6853"/>
                  </a:lnTo>
                  <a:cubicBezTo>
                    <a:pt x="3520" y="6857"/>
                    <a:pt x="3514" y="6856"/>
                    <a:pt x="3511" y="6852"/>
                  </a:cubicBezTo>
                  <a:cubicBezTo>
                    <a:pt x="3508" y="6848"/>
                    <a:pt x="3509" y="6842"/>
                    <a:pt x="3513" y="6839"/>
                  </a:cubicBezTo>
                  <a:close/>
                  <a:moveTo>
                    <a:pt x="3672" y="6715"/>
                  </a:moveTo>
                  <a:lnTo>
                    <a:pt x="3774" y="6637"/>
                  </a:lnTo>
                  <a:cubicBezTo>
                    <a:pt x="3778" y="6634"/>
                    <a:pt x="3784" y="6635"/>
                    <a:pt x="3787" y="6639"/>
                  </a:cubicBezTo>
                  <a:cubicBezTo>
                    <a:pt x="3790" y="6643"/>
                    <a:pt x="3789" y="6648"/>
                    <a:pt x="3785" y="6651"/>
                  </a:cubicBezTo>
                  <a:lnTo>
                    <a:pt x="3683" y="6730"/>
                  </a:lnTo>
                  <a:cubicBezTo>
                    <a:pt x="3679" y="6733"/>
                    <a:pt x="3674" y="6732"/>
                    <a:pt x="3671" y="6728"/>
                  </a:cubicBezTo>
                  <a:cubicBezTo>
                    <a:pt x="3668" y="6724"/>
                    <a:pt x="3668" y="6719"/>
                    <a:pt x="3672" y="6715"/>
                  </a:cubicBezTo>
                  <a:close/>
                  <a:moveTo>
                    <a:pt x="3832" y="6592"/>
                  </a:moveTo>
                  <a:lnTo>
                    <a:pt x="3933" y="6513"/>
                  </a:lnTo>
                  <a:cubicBezTo>
                    <a:pt x="3937" y="6510"/>
                    <a:pt x="3943" y="6511"/>
                    <a:pt x="3946" y="6515"/>
                  </a:cubicBezTo>
                  <a:cubicBezTo>
                    <a:pt x="3949" y="6519"/>
                    <a:pt x="3948" y="6525"/>
                    <a:pt x="3944" y="6528"/>
                  </a:cubicBezTo>
                  <a:lnTo>
                    <a:pt x="3843" y="6606"/>
                  </a:lnTo>
                  <a:cubicBezTo>
                    <a:pt x="3839" y="6610"/>
                    <a:pt x="3833" y="6609"/>
                    <a:pt x="3830" y="6605"/>
                  </a:cubicBezTo>
                  <a:cubicBezTo>
                    <a:pt x="3827" y="6601"/>
                    <a:pt x="3828" y="6595"/>
                    <a:pt x="3832" y="6592"/>
                  </a:cubicBezTo>
                  <a:close/>
                  <a:moveTo>
                    <a:pt x="3991" y="6469"/>
                  </a:moveTo>
                  <a:lnTo>
                    <a:pt x="4093" y="6390"/>
                  </a:lnTo>
                  <a:cubicBezTo>
                    <a:pt x="4097" y="6387"/>
                    <a:pt x="4102" y="6388"/>
                    <a:pt x="4106" y="6392"/>
                  </a:cubicBezTo>
                  <a:cubicBezTo>
                    <a:pt x="4109" y="6396"/>
                    <a:pt x="4108" y="6401"/>
                    <a:pt x="4104" y="6404"/>
                  </a:cubicBezTo>
                  <a:lnTo>
                    <a:pt x="4002" y="6483"/>
                  </a:lnTo>
                  <a:cubicBezTo>
                    <a:pt x="3998" y="6486"/>
                    <a:pt x="3993" y="6485"/>
                    <a:pt x="3990" y="6481"/>
                  </a:cubicBezTo>
                  <a:cubicBezTo>
                    <a:pt x="3986" y="6477"/>
                    <a:pt x="3987" y="6472"/>
                    <a:pt x="3991" y="6469"/>
                  </a:cubicBezTo>
                  <a:close/>
                  <a:moveTo>
                    <a:pt x="4151" y="6345"/>
                  </a:moveTo>
                  <a:lnTo>
                    <a:pt x="4252" y="6266"/>
                  </a:lnTo>
                  <a:cubicBezTo>
                    <a:pt x="4256" y="6263"/>
                    <a:pt x="4262" y="6264"/>
                    <a:pt x="4265" y="6268"/>
                  </a:cubicBezTo>
                  <a:cubicBezTo>
                    <a:pt x="4268" y="6272"/>
                    <a:pt x="4267" y="6278"/>
                    <a:pt x="4263" y="6281"/>
                  </a:cubicBezTo>
                  <a:lnTo>
                    <a:pt x="4162" y="6360"/>
                  </a:lnTo>
                  <a:cubicBezTo>
                    <a:pt x="4158" y="6363"/>
                    <a:pt x="4152" y="6362"/>
                    <a:pt x="4149" y="6358"/>
                  </a:cubicBezTo>
                  <a:cubicBezTo>
                    <a:pt x="4146" y="6354"/>
                    <a:pt x="4147" y="6348"/>
                    <a:pt x="4151" y="6345"/>
                  </a:cubicBezTo>
                  <a:close/>
                  <a:moveTo>
                    <a:pt x="4310" y="6222"/>
                  </a:moveTo>
                  <a:lnTo>
                    <a:pt x="4412" y="6143"/>
                  </a:lnTo>
                  <a:cubicBezTo>
                    <a:pt x="4416" y="6140"/>
                    <a:pt x="4421" y="6141"/>
                    <a:pt x="4424" y="6145"/>
                  </a:cubicBezTo>
                  <a:cubicBezTo>
                    <a:pt x="4428" y="6149"/>
                    <a:pt x="4427" y="6154"/>
                    <a:pt x="4423" y="6158"/>
                  </a:cubicBezTo>
                  <a:lnTo>
                    <a:pt x="4321" y="6236"/>
                  </a:lnTo>
                  <a:cubicBezTo>
                    <a:pt x="4317" y="6239"/>
                    <a:pt x="4312" y="6238"/>
                    <a:pt x="4308" y="6234"/>
                  </a:cubicBezTo>
                  <a:cubicBezTo>
                    <a:pt x="4305" y="6230"/>
                    <a:pt x="4306" y="6225"/>
                    <a:pt x="4310" y="6222"/>
                  </a:cubicBezTo>
                  <a:close/>
                  <a:moveTo>
                    <a:pt x="4470" y="6098"/>
                  </a:moveTo>
                  <a:lnTo>
                    <a:pt x="4571" y="6020"/>
                  </a:lnTo>
                  <a:cubicBezTo>
                    <a:pt x="4575" y="6016"/>
                    <a:pt x="4581" y="6017"/>
                    <a:pt x="4584" y="6021"/>
                  </a:cubicBezTo>
                  <a:cubicBezTo>
                    <a:pt x="4587" y="6025"/>
                    <a:pt x="4586" y="6031"/>
                    <a:pt x="4582" y="6034"/>
                  </a:cubicBezTo>
                  <a:lnTo>
                    <a:pt x="4481" y="6113"/>
                  </a:lnTo>
                  <a:cubicBezTo>
                    <a:pt x="4477" y="6116"/>
                    <a:pt x="4471" y="6115"/>
                    <a:pt x="4468" y="6111"/>
                  </a:cubicBezTo>
                  <a:cubicBezTo>
                    <a:pt x="4465" y="6107"/>
                    <a:pt x="4466" y="6101"/>
                    <a:pt x="4470" y="6098"/>
                  </a:cubicBezTo>
                  <a:close/>
                  <a:moveTo>
                    <a:pt x="4629" y="5975"/>
                  </a:moveTo>
                  <a:lnTo>
                    <a:pt x="4730" y="5896"/>
                  </a:lnTo>
                  <a:cubicBezTo>
                    <a:pt x="4734" y="5893"/>
                    <a:pt x="4740" y="5894"/>
                    <a:pt x="4743" y="5898"/>
                  </a:cubicBezTo>
                  <a:cubicBezTo>
                    <a:pt x="4746" y="5902"/>
                    <a:pt x="4746" y="5907"/>
                    <a:pt x="4742" y="5911"/>
                  </a:cubicBezTo>
                  <a:lnTo>
                    <a:pt x="4640" y="5989"/>
                  </a:lnTo>
                  <a:cubicBezTo>
                    <a:pt x="4636" y="5992"/>
                    <a:pt x="4630" y="5992"/>
                    <a:pt x="4627" y="5988"/>
                  </a:cubicBezTo>
                  <a:cubicBezTo>
                    <a:pt x="4624" y="5984"/>
                    <a:pt x="4625" y="5978"/>
                    <a:pt x="4629" y="5975"/>
                  </a:cubicBezTo>
                  <a:close/>
                  <a:moveTo>
                    <a:pt x="4788" y="5851"/>
                  </a:moveTo>
                  <a:lnTo>
                    <a:pt x="4890" y="5773"/>
                  </a:lnTo>
                  <a:cubicBezTo>
                    <a:pt x="4894" y="5770"/>
                    <a:pt x="4900" y="5770"/>
                    <a:pt x="4903" y="5774"/>
                  </a:cubicBezTo>
                  <a:cubicBezTo>
                    <a:pt x="4906" y="5778"/>
                    <a:pt x="4905" y="5784"/>
                    <a:pt x="4901" y="5787"/>
                  </a:cubicBezTo>
                  <a:lnTo>
                    <a:pt x="4800" y="5866"/>
                  </a:lnTo>
                  <a:cubicBezTo>
                    <a:pt x="4796" y="5869"/>
                    <a:pt x="4790" y="5868"/>
                    <a:pt x="4787" y="5864"/>
                  </a:cubicBezTo>
                  <a:cubicBezTo>
                    <a:pt x="4784" y="5860"/>
                    <a:pt x="4784" y="5854"/>
                    <a:pt x="4788" y="5851"/>
                  </a:cubicBezTo>
                  <a:close/>
                  <a:moveTo>
                    <a:pt x="4948" y="5728"/>
                  </a:moveTo>
                  <a:lnTo>
                    <a:pt x="5049" y="5649"/>
                  </a:lnTo>
                  <a:cubicBezTo>
                    <a:pt x="5053" y="5646"/>
                    <a:pt x="5059" y="5647"/>
                    <a:pt x="5062" y="5651"/>
                  </a:cubicBezTo>
                  <a:cubicBezTo>
                    <a:pt x="5065" y="5655"/>
                    <a:pt x="5065" y="5661"/>
                    <a:pt x="5061" y="5664"/>
                  </a:cubicBezTo>
                  <a:lnTo>
                    <a:pt x="4959" y="5742"/>
                  </a:lnTo>
                  <a:cubicBezTo>
                    <a:pt x="4955" y="5745"/>
                    <a:pt x="4949" y="5745"/>
                    <a:pt x="4946" y="5741"/>
                  </a:cubicBezTo>
                  <a:cubicBezTo>
                    <a:pt x="4943" y="5737"/>
                    <a:pt x="4944" y="5731"/>
                    <a:pt x="4948" y="5728"/>
                  </a:cubicBezTo>
                  <a:close/>
                  <a:moveTo>
                    <a:pt x="5107" y="5604"/>
                  </a:moveTo>
                  <a:lnTo>
                    <a:pt x="5209" y="5526"/>
                  </a:lnTo>
                  <a:cubicBezTo>
                    <a:pt x="5213" y="5523"/>
                    <a:pt x="5219" y="5523"/>
                    <a:pt x="5222" y="5527"/>
                  </a:cubicBezTo>
                  <a:cubicBezTo>
                    <a:pt x="5225" y="5531"/>
                    <a:pt x="5224" y="5537"/>
                    <a:pt x="5220" y="5540"/>
                  </a:cubicBezTo>
                  <a:lnTo>
                    <a:pt x="5119" y="5619"/>
                  </a:lnTo>
                  <a:cubicBezTo>
                    <a:pt x="5115" y="5622"/>
                    <a:pt x="5109" y="5621"/>
                    <a:pt x="5106" y="5617"/>
                  </a:cubicBezTo>
                  <a:cubicBezTo>
                    <a:pt x="5103" y="5613"/>
                    <a:pt x="5103" y="5607"/>
                    <a:pt x="5107" y="5604"/>
                  </a:cubicBezTo>
                  <a:close/>
                  <a:moveTo>
                    <a:pt x="5267" y="5481"/>
                  </a:moveTo>
                  <a:lnTo>
                    <a:pt x="5368" y="5402"/>
                  </a:lnTo>
                  <a:cubicBezTo>
                    <a:pt x="5372" y="5399"/>
                    <a:pt x="5378" y="5400"/>
                    <a:pt x="5381" y="5404"/>
                  </a:cubicBezTo>
                  <a:cubicBezTo>
                    <a:pt x="5384" y="5408"/>
                    <a:pt x="5384" y="5414"/>
                    <a:pt x="5379" y="5417"/>
                  </a:cubicBezTo>
                  <a:lnTo>
                    <a:pt x="5278" y="5495"/>
                  </a:lnTo>
                  <a:cubicBezTo>
                    <a:pt x="5274" y="5498"/>
                    <a:pt x="5268" y="5498"/>
                    <a:pt x="5265" y="5494"/>
                  </a:cubicBezTo>
                  <a:cubicBezTo>
                    <a:pt x="5262" y="5490"/>
                    <a:pt x="5263" y="5484"/>
                    <a:pt x="5267" y="5481"/>
                  </a:cubicBezTo>
                  <a:close/>
                  <a:moveTo>
                    <a:pt x="5426" y="5357"/>
                  </a:moveTo>
                  <a:lnTo>
                    <a:pt x="5528" y="5279"/>
                  </a:lnTo>
                  <a:cubicBezTo>
                    <a:pt x="5532" y="5276"/>
                    <a:pt x="5537" y="5276"/>
                    <a:pt x="5541" y="5280"/>
                  </a:cubicBezTo>
                  <a:cubicBezTo>
                    <a:pt x="5544" y="5284"/>
                    <a:pt x="5543" y="5290"/>
                    <a:pt x="5539" y="5293"/>
                  </a:cubicBezTo>
                  <a:lnTo>
                    <a:pt x="5437" y="5372"/>
                  </a:lnTo>
                  <a:cubicBezTo>
                    <a:pt x="5433" y="5375"/>
                    <a:pt x="5428" y="5374"/>
                    <a:pt x="5425" y="5370"/>
                  </a:cubicBezTo>
                  <a:cubicBezTo>
                    <a:pt x="5422" y="5366"/>
                    <a:pt x="5422" y="5360"/>
                    <a:pt x="5426" y="5357"/>
                  </a:cubicBezTo>
                  <a:close/>
                  <a:moveTo>
                    <a:pt x="5586" y="5234"/>
                  </a:moveTo>
                  <a:lnTo>
                    <a:pt x="5687" y="5155"/>
                  </a:lnTo>
                  <a:cubicBezTo>
                    <a:pt x="5691" y="5152"/>
                    <a:pt x="5697" y="5153"/>
                    <a:pt x="5700" y="5157"/>
                  </a:cubicBezTo>
                  <a:cubicBezTo>
                    <a:pt x="5703" y="5161"/>
                    <a:pt x="5702" y="5167"/>
                    <a:pt x="5698" y="5170"/>
                  </a:cubicBezTo>
                  <a:lnTo>
                    <a:pt x="5597" y="5248"/>
                  </a:lnTo>
                  <a:cubicBezTo>
                    <a:pt x="5593" y="5251"/>
                    <a:pt x="5587" y="5251"/>
                    <a:pt x="5584" y="5247"/>
                  </a:cubicBezTo>
                  <a:cubicBezTo>
                    <a:pt x="5581" y="5243"/>
                    <a:pt x="5582" y="5237"/>
                    <a:pt x="5586" y="5234"/>
                  </a:cubicBezTo>
                  <a:close/>
                  <a:moveTo>
                    <a:pt x="5745" y="5110"/>
                  </a:moveTo>
                  <a:lnTo>
                    <a:pt x="5847" y="5032"/>
                  </a:lnTo>
                  <a:cubicBezTo>
                    <a:pt x="5851" y="5029"/>
                    <a:pt x="5856" y="5029"/>
                    <a:pt x="5859" y="5033"/>
                  </a:cubicBezTo>
                  <a:cubicBezTo>
                    <a:pt x="5863" y="5037"/>
                    <a:pt x="5862" y="5043"/>
                    <a:pt x="5858" y="5046"/>
                  </a:cubicBezTo>
                  <a:lnTo>
                    <a:pt x="5756" y="5125"/>
                  </a:lnTo>
                  <a:cubicBezTo>
                    <a:pt x="5752" y="5128"/>
                    <a:pt x="5747" y="5127"/>
                    <a:pt x="5744" y="5123"/>
                  </a:cubicBezTo>
                  <a:cubicBezTo>
                    <a:pt x="5740" y="5119"/>
                    <a:pt x="5741" y="5113"/>
                    <a:pt x="5745" y="5110"/>
                  </a:cubicBezTo>
                  <a:close/>
                  <a:moveTo>
                    <a:pt x="5905" y="4987"/>
                  </a:moveTo>
                  <a:lnTo>
                    <a:pt x="6006" y="4908"/>
                  </a:lnTo>
                  <a:cubicBezTo>
                    <a:pt x="6010" y="4905"/>
                    <a:pt x="6016" y="4906"/>
                    <a:pt x="6019" y="4910"/>
                  </a:cubicBezTo>
                  <a:cubicBezTo>
                    <a:pt x="6022" y="4914"/>
                    <a:pt x="6021" y="4920"/>
                    <a:pt x="6017" y="4923"/>
                  </a:cubicBezTo>
                  <a:lnTo>
                    <a:pt x="5916" y="5001"/>
                  </a:lnTo>
                  <a:cubicBezTo>
                    <a:pt x="5912" y="5005"/>
                    <a:pt x="5906" y="5004"/>
                    <a:pt x="5903" y="5000"/>
                  </a:cubicBezTo>
                  <a:cubicBezTo>
                    <a:pt x="5900" y="4996"/>
                    <a:pt x="5901" y="4990"/>
                    <a:pt x="5905" y="4987"/>
                  </a:cubicBezTo>
                  <a:close/>
                  <a:moveTo>
                    <a:pt x="6064" y="4863"/>
                  </a:moveTo>
                  <a:lnTo>
                    <a:pt x="6166" y="4785"/>
                  </a:lnTo>
                  <a:cubicBezTo>
                    <a:pt x="6170" y="4782"/>
                    <a:pt x="6175" y="4783"/>
                    <a:pt x="6178" y="4787"/>
                  </a:cubicBezTo>
                  <a:cubicBezTo>
                    <a:pt x="6181" y="4791"/>
                    <a:pt x="6181" y="4796"/>
                    <a:pt x="6177" y="4799"/>
                  </a:cubicBezTo>
                  <a:lnTo>
                    <a:pt x="6075" y="4878"/>
                  </a:lnTo>
                  <a:cubicBezTo>
                    <a:pt x="6071" y="4881"/>
                    <a:pt x="6066" y="4880"/>
                    <a:pt x="6062" y="4876"/>
                  </a:cubicBezTo>
                  <a:cubicBezTo>
                    <a:pt x="6059" y="4872"/>
                    <a:pt x="6060" y="4867"/>
                    <a:pt x="6064" y="4863"/>
                  </a:cubicBezTo>
                  <a:close/>
                  <a:moveTo>
                    <a:pt x="6224" y="4740"/>
                  </a:moveTo>
                  <a:lnTo>
                    <a:pt x="6325" y="4661"/>
                  </a:lnTo>
                  <a:cubicBezTo>
                    <a:pt x="6329" y="4658"/>
                    <a:pt x="6335" y="4659"/>
                    <a:pt x="6338" y="4663"/>
                  </a:cubicBezTo>
                  <a:cubicBezTo>
                    <a:pt x="6341" y="4667"/>
                    <a:pt x="6340" y="4673"/>
                    <a:pt x="6336" y="4676"/>
                  </a:cubicBezTo>
                  <a:lnTo>
                    <a:pt x="6235" y="4754"/>
                  </a:lnTo>
                  <a:cubicBezTo>
                    <a:pt x="6231" y="4758"/>
                    <a:pt x="6225" y="4757"/>
                    <a:pt x="6222" y="4753"/>
                  </a:cubicBezTo>
                  <a:cubicBezTo>
                    <a:pt x="6219" y="4749"/>
                    <a:pt x="6220" y="4743"/>
                    <a:pt x="6224" y="4740"/>
                  </a:cubicBezTo>
                  <a:close/>
                  <a:moveTo>
                    <a:pt x="6383" y="4617"/>
                  </a:moveTo>
                  <a:lnTo>
                    <a:pt x="6484" y="4538"/>
                  </a:lnTo>
                  <a:cubicBezTo>
                    <a:pt x="6488" y="4535"/>
                    <a:pt x="6494" y="4536"/>
                    <a:pt x="6497" y="4540"/>
                  </a:cubicBezTo>
                  <a:cubicBezTo>
                    <a:pt x="6500" y="4544"/>
                    <a:pt x="6500" y="4549"/>
                    <a:pt x="6496" y="4552"/>
                  </a:cubicBezTo>
                  <a:lnTo>
                    <a:pt x="6394" y="4631"/>
                  </a:lnTo>
                  <a:cubicBezTo>
                    <a:pt x="6390" y="4634"/>
                    <a:pt x="6384" y="4633"/>
                    <a:pt x="6381" y="4629"/>
                  </a:cubicBezTo>
                  <a:cubicBezTo>
                    <a:pt x="6378" y="4625"/>
                    <a:pt x="6379" y="4620"/>
                    <a:pt x="6383" y="4617"/>
                  </a:cubicBezTo>
                  <a:close/>
                  <a:moveTo>
                    <a:pt x="6542" y="4493"/>
                  </a:moveTo>
                  <a:lnTo>
                    <a:pt x="6644" y="4414"/>
                  </a:lnTo>
                  <a:cubicBezTo>
                    <a:pt x="6648" y="4411"/>
                    <a:pt x="6654" y="4412"/>
                    <a:pt x="6657" y="4416"/>
                  </a:cubicBezTo>
                  <a:cubicBezTo>
                    <a:pt x="6660" y="4420"/>
                    <a:pt x="6659" y="4426"/>
                    <a:pt x="6655" y="4429"/>
                  </a:cubicBezTo>
                  <a:lnTo>
                    <a:pt x="6554" y="4508"/>
                  </a:lnTo>
                  <a:cubicBezTo>
                    <a:pt x="6550" y="4511"/>
                    <a:pt x="6544" y="4510"/>
                    <a:pt x="6541" y="4506"/>
                  </a:cubicBezTo>
                  <a:cubicBezTo>
                    <a:pt x="6538" y="4502"/>
                    <a:pt x="6538" y="4496"/>
                    <a:pt x="6542" y="4493"/>
                  </a:cubicBezTo>
                  <a:close/>
                  <a:moveTo>
                    <a:pt x="6702" y="4370"/>
                  </a:moveTo>
                  <a:lnTo>
                    <a:pt x="6803" y="4291"/>
                  </a:lnTo>
                  <a:cubicBezTo>
                    <a:pt x="6807" y="4288"/>
                    <a:pt x="6813" y="4289"/>
                    <a:pt x="6816" y="4293"/>
                  </a:cubicBezTo>
                  <a:cubicBezTo>
                    <a:pt x="6819" y="4297"/>
                    <a:pt x="6819" y="4302"/>
                    <a:pt x="6815" y="4305"/>
                  </a:cubicBezTo>
                  <a:lnTo>
                    <a:pt x="6713" y="4384"/>
                  </a:lnTo>
                  <a:cubicBezTo>
                    <a:pt x="6709" y="4387"/>
                    <a:pt x="6703" y="4386"/>
                    <a:pt x="6700" y="4382"/>
                  </a:cubicBezTo>
                  <a:cubicBezTo>
                    <a:pt x="6697" y="4378"/>
                    <a:pt x="6698" y="4373"/>
                    <a:pt x="6702" y="4370"/>
                  </a:cubicBezTo>
                  <a:close/>
                  <a:moveTo>
                    <a:pt x="6861" y="4246"/>
                  </a:moveTo>
                  <a:lnTo>
                    <a:pt x="6963" y="4168"/>
                  </a:lnTo>
                  <a:cubicBezTo>
                    <a:pt x="6967" y="4164"/>
                    <a:pt x="6973" y="4165"/>
                    <a:pt x="6976" y="4169"/>
                  </a:cubicBezTo>
                  <a:cubicBezTo>
                    <a:pt x="6979" y="4173"/>
                    <a:pt x="6978" y="4179"/>
                    <a:pt x="6974" y="4182"/>
                  </a:cubicBezTo>
                  <a:lnTo>
                    <a:pt x="6873" y="4261"/>
                  </a:lnTo>
                  <a:cubicBezTo>
                    <a:pt x="6869" y="4264"/>
                    <a:pt x="6863" y="4263"/>
                    <a:pt x="6860" y="4259"/>
                  </a:cubicBezTo>
                  <a:cubicBezTo>
                    <a:pt x="6857" y="4255"/>
                    <a:pt x="6857" y="4249"/>
                    <a:pt x="6861" y="4246"/>
                  </a:cubicBezTo>
                  <a:close/>
                  <a:moveTo>
                    <a:pt x="7021" y="4123"/>
                  </a:moveTo>
                  <a:lnTo>
                    <a:pt x="7122" y="4044"/>
                  </a:lnTo>
                  <a:cubicBezTo>
                    <a:pt x="7126" y="4041"/>
                    <a:pt x="7132" y="4042"/>
                    <a:pt x="7135" y="4046"/>
                  </a:cubicBezTo>
                  <a:cubicBezTo>
                    <a:pt x="7138" y="4050"/>
                    <a:pt x="7137" y="4055"/>
                    <a:pt x="7133" y="4059"/>
                  </a:cubicBezTo>
                  <a:lnTo>
                    <a:pt x="7032" y="4137"/>
                  </a:lnTo>
                  <a:cubicBezTo>
                    <a:pt x="7028" y="4140"/>
                    <a:pt x="7022" y="4139"/>
                    <a:pt x="7019" y="4135"/>
                  </a:cubicBezTo>
                  <a:cubicBezTo>
                    <a:pt x="7016" y="4131"/>
                    <a:pt x="7017" y="4126"/>
                    <a:pt x="7021" y="4123"/>
                  </a:cubicBezTo>
                  <a:close/>
                  <a:moveTo>
                    <a:pt x="7180" y="3999"/>
                  </a:moveTo>
                  <a:lnTo>
                    <a:pt x="7282" y="3921"/>
                  </a:lnTo>
                  <a:cubicBezTo>
                    <a:pt x="7286" y="3917"/>
                    <a:pt x="7291" y="3918"/>
                    <a:pt x="7295" y="3922"/>
                  </a:cubicBezTo>
                  <a:cubicBezTo>
                    <a:pt x="7298" y="3926"/>
                    <a:pt x="7297" y="3932"/>
                    <a:pt x="7293" y="3935"/>
                  </a:cubicBezTo>
                  <a:lnTo>
                    <a:pt x="7191" y="4014"/>
                  </a:lnTo>
                  <a:cubicBezTo>
                    <a:pt x="7187" y="4017"/>
                    <a:pt x="7182" y="4016"/>
                    <a:pt x="7179" y="4012"/>
                  </a:cubicBezTo>
                  <a:cubicBezTo>
                    <a:pt x="7176" y="4008"/>
                    <a:pt x="7176" y="4002"/>
                    <a:pt x="7180" y="3999"/>
                  </a:cubicBezTo>
                  <a:close/>
                  <a:moveTo>
                    <a:pt x="7340" y="3876"/>
                  </a:moveTo>
                  <a:lnTo>
                    <a:pt x="7441" y="3797"/>
                  </a:lnTo>
                  <a:cubicBezTo>
                    <a:pt x="7445" y="3794"/>
                    <a:pt x="7451" y="3795"/>
                    <a:pt x="7454" y="3799"/>
                  </a:cubicBezTo>
                  <a:cubicBezTo>
                    <a:pt x="7457" y="3803"/>
                    <a:pt x="7456" y="3809"/>
                    <a:pt x="7452" y="3812"/>
                  </a:cubicBezTo>
                  <a:lnTo>
                    <a:pt x="7351" y="3890"/>
                  </a:lnTo>
                  <a:cubicBezTo>
                    <a:pt x="7347" y="3893"/>
                    <a:pt x="7341" y="3893"/>
                    <a:pt x="7338" y="3889"/>
                  </a:cubicBezTo>
                  <a:cubicBezTo>
                    <a:pt x="7335" y="3885"/>
                    <a:pt x="7336" y="3879"/>
                    <a:pt x="7340" y="3876"/>
                  </a:cubicBezTo>
                  <a:close/>
                  <a:moveTo>
                    <a:pt x="7499" y="3752"/>
                  </a:moveTo>
                  <a:lnTo>
                    <a:pt x="7601" y="3674"/>
                  </a:lnTo>
                  <a:cubicBezTo>
                    <a:pt x="7605" y="3671"/>
                    <a:pt x="7610" y="3671"/>
                    <a:pt x="7613" y="3675"/>
                  </a:cubicBezTo>
                  <a:cubicBezTo>
                    <a:pt x="7617" y="3679"/>
                    <a:pt x="7616" y="3685"/>
                    <a:pt x="7612" y="3688"/>
                  </a:cubicBezTo>
                  <a:lnTo>
                    <a:pt x="7510" y="3767"/>
                  </a:lnTo>
                  <a:cubicBezTo>
                    <a:pt x="7506" y="3770"/>
                    <a:pt x="7501" y="3769"/>
                    <a:pt x="7498" y="3765"/>
                  </a:cubicBezTo>
                  <a:cubicBezTo>
                    <a:pt x="7494" y="3761"/>
                    <a:pt x="7495" y="3755"/>
                    <a:pt x="7499" y="3752"/>
                  </a:cubicBezTo>
                  <a:close/>
                  <a:moveTo>
                    <a:pt x="7659" y="3629"/>
                  </a:moveTo>
                  <a:lnTo>
                    <a:pt x="7760" y="3550"/>
                  </a:lnTo>
                  <a:cubicBezTo>
                    <a:pt x="7764" y="3547"/>
                    <a:pt x="7770" y="3548"/>
                    <a:pt x="7773" y="3552"/>
                  </a:cubicBezTo>
                  <a:cubicBezTo>
                    <a:pt x="7776" y="3556"/>
                    <a:pt x="7775" y="3562"/>
                    <a:pt x="7771" y="3565"/>
                  </a:cubicBezTo>
                  <a:lnTo>
                    <a:pt x="7670" y="3643"/>
                  </a:lnTo>
                  <a:cubicBezTo>
                    <a:pt x="7666" y="3646"/>
                    <a:pt x="7660" y="3646"/>
                    <a:pt x="7657" y="3642"/>
                  </a:cubicBezTo>
                  <a:cubicBezTo>
                    <a:pt x="7654" y="3638"/>
                    <a:pt x="7655" y="3632"/>
                    <a:pt x="7659" y="3629"/>
                  </a:cubicBezTo>
                  <a:close/>
                  <a:moveTo>
                    <a:pt x="7818" y="3505"/>
                  </a:moveTo>
                  <a:lnTo>
                    <a:pt x="7920" y="3427"/>
                  </a:lnTo>
                  <a:cubicBezTo>
                    <a:pt x="7924" y="3424"/>
                    <a:pt x="7929" y="3424"/>
                    <a:pt x="7932" y="3428"/>
                  </a:cubicBezTo>
                  <a:cubicBezTo>
                    <a:pt x="7935" y="3432"/>
                    <a:pt x="7935" y="3438"/>
                    <a:pt x="7931" y="3441"/>
                  </a:cubicBezTo>
                  <a:lnTo>
                    <a:pt x="7829" y="3520"/>
                  </a:lnTo>
                  <a:cubicBezTo>
                    <a:pt x="7825" y="3523"/>
                    <a:pt x="7820" y="3522"/>
                    <a:pt x="7816" y="3518"/>
                  </a:cubicBezTo>
                  <a:cubicBezTo>
                    <a:pt x="7813" y="3514"/>
                    <a:pt x="7814" y="3508"/>
                    <a:pt x="7818" y="3505"/>
                  </a:cubicBezTo>
                  <a:close/>
                  <a:moveTo>
                    <a:pt x="7978" y="3382"/>
                  </a:moveTo>
                  <a:lnTo>
                    <a:pt x="8079" y="3303"/>
                  </a:lnTo>
                  <a:cubicBezTo>
                    <a:pt x="8083" y="3300"/>
                    <a:pt x="8089" y="3301"/>
                    <a:pt x="8092" y="3305"/>
                  </a:cubicBezTo>
                  <a:cubicBezTo>
                    <a:pt x="8095" y="3309"/>
                    <a:pt x="8094" y="3315"/>
                    <a:pt x="8090" y="3318"/>
                  </a:cubicBezTo>
                  <a:lnTo>
                    <a:pt x="7989" y="3396"/>
                  </a:lnTo>
                  <a:cubicBezTo>
                    <a:pt x="7985" y="3399"/>
                    <a:pt x="7979" y="3399"/>
                    <a:pt x="7976" y="3395"/>
                  </a:cubicBezTo>
                  <a:cubicBezTo>
                    <a:pt x="7973" y="3391"/>
                    <a:pt x="7974" y="3385"/>
                    <a:pt x="7978" y="3382"/>
                  </a:cubicBezTo>
                  <a:close/>
                  <a:moveTo>
                    <a:pt x="8137" y="3258"/>
                  </a:moveTo>
                  <a:lnTo>
                    <a:pt x="8238" y="3180"/>
                  </a:lnTo>
                  <a:cubicBezTo>
                    <a:pt x="8242" y="3177"/>
                    <a:pt x="8248" y="3177"/>
                    <a:pt x="8251" y="3181"/>
                  </a:cubicBezTo>
                  <a:cubicBezTo>
                    <a:pt x="8254" y="3185"/>
                    <a:pt x="8254" y="3191"/>
                    <a:pt x="8250" y="3194"/>
                  </a:cubicBezTo>
                  <a:lnTo>
                    <a:pt x="8148" y="3273"/>
                  </a:lnTo>
                  <a:cubicBezTo>
                    <a:pt x="8144" y="3276"/>
                    <a:pt x="8138" y="3275"/>
                    <a:pt x="8135" y="3271"/>
                  </a:cubicBezTo>
                  <a:cubicBezTo>
                    <a:pt x="8132" y="3267"/>
                    <a:pt x="8133" y="3261"/>
                    <a:pt x="8137" y="3258"/>
                  </a:cubicBezTo>
                  <a:close/>
                  <a:moveTo>
                    <a:pt x="8296" y="3135"/>
                  </a:moveTo>
                  <a:lnTo>
                    <a:pt x="8398" y="3056"/>
                  </a:lnTo>
                  <a:cubicBezTo>
                    <a:pt x="8402" y="3053"/>
                    <a:pt x="8408" y="3054"/>
                    <a:pt x="8411" y="3058"/>
                  </a:cubicBezTo>
                  <a:cubicBezTo>
                    <a:pt x="8414" y="3062"/>
                    <a:pt x="8413" y="3068"/>
                    <a:pt x="8409" y="3071"/>
                  </a:cubicBezTo>
                  <a:lnTo>
                    <a:pt x="8308" y="3149"/>
                  </a:lnTo>
                  <a:cubicBezTo>
                    <a:pt x="8304" y="3152"/>
                    <a:pt x="8298" y="3152"/>
                    <a:pt x="8295" y="3148"/>
                  </a:cubicBezTo>
                  <a:cubicBezTo>
                    <a:pt x="8292" y="3144"/>
                    <a:pt x="8292" y="3138"/>
                    <a:pt x="8296" y="3135"/>
                  </a:cubicBezTo>
                  <a:close/>
                  <a:moveTo>
                    <a:pt x="8456" y="3011"/>
                  </a:moveTo>
                  <a:lnTo>
                    <a:pt x="8557" y="2933"/>
                  </a:lnTo>
                  <a:cubicBezTo>
                    <a:pt x="8561" y="2930"/>
                    <a:pt x="8567" y="2930"/>
                    <a:pt x="8570" y="2934"/>
                  </a:cubicBezTo>
                  <a:cubicBezTo>
                    <a:pt x="8573" y="2938"/>
                    <a:pt x="8573" y="2944"/>
                    <a:pt x="8569" y="2947"/>
                  </a:cubicBezTo>
                  <a:lnTo>
                    <a:pt x="8467" y="3026"/>
                  </a:lnTo>
                  <a:cubicBezTo>
                    <a:pt x="8463" y="3029"/>
                    <a:pt x="8457" y="3028"/>
                    <a:pt x="8454" y="3024"/>
                  </a:cubicBezTo>
                  <a:cubicBezTo>
                    <a:pt x="8451" y="3020"/>
                    <a:pt x="8452" y="3015"/>
                    <a:pt x="8456" y="3011"/>
                  </a:cubicBezTo>
                  <a:close/>
                  <a:moveTo>
                    <a:pt x="8615" y="2888"/>
                  </a:moveTo>
                  <a:lnTo>
                    <a:pt x="8717" y="2809"/>
                  </a:lnTo>
                  <a:cubicBezTo>
                    <a:pt x="8721" y="2806"/>
                    <a:pt x="8727" y="2807"/>
                    <a:pt x="8730" y="2811"/>
                  </a:cubicBezTo>
                  <a:cubicBezTo>
                    <a:pt x="8733" y="2815"/>
                    <a:pt x="8732" y="2821"/>
                    <a:pt x="8728" y="2824"/>
                  </a:cubicBezTo>
                  <a:lnTo>
                    <a:pt x="8627" y="2902"/>
                  </a:lnTo>
                  <a:cubicBezTo>
                    <a:pt x="8623" y="2906"/>
                    <a:pt x="8617" y="2905"/>
                    <a:pt x="8614" y="2901"/>
                  </a:cubicBezTo>
                  <a:cubicBezTo>
                    <a:pt x="8611" y="2897"/>
                    <a:pt x="8611" y="2891"/>
                    <a:pt x="8615" y="2888"/>
                  </a:cubicBezTo>
                  <a:close/>
                  <a:moveTo>
                    <a:pt x="8775" y="2764"/>
                  </a:moveTo>
                  <a:lnTo>
                    <a:pt x="8876" y="2686"/>
                  </a:lnTo>
                  <a:cubicBezTo>
                    <a:pt x="8880" y="2683"/>
                    <a:pt x="8886" y="2684"/>
                    <a:pt x="8889" y="2688"/>
                  </a:cubicBezTo>
                  <a:cubicBezTo>
                    <a:pt x="8892" y="2692"/>
                    <a:pt x="8891" y="2697"/>
                    <a:pt x="8887" y="2700"/>
                  </a:cubicBezTo>
                  <a:lnTo>
                    <a:pt x="8786" y="2779"/>
                  </a:lnTo>
                  <a:cubicBezTo>
                    <a:pt x="8782" y="2782"/>
                    <a:pt x="8776" y="2781"/>
                    <a:pt x="8773" y="2777"/>
                  </a:cubicBezTo>
                  <a:cubicBezTo>
                    <a:pt x="8770" y="2773"/>
                    <a:pt x="8771" y="2768"/>
                    <a:pt x="8775" y="2764"/>
                  </a:cubicBezTo>
                  <a:close/>
                  <a:moveTo>
                    <a:pt x="8934" y="2641"/>
                  </a:moveTo>
                  <a:lnTo>
                    <a:pt x="9036" y="2562"/>
                  </a:lnTo>
                  <a:cubicBezTo>
                    <a:pt x="9040" y="2559"/>
                    <a:pt x="9045" y="2560"/>
                    <a:pt x="9049" y="2564"/>
                  </a:cubicBezTo>
                  <a:cubicBezTo>
                    <a:pt x="9052" y="2568"/>
                    <a:pt x="9051" y="2574"/>
                    <a:pt x="9047" y="2577"/>
                  </a:cubicBezTo>
                  <a:lnTo>
                    <a:pt x="8945" y="2656"/>
                  </a:lnTo>
                  <a:cubicBezTo>
                    <a:pt x="8941" y="2659"/>
                    <a:pt x="8936" y="2658"/>
                    <a:pt x="8933" y="2654"/>
                  </a:cubicBezTo>
                  <a:cubicBezTo>
                    <a:pt x="8929" y="2650"/>
                    <a:pt x="8930" y="2644"/>
                    <a:pt x="8934" y="2641"/>
                  </a:cubicBezTo>
                  <a:close/>
                  <a:moveTo>
                    <a:pt x="9094" y="2518"/>
                  </a:moveTo>
                  <a:lnTo>
                    <a:pt x="9195" y="2439"/>
                  </a:lnTo>
                  <a:cubicBezTo>
                    <a:pt x="9199" y="2436"/>
                    <a:pt x="9205" y="2437"/>
                    <a:pt x="9208" y="2441"/>
                  </a:cubicBezTo>
                  <a:cubicBezTo>
                    <a:pt x="9211" y="2445"/>
                    <a:pt x="9210" y="2450"/>
                    <a:pt x="9206" y="2453"/>
                  </a:cubicBezTo>
                  <a:lnTo>
                    <a:pt x="9105" y="2532"/>
                  </a:lnTo>
                  <a:cubicBezTo>
                    <a:pt x="9101" y="2535"/>
                    <a:pt x="9095" y="2534"/>
                    <a:pt x="9092" y="2530"/>
                  </a:cubicBezTo>
                  <a:cubicBezTo>
                    <a:pt x="9089" y="2526"/>
                    <a:pt x="9090" y="2521"/>
                    <a:pt x="9094" y="2518"/>
                  </a:cubicBezTo>
                  <a:close/>
                  <a:moveTo>
                    <a:pt x="9253" y="2394"/>
                  </a:moveTo>
                  <a:lnTo>
                    <a:pt x="9355" y="2316"/>
                  </a:lnTo>
                  <a:cubicBezTo>
                    <a:pt x="9359" y="2312"/>
                    <a:pt x="9364" y="2313"/>
                    <a:pt x="9367" y="2317"/>
                  </a:cubicBezTo>
                  <a:cubicBezTo>
                    <a:pt x="9371" y="2321"/>
                    <a:pt x="9370" y="2327"/>
                    <a:pt x="9366" y="2330"/>
                  </a:cubicBezTo>
                  <a:lnTo>
                    <a:pt x="9264" y="2409"/>
                  </a:lnTo>
                  <a:cubicBezTo>
                    <a:pt x="9260" y="2412"/>
                    <a:pt x="9255" y="2411"/>
                    <a:pt x="9252" y="2407"/>
                  </a:cubicBezTo>
                  <a:cubicBezTo>
                    <a:pt x="9248" y="2403"/>
                    <a:pt x="9249" y="2397"/>
                    <a:pt x="9253" y="2394"/>
                  </a:cubicBezTo>
                  <a:close/>
                  <a:moveTo>
                    <a:pt x="9413" y="2271"/>
                  </a:moveTo>
                  <a:lnTo>
                    <a:pt x="9514" y="2192"/>
                  </a:lnTo>
                  <a:cubicBezTo>
                    <a:pt x="9518" y="2189"/>
                    <a:pt x="9524" y="2190"/>
                    <a:pt x="9527" y="2194"/>
                  </a:cubicBezTo>
                  <a:cubicBezTo>
                    <a:pt x="9530" y="2198"/>
                    <a:pt x="9529" y="2203"/>
                    <a:pt x="9525" y="2207"/>
                  </a:cubicBezTo>
                  <a:lnTo>
                    <a:pt x="9424" y="2285"/>
                  </a:lnTo>
                  <a:cubicBezTo>
                    <a:pt x="9420" y="2288"/>
                    <a:pt x="9414" y="2287"/>
                    <a:pt x="9411" y="2283"/>
                  </a:cubicBezTo>
                  <a:cubicBezTo>
                    <a:pt x="9408" y="2279"/>
                    <a:pt x="9409" y="2274"/>
                    <a:pt x="9413" y="2271"/>
                  </a:cubicBezTo>
                  <a:close/>
                  <a:moveTo>
                    <a:pt x="9572" y="2147"/>
                  </a:moveTo>
                  <a:lnTo>
                    <a:pt x="9674" y="2069"/>
                  </a:lnTo>
                  <a:cubicBezTo>
                    <a:pt x="9678" y="2065"/>
                    <a:pt x="9683" y="2066"/>
                    <a:pt x="9686" y="2070"/>
                  </a:cubicBezTo>
                  <a:cubicBezTo>
                    <a:pt x="9689" y="2074"/>
                    <a:pt x="9689" y="2080"/>
                    <a:pt x="9685" y="2083"/>
                  </a:cubicBezTo>
                  <a:lnTo>
                    <a:pt x="9583" y="2162"/>
                  </a:lnTo>
                  <a:cubicBezTo>
                    <a:pt x="9579" y="2165"/>
                    <a:pt x="9574" y="2164"/>
                    <a:pt x="9570" y="2160"/>
                  </a:cubicBezTo>
                  <a:cubicBezTo>
                    <a:pt x="9567" y="2156"/>
                    <a:pt x="9568" y="2150"/>
                    <a:pt x="9572" y="2147"/>
                  </a:cubicBezTo>
                  <a:close/>
                  <a:moveTo>
                    <a:pt x="9731" y="2024"/>
                  </a:moveTo>
                  <a:lnTo>
                    <a:pt x="9833" y="1945"/>
                  </a:lnTo>
                  <a:cubicBezTo>
                    <a:pt x="9837" y="1942"/>
                    <a:pt x="9843" y="1943"/>
                    <a:pt x="9846" y="1947"/>
                  </a:cubicBezTo>
                  <a:cubicBezTo>
                    <a:pt x="9849" y="1951"/>
                    <a:pt x="9848" y="1957"/>
                    <a:pt x="9844" y="1960"/>
                  </a:cubicBezTo>
                  <a:lnTo>
                    <a:pt x="9743" y="2038"/>
                  </a:lnTo>
                  <a:cubicBezTo>
                    <a:pt x="9739" y="2041"/>
                    <a:pt x="9733" y="2041"/>
                    <a:pt x="9730" y="2037"/>
                  </a:cubicBezTo>
                  <a:cubicBezTo>
                    <a:pt x="9727" y="2033"/>
                    <a:pt x="9727" y="2027"/>
                    <a:pt x="9731" y="2024"/>
                  </a:cubicBezTo>
                  <a:close/>
                  <a:moveTo>
                    <a:pt x="9891" y="1900"/>
                  </a:moveTo>
                  <a:lnTo>
                    <a:pt x="9992" y="1822"/>
                  </a:lnTo>
                  <a:cubicBezTo>
                    <a:pt x="9996" y="1819"/>
                    <a:pt x="10002" y="1819"/>
                    <a:pt x="10005" y="1823"/>
                  </a:cubicBezTo>
                  <a:cubicBezTo>
                    <a:pt x="10008" y="1827"/>
                    <a:pt x="10008" y="1833"/>
                    <a:pt x="10004" y="1836"/>
                  </a:cubicBezTo>
                  <a:lnTo>
                    <a:pt x="9902" y="1915"/>
                  </a:lnTo>
                  <a:cubicBezTo>
                    <a:pt x="9898" y="1918"/>
                    <a:pt x="9892" y="1917"/>
                    <a:pt x="9889" y="1913"/>
                  </a:cubicBezTo>
                  <a:cubicBezTo>
                    <a:pt x="9886" y="1909"/>
                    <a:pt x="9887" y="1903"/>
                    <a:pt x="9891" y="1900"/>
                  </a:cubicBezTo>
                  <a:close/>
                  <a:moveTo>
                    <a:pt x="10050" y="1777"/>
                  </a:moveTo>
                  <a:lnTo>
                    <a:pt x="10152" y="1698"/>
                  </a:lnTo>
                  <a:cubicBezTo>
                    <a:pt x="10156" y="1695"/>
                    <a:pt x="10162" y="1696"/>
                    <a:pt x="10165" y="1700"/>
                  </a:cubicBezTo>
                  <a:cubicBezTo>
                    <a:pt x="10168" y="1704"/>
                    <a:pt x="10167" y="1710"/>
                    <a:pt x="10163" y="1713"/>
                  </a:cubicBezTo>
                  <a:lnTo>
                    <a:pt x="10062" y="1791"/>
                  </a:lnTo>
                  <a:cubicBezTo>
                    <a:pt x="10058" y="1794"/>
                    <a:pt x="10052" y="1794"/>
                    <a:pt x="10049" y="1790"/>
                  </a:cubicBezTo>
                  <a:cubicBezTo>
                    <a:pt x="10046" y="1786"/>
                    <a:pt x="10046" y="1780"/>
                    <a:pt x="10050" y="1777"/>
                  </a:cubicBezTo>
                  <a:close/>
                  <a:moveTo>
                    <a:pt x="10210" y="1653"/>
                  </a:moveTo>
                  <a:lnTo>
                    <a:pt x="10311" y="1575"/>
                  </a:lnTo>
                  <a:cubicBezTo>
                    <a:pt x="10315" y="1572"/>
                    <a:pt x="10321" y="1572"/>
                    <a:pt x="10324" y="1576"/>
                  </a:cubicBezTo>
                  <a:cubicBezTo>
                    <a:pt x="10327" y="1580"/>
                    <a:pt x="10327" y="1586"/>
                    <a:pt x="10323" y="1589"/>
                  </a:cubicBezTo>
                  <a:lnTo>
                    <a:pt x="10221" y="1668"/>
                  </a:lnTo>
                  <a:cubicBezTo>
                    <a:pt x="10217" y="1671"/>
                    <a:pt x="10211" y="1670"/>
                    <a:pt x="10208" y="1666"/>
                  </a:cubicBezTo>
                  <a:cubicBezTo>
                    <a:pt x="10205" y="1662"/>
                    <a:pt x="10206" y="1656"/>
                    <a:pt x="10210" y="1653"/>
                  </a:cubicBezTo>
                  <a:close/>
                  <a:moveTo>
                    <a:pt x="10369" y="1530"/>
                  </a:moveTo>
                  <a:lnTo>
                    <a:pt x="10471" y="1451"/>
                  </a:lnTo>
                  <a:cubicBezTo>
                    <a:pt x="10475" y="1448"/>
                    <a:pt x="10481" y="1449"/>
                    <a:pt x="10484" y="1453"/>
                  </a:cubicBezTo>
                  <a:cubicBezTo>
                    <a:pt x="10487" y="1457"/>
                    <a:pt x="10486" y="1463"/>
                    <a:pt x="10482" y="1466"/>
                  </a:cubicBezTo>
                  <a:lnTo>
                    <a:pt x="10381" y="1544"/>
                  </a:lnTo>
                  <a:cubicBezTo>
                    <a:pt x="10377" y="1547"/>
                    <a:pt x="10371" y="1547"/>
                    <a:pt x="10368" y="1543"/>
                  </a:cubicBezTo>
                  <a:cubicBezTo>
                    <a:pt x="10365" y="1539"/>
                    <a:pt x="10365" y="1533"/>
                    <a:pt x="10369" y="1530"/>
                  </a:cubicBezTo>
                  <a:close/>
                  <a:moveTo>
                    <a:pt x="10529" y="1406"/>
                  </a:moveTo>
                  <a:lnTo>
                    <a:pt x="10630" y="1328"/>
                  </a:lnTo>
                  <a:cubicBezTo>
                    <a:pt x="10634" y="1325"/>
                    <a:pt x="10640" y="1325"/>
                    <a:pt x="10643" y="1329"/>
                  </a:cubicBezTo>
                  <a:cubicBezTo>
                    <a:pt x="10646" y="1333"/>
                    <a:pt x="10645" y="1339"/>
                    <a:pt x="10641" y="1342"/>
                  </a:cubicBezTo>
                  <a:lnTo>
                    <a:pt x="10540" y="1421"/>
                  </a:lnTo>
                  <a:cubicBezTo>
                    <a:pt x="10536" y="1424"/>
                    <a:pt x="10530" y="1423"/>
                    <a:pt x="10527" y="1419"/>
                  </a:cubicBezTo>
                  <a:cubicBezTo>
                    <a:pt x="10524" y="1415"/>
                    <a:pt x="10525" y="1409"/>
                    <a:pt x="10529" y="1406"/>
                  </a:cubicBezTo>
                  <a:close/>
                  <a:moveTo>
                    <a:pt x="10688" y="1283"/>
                  </a:moveTo>
                  <a:lnTo>
                    <a:pt x="10790" y="1204"/>
                  </a:lnTo>
                  <a:cubicBezTo>
                    <a:pt x="10794" y="1201"/>
                    <a:pt x="10799" y="1202"/>
                    <a:pt x="10803" y="1206"/>
                  </a:cubicBezTo>
                  <a:cubicBezTo>
                    <a:pt x="10806" y="1210"/>
                    <a:pt x="10805" y="1216"/>
                    <a:pt x="10801" y="1219"/>
                  </a:cubicBezTo>
                  <a:lnTo>
                    <a:pt x="10699" y="1297"/>
                  </a:lnTo>
                  <a:cubicBezTo>
                    <a:pt x="10695" y="1300"/>
                    <a:pt x="10690" y="1300"/>
                    <a:pt x="10687" y="1296"/>
                  </a:cubicBezTo>
                  <a:cubicBezTo>
                    <a:pt x="10683" y="1292"/>
                    <a:pt x="10684" y="1286"/>
                    <a:pt x="10688" y="1283"/>
                  </a:cubicBezTo>
                  <a:close/>
                  <a:moveTo>
                    <a:pt x="10848" y="1159"/>
                  </a:moveTo>
                  <a:lnTo>
                    <a:pt x="10949" y="1081"/>
                  </a:lnTo>
                  <a:cubicBezTo>
                    <a:pt x="10953" y="1078"/>
                    <a:pt x="10959" y="1078"/>
                    <a:pt x="10962" y="1082"/>
                  </a:cubicBezTo>
                  <a:cubicBezTo>
                    <a:pt x="10965" y="1086"/>
                    <a:pt x="10964" y="1092"/>
                    <a:pt x="10960" y="1095"/>
                  </a:cubicBezTo>
                  <a:lnTo>
                    <a:pt x="10859" y="1174"/>
                  </a:lnTo>
                  <a:cubicBezTo>
                    <a:pt x="10855" y="1177"/>
                    <a:pt x="10849" y="1176"/>
                    <a:pt x="10846" y="1172"/>
                  </a:cubicBezTo>
                  <a:cubicBezTo>
                    <a:pt x="10843" y="1168"/>
                    <a:pt x="10844" y="1163"/>
                    <a:pt x="10848" y="1159"/>
                  </a:cubicBezTo>
                  <a:close/>
                  <a:moveTo>
                    <a:pt x="11007" y="1036"/>
                  </a:moveTo>
                  <a:lnTo>
                    <a:pt x="11109" y="957"/>
                  </a:lnTo>
                  <a:cubicBezTo>
                    <a:pt x="11113" y="954"/>
                    <a:pt x="11118" y="955"/>
                    <a:pt x="11121" y="959"/>
                  </a:cubicBezTo>
                  <a:cubicBezTo>
                    <a:pt x="11125" y="963"/>
                    <a:pt x="11124" y="969"/>
                    <a:pt x="11120" y="972"/>
                  </a:cubicBezTo>
                  <a:lnTo>
                    <a:pt x="11018" y="1050"/>
                  </a:lnTo>
                  <a:cubicBezTo>
                    <a:pt x="11014" y="1054"/>
                    <a:pt x="11009" y="1053"/>
                    <a:pt x="11005" y="1049"/>
                  </a:cubicBezTo>
                  <a:cubicBezTo>
                    <a:pt x="11002" y="1045"/>
                    <a:pt x="11003" y="1039"/>
                    <a:pt x="11007" y="1036"/>
                  </a:cubicBezTo>
                  <a:close/>
                  <a:moveTo>
                    <a:pt x="11167" y="912"/>
                  </a:moveTo>
                  <a:lnTo>
                    <a:pt x="11268" y="834"/>
                  </a:lnTo>
                  <a:cubicBezTo>
                    <a:pt x="11272" y="831"/>
                    <a:pt x="11278" y="832"/>
                    <a:pt x="11281" y="836"/>
                  </a:cubicBezTo>
                  <a:cubicBezTo>
                    <a:pt x="11284" y="840"/>
                    <a:pt x="11283" y="845"/>
                    <a:pt x="11279" y="848"/>
                  </a:cubicBezTo>
                  <a:lnTo>
                    <a:pt x="11178" y="927"/>
                  </a:lnTo>
                  <a:cubicBezTo>
                    <a:pt x="11174" y="930"/>
                    <a:pt x="11168" y="929"/>
                    <a:pt x="11165" y="925"/>
                  </a:cubicBezTo>
                  <a:cubicBezTo>
                    <a:pt x="11162" y="921"/>
                    <a:pt x="11163" y="916"/>
                    <a:pt x="11167" y="912"/>
                  </a:cubicBezTo>
                  <a:close/>
                  <a:moveTo>
                    <a:pt x="11326" y="789"/>
                  </a:moveTo>
                  <a:lnTo>
                    <a:pt x="11428" y="710"/>
                  </a:lnTo>
                  <a:cubicBezTo>
                    <a:pt x="11432" y="707"/>
                    <a:pt x="11437" y="708"/>
                    <a:pt x="11440" y="712"/>
                  </a:cubicBezTo>
                  <a:cubicBezTo>
                    <a:pt x="11443" y="716"/>
                    <a:pt x="11443" y="722"/>
                    <a:pt x="11439" y="725"/>
                  </a:cubicBezTo>
                  <a:lnTo>
                    <a:pt x="11337" y="803"/>
                  </a:lnTo>
                  <a:cubicBezTo>
                    <a:pt x="11333" y="807"/>
                    <a:pt x="11328" y="806"/>
                    <a:pt x="11324" y="802"/>
                  </a:cubicBezTo>
                  <a:cubicBezTo>
                    <a:pt x="11321" y="798"/>
                    <a:pt x="11322" y="792"/>
                    <a:pt x="11326" y="789"/>
                  </a:cubicBezTo>
                  <a:close/>
                  <a:moveTo>
                    <a:pt x="11485" y="666"/>
                  </a:moveTo>
                  <a:lnTo>
                    <a:pt x="11587" y="587"/>
                  </a:lnTo>
                  <a:cubicBezTo>
                    <a:pt x="11591" y="584"/>
                    <a:pt x="11597" y="585"/>
                    <a:pt x="11600" y="589"/>
                  </a:cubicBezTo>
                  <a:cubicBezTo>
                    <a:pt x="11603" y="593"/>
                    <a:pt x="11602" y="598"/>
                    <a:pt x="11598" y="601"/>
                  </a:cubicBezTo>
                  <a:lnTo>
                    <a:pt x="11497" y="680"/>
                  </a:lnTo>
                  <a:cubicBezTo>
                    <a:pt x="11493" y="683"/>
                    <a:pt x="11487" y="682"/>
                    <a:pt x="11484" y="678"/>
                  </a:cubicBezTo>
                  <a:cubicBezTo>
                    <a:pt x="11481" y="674"/>
                    <a:pt x="11481" y="669"/>
                    <a:pt x="11485" y="666"/>
                  </a:cubicBezTo>
                  <a:close/>
                  <a:moveTo>
                    <a:pt x="11645" y="542"/>
                  </a:moveTo>
                  <a:lnTo>
                    <a:pt x="11746" y="463"/>
                  </a:lnTo>
                  <a:cubicBezTo>
                    <a:pt x="11750" y="460"/>
                    <a:pt x="11756" y="461"/>
                    <a:pt x="11759" y="465"/>
                  </a:cubicBezTo>
                  <a:cubicBezTo>
                    <a:pt x="11762" y="469"/>
                    <a:pt x="11762" y="475"/>
                    <a:pt x="11758" y="478"/>
                  </a:cubicBezTo>
                  <a:lnTo>
                    <a:pt x="11656" y="557"/>
                  </a:lnTo>
                  <a:cubicBezTo>
                    <a:pt x="11652" y="560"/>
                    <a:pt x="11646" y="559"/>
                    <a:pt x="11643" y="555"/>
                  </a:cubicBezTo>
                  <a:cubicBezTo>
                    <a:pt x="11640" y="551"/>
                    <a:pt x="11641" y="545"/>
                    <a:pt x="11645" y="542"/>
                  </a:cubicBezTo>
                  <a:close/>
                  <a:moveTo>
                    <a:pt x="11804" y="419"/>
                  </a:moveTo>
                  <a:lnTo>
                    <a:pt x="11906" y="340"/>
                  </a:lnTo>
                  <a:cubicBezTo>
                    <a:pt x="11910" y="337"/>
                    <a:pt x="11916" y="338"/>
                    <a:pt x="11919" y="342"/>
                  </a:cubicBezTo>
                  <a:cubicBezTo>
                    <a:pt x="11922" y="346"/>
                    <a:pt x="11921" y="351"/>
                    <a:pt x="11917" y="355"/>
                  </a:cubicBezTo>
                  <a:lnTo>
                    <a:pt x="11816" y="433"/>
                  </a:lnTo>
                  <a:cubicBezTo>
                    <a:pt x="11812" y="436"/>
                    <a:pt x="11806" y="435"/>
                    <a:pt x="11803" y="431"/>
                  </a:cubicBezTo>
                  <a:cubicBezTo>
                    <a:pt x="11800" y="427"/>
                    <a:pt x="11800" y="422"/>
                    <a:pt x="11804" y="419"/>
                  </a:cubicBezTo>
                  <a:close/>
                  <a:moveTo>
                    <a:pt x="11964" y="295"/>
                  </a:moveTo>
                  <a:lnTo>
                    <a:pt x="12065" y="217"/>
                  </a:lnTo>
                  <a:cubicBezTo>
                    <a:pt x="12069" y="213"/>
                    <a:pt x="12075" y="214"/>
                    <a:pt x="12078" y="218"/>
                  </a:cubicBezTo>
                  <a:cubicBezTo>
                    <a:pt x="12081" y="222"/>
                    <a:pt x="12081" y="228"/>
                    <a:pt x="12077" y="231"/>
                  </a:cubicBezTo>
                  <a:lnTo>
                    <a:pt x="11975" y="310"/>
                  </a:lnTo>
                  <a:cubicBezTo>
                    <a:pt x="11971" y="313"/>
                    <a:pt x="11965" y="312"/>
                    <a:pt x="11962" y="308"/>
                  </a:cubicBezTo>
                  <a:cubicBezTo>
                    <a:pt x="11959" y="304"/>
                    <a:pt x="11960" y="298"/>
                    <a:pt x="11964" y="295"/>
                  </a:cubicBezTo>
                  <a:close/>
                  <a:moveTo>
                    <a:pt x="12123" y="172"/>
                  </a:moveTo>
                  <a:lnTo>
                    <a:pt x="12225" y="93"/>
                  </a:lnTo>
                  <a:cubicBezTo>
                    <a:pt x="12229" y="90"/>
                    <a:pt x="12235" y="91"/>
                    <a:pt x="12238" y="95"/>
                  </a:cubicBezTo>
                  <a:cubicBezTo>
                    <a:pt x="12241" y="99"/>
                    <a:pt x="12240" y="104"/>
                    <a:pt x="12236" y="108"/>
                  </a:cubicBezTo>
                  <a:lnTo>
                    <a:pt x="12135" y="186"/>
                  </a:lnTo>
                  <a:cubicBezTo>
                    <a:pt x="12131" y="189"/>
                    <a:pt x="12125" y="189"/>
                    <a:pt x="12122" y="185"/>
                  </a:cubicBezTo>
                  <a:cubicBezTo>
                    <a:pt x="12119" y="181"/>
                    <a:pt x="12119" y="175"/>
                    <a:pt x="12123" y="172"/>
                  </a:cubicBezTo>
                  <a:close/>
                  <a:moveTo>
                    <a:pt x="12283" y="48"/>
                  </a:moveTo>
                  <a:lnTo>
                    <a:pt x="12341" y="3"/>
                  </a:lnTo>
                  <a:cubicBezTo>
                    <a:pt x="12345" y="0"/>
                    <a:pt x="12351" y="1"/>
                    <a:pt x="12354" y="5"/>
                  </a:cubicBezTo>
                  <a:cubicBezTo>
                    <a:pt x="12357" y="9"/>
                    <a:pt x="12356" y="15"/>
                    <a:pt x="12352" y="18"/>
                  </a:cubicBezTo>
                  <a:lnTo>
                    <a:pt x="12294" y="63"/>
                  </a:lnTo>
                  <a:cubicBezTo>
                    <a:pt x="12290" y="66"/>
                    <a:pt x="12284" y="65"/>
                    <a:pt x="12281" y="61"/>
                  </a:cubicBezTo>
                  <a:cubicBezTo>
                    <a:pt x="12278" y="57"/>
                    <a:pt x="12279" y="51"/>
                    <a:pt x="12283" y="48"/>
                  </a:cubicBezTo>
                  <a:close/>
                </a:path>
              </a:pathLst>
            </a:custGeom>
            <a:solidFill>
              <a:srgbClr val="FF0000"/>
            </a:solidFill>
            <a:ln w="7938" cap="flat">
              <a:solidFill>
                <a:srgbClr val="FF0000"/>
              </a:solidFill>
              <a:prstDash val="solid"/>
              <a:bevel/>
              <a:headEnd/>
              <a:tailEnd/>
            </a:ln>
          </p:spPr>
          <p:txBody>
            <a:bodyPr/>
            <a:lstStyle/>
            <a:p>
              <a:endParaRPr lang="en-CA"/>
            </a:p>
          </p:txBody>
        </p:sp>
      </p:grpSp>
      <p:sp>
        <p:nvSpPr>
          <p:cNvPr id="1521" name="TextBox 1520"/>
          <p:cNvSpPr txBox="1"/>
          <p:nvPr/>
        </p:nvSpPr>
        <p:spPr>
          <a:xfrm>
            <a:off x="2068289" y="1032991"/>
            <a:ext cx="5816079" cy="307777"/>
          </a:xfrm>
          <a:prstGeom prst="rect">
            <a:avLst/>
          </a:prstGeom>
          <a:noFill/>
        </p:spPr>
        <p:txBody>
          <a:bodyPr wrap="none" rtlCol="0">
            <a:spAutoFit/>
          </a:bodyPr>
          <a:lstStyle/>
          <a:p>
            <a:pPr algn="ctr"/>
            <a:r>
              <a:rPr lang="en-CA" sz="1400" i="1" dirty="0" smtClean="0">
                <a:solidFill>
                  <a:srgbClr val="C00000"/>
                </a:solidFill>
              </a:rPr>
              <a:t>Note: each point corresponds to a “test” instance not used to train the model.</a:t>
            </a:r>
            <a:endParaRPr lang="en-CA" sz="1400" i="1" dirty="0">
              <a:solidFill>
                <a:srgbClr val="C00000"/>
              </a:solidFill>
            </a:endParaRPr>
          </a:p>
        </p:txBody>
      </p:sp>
      <p:sp>
        <p:nvSpPr>
          <p:cNvPr id="1522"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62280790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normAutofit fontScale="90000"/>
          </a:bodyPr>
          <a:lstStyle/>
          <a:p>
            <a:r>
              <a:rPr lang="en-US" dirty="0"/>
              <a:t>Variable Ratio - SAT</a:t>
            </a:r>
          </a:p>
        </p:txBody>
      </p:sp>
      <p:grpSp>
        <p:nvGrpSpPr>
          <p:cNvPr id="2" name="Group 6"/>
          <p:cNvGrpSpPr>
            <a:grpSpLocks/>
          </p:cNvGrpSpPr>
          <p:nvPr/>
        </p:nvGrpSpPr>
        <p:grpSpPr bwMode="auto">
          <a:xfrm>
            <a:off x="958850" y="1055711"/>
            <a:ext cx="7212013" cy="5730875"/>
            <a:chOff x="192" y="294"/>
            <a:chExt cx="5121" cy="4074"/>
          </a:xfrm>
        </p:grpSpPr>
        <p:sp>
          <p:nvSpPr>
            <p:cNvPr id="229381" name="AutoShape 5"/>
            <p:cNvSpPr>
              <a:spLocks noChangeArrowheads="1" noTextEdit="1"/>
            </p:cNvSpPr>
            <p:nvPr/>
          </p:nvSpPr>
          <p:spPr bwMode="auto">
            <a:xfrm>
              <a:off x="192" y="294"/>
              <a:ext cx="5121" cy="4074"/>
            </a:xfrm>
            <a:prstGeom prst="rect">
              <a:avLst/>
            </a:prstGeom>
            <a:noFill/>
            <a:ln w="9525">
              <a:noFill/>
              <a:miter lim="800000"/>
              <a:headEnd/>
              <a:tailEnd/>
            </a:ln>
          </p:spPr>
          <p:txBody>
            <a:bodyPr/>
            <a:lstStyle/>
            <a:p>
              <a:endParaRPr lang="en-CA"/>
            </a:p>
          </p:txBody>
        </p:sp>
        <p:grpSp>
          <p:nvGrpSpPr>
            <p:cNvPr id="3" name="Group 207"/>
            <p:cNvGrpSpPr>
              <a:grpSpLocks/>
            </p:cNvGrpSpPr>
            <p:nvPr/>
          </p:nvGrpSpPr>
          <p:grpSpPr bwMode="auto">
            <a:xfrm>
              <a:off x="951" y="514"/>
              <a:ext cx="4096" cy="3179"/>
              <a:chOff x="951" y="514"/>
              <a:chExt cx="4096" cy="3179"/>
            </a:xfrm>
          </p:grpSpPr>
          <p:sp>
            <p:nvSpPr>
              <p:cNvPr id="229383" name="Rectangle 7"/>
              <p:cNvSpPr>
                <a:spLocks noChangeArrowheads="1"/>
              </p:cNvSpPr>
              <p:nvPr/>
            </p:nvSpPr>
            <p:spPr bwMode="auto">
              <a:xfrm>
                <a:off x="998" y="514"/>
                <a:ext cx="4048" cy="3131"/>
              </a:xfrm>
              <a:prstGeom prst="rect">
                <a:avLst/>
              </a:prstGeom>
              <a:noFill/>
              <a:ln w="9525">
                <a:noFill/>
                <a:miter lim="800000"/>
                <a:headEnd/>
                <a:tailEnd/>
              </a:ln>
            </p:spPr>
            <p:txBody>
              <a:bodyPr/>
              <a:lstStyle/>
              <a:p>
                <a:endParaRPr lang="en-CA"/>
              </a:p>
            </p:txBody>
          </p:sp>
          <p:sp>
            <p:nvSpPr>
              <p:cNvPr id="229384" name="Rectangle 8"/>
              <p:cNvSpPr>
                <a:spLocks noChangeArrowheads="1"/>
              </p:cNvSpPr>
              <p:nvPr/>
            </p:nvSpPr>
            <p:spPr bwMode="auto">
              <a:xfrm>
                <a:off x="998" y="514"/>
                <a:ext cx="4048" cy="3131"/>
              </a:xfrm>
              <a:prstGeom prst="rect">
                <a:avLst/>
              </a:prstGeom>
              <a:noFill/>
              <a:ln w="7938">
                <a:solidFill>
                  <a:srgbClr val="808080"/>
                </a:solidFill>
                <a:miter lim="800000"/>
                <a:headEnd/>
                <a:tailEnd/>
              </a:ln>
            </p:spPr>
            <p:txBody>
              <a:bodyPr/>
              <a:lstStyle/>
              <a:p>
                <a:endParaRPr lang="en-CA"/>
              </a:p>
            </p:txBody>
          </p:sp>
          <p:sp>
            <p:nvSpPr>
              <p:cNvPr id="229385" name="Line 9"/>
              <p:cNvSpPr>
                <a:spLocks noChangeShapeType="1"/>
              </p:cNvSpPr>
              <p:nvPr/>
            </p:nvSpPr>
            <p:spPr bwMode="auto">
              <a:xfrm>
                <a:off x="998" y="514"/>
                <a:ext cx="1" cy="3131"/>
              </a:xfrm>
              <a:prstGeom prst="line">
                <a:avLst/>
              </a:prstGeom>
              <a:noFill/>
              <a:ln w="0">
                <a:solidFill>
                  <a:srgbClr val="000000"/>
                </a:solidFill>
                <a:round/>
                <a:headEnd/>
                <a:tailEnd/>
              </a:ln>
            </p:spPr>
            <p:txBody>
              <a:bodyPr/>
              <a:lstStyle/>
              <a:p>
                <a:endParaRPr lang="en-CA"/>
              </a:p>
            </p:txBody>
          </p:sp>
          <p:sp>
            <p:nvSpPr>
              <p:cNvPr id="229386" name="Line 10"/>
              <p:cNvSpPr>
                <a:spLocks noChangeShapeType="1"/>
              </p:cNvSpPr>
              <p:nvPr/>
            </p:nvSpPr>
            <p:spPr bwMode="auto">
              <a:xfrm>
                <a:off x="951" y="3645"/>
                <a:ext cx="47" cy="1"/>
              </a:xfrm>
              <a:prstGeom prst="line">
                <a:avLst/>
              </a:prstGeom>
              <a:noFill/>
              <a:ln w="0">
                <a:solidFill>
                  <a:srgbClr val="000000"/>
                </a:solidFill>
                <a:round/>
                <a:headEnd/>
                <a:tailEnd/>
              </a:ln>
            </p:spPr>
            <p:txBody>
              <a:bodyPr/>
              <a:lstStyle/>
              <a:p>
                <a:endParaRPr lang="en-CA"/>
              </a:p>
            </p:txBody>
          </p:sp>
          <p:sp>
            <p:nvSpPr>
              <p:cNvPr id="229387" name="Line 11"/>
              <p:cNvSpPr>
                <a:spLocks noChangeShapeType="1"/>
              </p:cNvSpPr>
              <p:nvPr/>
            </p:nvSpPr>
            <p:spPr bwMode="auto">
              <a:xfrm>
                <a:off x="951" y="3017"/>
                <a:ext cx="47" cy="1"/>
              </a:xfrm>
              <a:prstGeom prst="line">
                <a:avLst/>
              </a:prstGeom>
              <a:noFill/>
              <a:ln w="0">
                <a:solidFill>
                  <a:srgbClr val="000000"/>
                </a:solidFill>
                <a:round/>
                <a:headEnd/>
                <a:tailEnd/>
              </a:ln>
            </p:spPr>
            <p:txBody>
              <a:bodyPr/>
              <a:lstStyle/>
              <a:p>
                <a:endParaRPr lang="en-CA"/>
              </a:p>
            </p:txBody>
          </p:sp>
          <p:sp>
            <p:nvSpPr>
              <p:cNvPr id="229388" name="Line 12"/>
              <p:cNvSpPr>
                <a:spLocks noChangeShapeType="1"/>
              </p:cNvSpPr>
              <p:nvPr/>
            </p:nvSpPr>
            <p:spPr bwMode="auto">
              <a:xfrm>
                <a:off x="951" y="2394"/>
                <a:ext cx="47" cy="1"/>
              </a:xfrm>
              <a:prstGeom prst="line">
                <a:avLst/>
              </a:prstGeom>
              <a:noFill/>
              <a:ln w="0">
                <a:solidFill>
                  <a:srgbClr val="000000"/>
                </a:solidFill>
                <a:round/>
                <a:headEnd/>
                <a:tailEnd/>
              </a:ln>
            </p:spPr>
            <p:txBody>
              <a:bodyPr/>
              <a:lstStyle/>
              <a:p>
                <a:endParaRPr lang="en-CA"/>
              </a:p>
            </p:txBody>
          </p:sp>
          <p:sp>
            <p:nvSpPr>
              <p:cNvPr id="229389" name="Line 13"/>
              <p:cNvSpPr>
                <a:spLocks noChangeShapeType="1"/>
              </p:cNvSpPr>
              <p:nvPr/>
            </p:nvSpPr>
            <p:spPr bwMode="auto">
              <a:xfrm>
                <a:off x="951" y="1766"/>
                <a:ext cx="47" cy="1"/>
              </a:xfrm>
              <a:prstGeom prst="line">
                <a:avLst/>
              </a:prstGeom>
              <a:noFill/>
              <a:ln w="0">
                <a:solidFill>
                  <a:srgbClr val="000000"/>
                </a:solidFill>
                <a:round/>
                <a:headEnd/>
                <a:tailEnd/>
              </a:ln>
            </p:spPr>
            <p:txBody>
              <a:bodyPr/>
              <a:lstStyle/>
              <a:p>
                <a:endParaRPr lang="en-CA"/>
              </a:p>
            </p:txBody>
          </p:sp>
          <p:sp>
            <p:nvSpPr>
              <p:cNvPr id="229390" name="Line 14"/>
              <p:cNvSpPr>
                <a:spLocks noChangeShapeType="1"/>
              </p:cNvSpPr>
              <p:nvPr/>
            </p:nvSpPr>
            <p:spPr bwMode="auto">
              <a:xfrm>
                <a:off x="951" y="1142"/>
                <a:ext cx="47" cy="1"/>
              </a:xfrm>
              <a:prstGeom prst="line">
                <a:avLst/>
              </a:prstGeom>
              <a:noFill/>
              <a:ln w="0">
                <a:solidFill>
                  <a:srgbClr val="000000"/>
                </a:solidFill>
                <a:round/>
                <a:headEnd/>
                <a:tailEnd/>
              </a:ln>
            </p:spPr>
            <p:txBody>
              <a:bodyPr/>
              <a:lstStyle/>
              <a:p>
                <a:endParaRPr lang="en-CA"/>
              </a:p>
            </p:txBody>
          </p:sp>
          <p:sp>
            <p:nvSpPr>
              <p:cNvPr id="229391" name="Line 15"/>
              <p:cNvSpPr>
                <a:spLocks noChangeShapeType="1"/>
              </p:cNvSpPr>
              <p:nvPr/>
            </p:nvSpPr>
            <p:spPr bwMode="auto">
              <a:xfrm>
                <a:off x="951" y="514"/>
                <a:ext cx="47" cy="1"/>
              </a:xfrm>
              <a:prstGeom prst="line">
                <a:avLst/>
              </a:prstGeom>
              <a:noFill/>
              <a:ln w="0">
                <a:solidFill>
                  <a:srgbClr val="000000"/>
                </a:solidFill>
                <a:round/>
                <a:headEnd/>
                <a:tailEnd/>
              </a:ln>
            </p:spPr>
            <p:txBody>
              <a:bodyPr/>
              <a:lstStyle/>
              <a:p>
                <a:endParaRPr lang="en-CA"/>
              </a:p>
            </p:txBody>
          </p:sp>
          <p:sp>
            <p:nvSpPr>
              <p:cNvPr id="229392" name="Line 16"/>
              <p:cNvSpPr>
                <a:spLocks noChangeShapeType="1"/>
              </p:cNvSpPr>
              <p:nvPr/>
            </p:nvSpPr>
            <p:spPr bwMode="auto">
              <a:xfrm>
                <a:off x="998" y="3645"/>
                <a:ext cx="4048" cy="1"/>
              </a:xfrm>
              <a:prstGeom prst="line">
                <a:avLst/>
              </a:prstGeom>
              <a:noFill/>
              <a:ln w="0">
                <a:solidFill>
                  <a:srgbClr val="000000"/>
                </a:solidFill>
                <a:round/>
                <a:headEnd/>
                <a:tailEnd/>
              </a:ln>
            </p:spPr>
            <p:txBody>
              <a:bodyPr/>
              <a:lstStyle/>
              <a:p>
                <a:endParaRPr lang="en-CA"/>
              </a:p>
            </p:txBody>
          </p:sp>
          <p:sp>
            <p:nvSpPr>
              <p:cNvPr id="229393" name="Line 17"/>
              <p:cNvSpPr>
                <a:spLocks noChangeShapeType="1"/>
              </p:cNvSpPr>
              <p:nvPr/>
            </p:nvSpPr>
            <p:spPr bwMode="auto">
              <a:xfrm flipV="1">
                <a:off x="998" y="3645"/>
                <a:ext cx="1" cy="48"/>
              </a:xfrm>
              <a:prstGeom prst="line">
                <a:avLst/>
              </a:prstGeom>
              <a:noFill/>
              <a:ln w="0">
                <a:solidFill>
                  <a:srgbClr val="000000"/>
                </a:solidFill>
                <a:round/>
                <a:headEnd/>
                <a:tailEnd/>
              </a:ln>
            </p:spPr>
            <p:txBody>
              <a:bodyPr/>
              <a:lstStyle/>
              <a:p>
                <a:endParaRPr lang="en-CA"/>
              </a:p>
            </p:txBody>
          </p:sp>
          <p:sp>
            <p:nvSpPr>
              <p:cNvPr id="229394" name="Line 18"/>
              <p:cNvSpPr>
                <a:spLocks noChangeShapeType="1"/>
              </p:cNvSpPr>
              <p:nvPr/>
            </p:nvSpPr>
            <p:spPr bwMode="auto">
              <a:xfrm flipV="1">
                <a:off x="1810" y="3645"/>
                <a:ext cx="1" cy="48"/>
              </a:xfrm>
              <a:prstGeom prst="line">
                <a:avLst/>
              </a:prstGeom>
              <a:noFill/>
              <a:ln w="0">
                <a:solidFill>
                  <a:srgbClr val="000000"/>
                </a:solidFill>
                <a:round/>
                <a:headEnd/>
                <a:tailEnd/>
              </a:ln>
            </p:spPr>
            <p:txBody>
              <a:bodyPr/>
              <a:lstStyle/>
              <a:p>
                <a:endParaRPr lang="en-CA"/>
              </a:p>
            </p:txBody>
          </p:sp>
          <p:sp>
            <p:nvSpPr>
              <p:cNvPr id="229395" name="Line 19"/>
              <p:cNvSpPr>
                <a:spLocks noChangeShapeType="1"/>
              </p:cNvSpPr>
              <p:nvPr/>
            </p:nvSpPr>
            <p:spPr bwMode="auto">
              <a:xfrm flipV="1">
                <a:off x="2616" y="3645"/>
                <a:ext cx="1" cy="48"/>
              </a:xfrm>
              <a:prstGeom prst="line">
                <a:avLst/>
              </a:prstGeom>
              <a:noFill/>
              <a:ln w="0">
                <a:solidFill>
                  <a:srgbClr val="000000"/>
                </a:solidFill>
                <a:round/>
                <a:headEnd/>
                <a:tailEnd/>
              </a:ln>
            </p:spPr>
            <p:txBody>
              <a:bodyPr/>
              <a:lstStyle/>
              <a:p>
                <a:endParaRPr lang="en-CA"/>
              </a:p>
            </p:txBody>
          </p:sp>
          <p:sp>
            <p:nvSpPr>
              <p:cNvPr id="229396" name="Line 20"/>
              <p:cNvSpPr>
                <a:spLocks noChangeShapeType="1"/>
              </p:cNvSpPr>
              <p:nvPr/>
            </p:nvSpPr>
            <p:spPr bwMode="auto">
              <a:xfrm flipV="1">
                <a:off x="3428" y="3645"/>
                <a:ext cx="1" cy="48"/>
              </a:xfrm>
              <a:prstGeom prst="line">
                <a:avLst/>
              </a:prstGeom>
              <a:noFill/>
              <a:ln w="0">
                <a:solidFill>
                  <a:srgbClr val="000000"/>
                </a:solidFill>
                <a:round/>
                <a:headEnd/>
                <a:tailEnd/>
              </a:ln>
            </p:spPr>
            <p:txBody>
              <a:bodyPr/>
              <a:lstStyle/>
              <a:p>
                <a:endParaRPr lang="en-CA"/>
              </a:p>
            </p:txBody>
          </p:sp>
          <p:sp>
            <p:nvSpPr>
              <p:cNvPr id="229397" name="Line 21"/>
              <p:cNvSpPr>
                <a:spLocks noChangeShapeType="1"/>
              </p:cNvSpPr>
              <p:nvPr/>
            </p:nvSpPr>
            <p:spPr bwMode="auto">
              <a:xfrm flipV="1">
                <a:off x="4234" y="3645"/>
                <a:ext cx="1" cy="48"/>
              </a:xfrm>
              <a:prstGeom prst="line">
                <a:avLst/>
              </a:prstGeom>
              <a:noFill/>
              <a:ln w="0">
                <a:solidFill>
                  <a:srgbClr val="000000"/>
                </a:solidFill>
                <a:round/>
                <a:headEnd/>
                <a:tailEnd/>
              </a:ln>
            </p:spPr>
            <p:txBody>
              <a:bodyPr/>
              <a:lstStyle/>
              <a:p>
                <a:endParaRPr lang="en-CA"/>
              </a:p>
            </p:txBody>
          </p:sp>
          <p:sp>
            <p:nvSpPr>
              <p:cNvPr id="229398" name="Line 22"/>
              <p:cNvSpPr>
                <a:spLocks noChangeShapeType="1"/>
              </p:cNvSpPr>
              <p:nvPr/>
            </p:nvSpPr>
            <p:spPr bwMode="auto">
              <a:xfrm flipV="1">
                <a:off x="5046" y="3645"/>
                <a:ext cx="1" cy="48"/>
              </a:xfrm>
              <a:prstGeom prst="line">
                <a:avLst/>
              </a:prstGeom>
              <a:noFill/>
              <a:ln w="0">
                <a:solidFill>
                  <a:srgbClr val="000000"/>
                </a:solidFill>
                <a:round/>
                <a:headEnd/>
                <a:tailEnd/>
              </a:ln>
            </p:spPr>
            <p:txBody>
              <a:bodyPr/>
              <a:lstStyle/>
              <a:p>
                <a:endParaRPr lang="en-CA"/>
              </a:p>
            </p:txBody>
          </p:sp>
          <p:sp>
            <p:nvSpPr>
              <p:cNvPr id="229399" name="Freeform 23"/>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00" name="Freeform 24"/>
              <p:cNvSpPr>
                <a:spLocks/>
              </p:cNvSpPr>
              <p:nvPr/>
            </p:nvSpPr>
            <p:spPr bwMode="auto">
              <a:xfrm>
                <a:off x="3245" y="16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01" name="Freeform 25"/>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02" name="Freeform 26"/>
              <p:cNvSpPr>
                <a:spLocks/>
              </p:cNvSpPr>
              <p:nvPr/>
            </p:nvSpPr>
            <p:spPr bwMode="auto">
              <a:xfrm>
                <a:off x="1475" y="326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03" name="Freeform 27"/>
              <p:cNvSpPr>
                <a:spLocks/>
              </p:cNvSpPr>
              <p:nvPr/>
            </p:nvSpPr>
            <p:spPr bwMode="auto">
              <a:xfrm>
                <a:off x="1234" y="34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04" name="Freeform 28"/>
              <p:cNvSpPr>
                <a:spLocks/>
              </p:cNvSpPr>
              <p:nvPr/>
            </p:nvSpPr>
            <p:spPr bwMode="auto">
              <a:xfrm>
                <a:off x="1763" y="324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05" name="Freeform 29"/>
              <p:cNvSpPr>
                <a:spLocks/>
              </p:cNvSpPr>
              <p:nvPr/>
            </p:nvSpPr>
            <p:spPr bwMode="auto">
              <a:xfrm>
                <a:off x="2093" y="275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06" name="Freeform 30"/>
              <p:cNvSpPr>
                <a:spLocks/>
              </p:cNvSpPr>
              <p:nvPr/>
            </p:nvSpPr>
            <p:spPr bwMode="auto">
              <a:xfrm>
                <a:off x="1475" y="332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07" name="Freeform 31"/>
              <p:cNvSpPr>
                <a:spLocks/>
              </p:cNvSpPr>
              <p:nvPr/>
            </p:nvSpPr>
            <p:spPr bwMode="auto">
              <a:xfrm>
                <a:off x="2889" y="23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08" name="Freeform 32"/>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09" name="Freeform 33"/>
              <p:cNvSpPr>
                <a:spLocks/>
              </p:cNvSpPr>
              <p:nvPr/>
            </p:nvSpPr>
            <p:spPr bwMode="auto">
              <a:xfrm>
                <a:off x="988" y="330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10" name="Freeform 34"/>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11" name="Freeform 35"/>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12" name="Freeform 36"/>
              <p:cNvSpPr>
                <a:spLocks/>
              </p:cNvSpPr>
              <p:nvPr/>
            </p:nvSpPr>
            <p:spPr bwMode="auto">
              <a:xfrm>
                <a:off x="1375" y="33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13" name="Freeform 37"/>
              <p:cNvSpPr>
                <a:spLocks/>
              </p:cNvSpPr>
              <p:nvPr/>
            </p:nvSpPr>
            <p:spPr bwMode="auto">
              <a:xfrm>
                <a:off x="3208" y="180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14" name="Freeform 38"/>
              <p:cNvSpPr>
                <a:spLocks/>
              </p:cNvSpPr>
              <p:nvPr/>
            </p:nvSpPr>
            <p:spPr bwMode="auto">
              <a:xfrm>
                <a:off x="3978" y="170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15" name="Freeform 39"/>
              <p:cNvSpPr>
                <a:spLocks/>
              </p:cNvSpPr>
              <p:nvPr/>
            </p:nvSpPr>
            <p:spPr bwMode="auto">
              <a:xfrm>
                <a:off x="1375" y="33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16" name="Freeform 40"/>
              <p:cNvSpPr>
                <a:spLocks/>
              </p:cNvSpPr>
              <p:nvPr/>
            </p:nvSpPr>
            <p:spPr bwMode="auto">
              <a:xfrm>
                <a:off x="2349" y="25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17" name="Freeform 41"/>
              <p:cNvSpPr>
                <a:spLocks/>
              </p:cNvSpPr>
              <p:nvPr/>
            </p:nvSpPr>
            <p:spPr bwMode="auto">
              <a:xfrm>
                <a:off x="1234" y="336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18" name="Freeform 42"/>
              <p:cNvSpPr>
                <a:spLocks/>
              </p:cNvSpPr>
              <p:nvPr/>
            </p:nvSpPr>
            <p:spPr bwMode="auto">
              <a:xfrm>
                <a:off x="2365" y="2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19" name="Freeform 43"/>
              <p:cNvSpPr>
                <a:spLocks/>
              </p:cNvSpPr>
              <p:nvPr/>
            </p:nvSpPr>
            <p:spPr bwMode="auto">
              <a:xfrm>
                <a:off x="1234" y="34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20" name="Freeform 44"/>
              <p:cNvSpPr>
                <a:spLocks/>
              </p:cNvSpPr>
              <p:nvPr/>
            </p:nvSpPr>
            <p:spPr bwMode="auto">
              <a:xfrm>
                <a:off x="1375" y="327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21" name="Freeform 45"/>
              <p:cNvSpPr>
                <a:spLocks/>
              </p:cNvSpPr>
              <p:nvPr/>
            </p:nvSpPr>
            <p:spPr bwMode="auto">
              <a:xfrm>
                <a:off x="2580" y="25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22" name="Freeform 46"/>
              <p:cNvSpPr>
                <a:spLocks/>
              </p:cNvSpPr>
              <p:nvPr/>
            </p:nvSpPr>
            <p:spPr bwMode="auto">
              <a:xfrm>
                <a:off x="1616" y="30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23" name="Freeform 47"/>
              <p:cNvSpPr>
                <a:spLocks/>
              </p:cNvSpPr>
              <p:nvPr/>
            </p:nvSpPr>
            <p:spPr bwMode="auto">
              <a:xfrm>
                <a:off x="988" y="337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24" name="Freeform 48"/>
              <p:cNvSpPr>
                <a:spLocks/>
              </p:cNvSpPr>
              <p:nvPr/>
            </p:nvSpPr>
            <p:spPr bwMode="auto">
              <a:xfrm>
                <a:off x="1616"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25" name="Freeform 49"/>
              <p:cNvSpPr>
                <a:spLocks/>
              </p:cNvSpPr>
              <p:nvPr/>
            </p:nvSpPr>
            <p:spPr bwMode="auto">
              <a:xfrm>
                <a:off x="1234" y="33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26" name="Freeform 50"/>
              <p:cNvSpPr>
                <a:spLocks/>
              </p:cNvSpPr>
              <p:nvPr/>
            </p:nvSpPr>
            <p:spPr bwMode="auto">
              <a:xfrm>
                <a:off x="2004" y="284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27" name="Freeform 51"/>
              <p:cNvSpPr>
                <a:spLocks/>
              </p:cNvSpPr>
              <p:nvPr/>
            </p:nvSpPr>
            <p:spPr bwMode="auto">
              <a:xfrm>
                <a:off x="2161" y="23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28" name="Freeform 52"/>
              <p:cNvSpPr>
                <a:spLocks/>
              </p:cNvSpPr>
              <p:nvPr/>
            </p:nvSpPr>
            <p:spPr bwMode="auto">
              <a:xfrm>
                <a:off x="1375"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29" name="Freeform 53"/>
              <p:cNvSpPr>
                <a:spLocks/>
              </p:cNvSpPr>
              <p:nvPr/>
            </p:nvSpPr>
            <p:spPr bwMode="auto">
              <a:xfrm>
                <a:off x="3904" y="165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30" name="Freeform 54"/>
              <p:cNvSpPr>
                <a:spLocks/>
              </p:cNvSpPr>
              <p:nvPr/>
            </p:nvSpPr>
            <p:spPr bwMode="auto">
              <a:xfrm>
                <a:off x="3548" y="166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31" name="Freeform 55"/>
              <p:cNvSpPr>
                <a:spLocks/>
              </p:cNvSpPr>
              <p:nvPr/>
            </p:nvSpPr>
            <p:spPr bwMode="auto">
              <a:xfrm>
                <a:off x="1234" y="33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32" name="Freeform 56"/>
              <p:cNvSpPr>
                <a:spLocks/>
              </p:cNvSpPr>
              <p:nvPr/>
            </p:nvSpPr>
            <p:spPr bwMode="auto">
              <a:xfrm>
                <a:off x="2868" y="13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33" name="Freeform 57"/>
              <p:cNvSpPr>
                <a:spLocks/>
              </p:cNvSpPr>
              <p:nvPr/>
            </p:nvSpPr>
            <p:spPr bwMode="auto">
              <a:xfrm>
                <a:off x="1234" y="35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34" name="Freeform 58"/>
              <p:cNvSpPr>
                <a:spLocks/>
              </p:cNvSpPr>
              <p:nvPr/>
            </p:nvSpPr>
            <p:spPr bwMode="auto">
              <a:xfrm>
                <a:off x="1234" y="306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35" name="Freeform 59"/>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36" name="Freeform 60"/>
              <p:cNvSpPr>
                <a:spLocks/>
              </p:cNvSpPr>
              <p:nvPr/>
            </p:nvSpPr>
            <p:spPr bwMode="auto">
              <a:xfrm>
                <a:off x="1983" y="26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37" name="Freeform 61"/>
              <p:cNvSpPr>
                <a:spLocks/>
              </p:cNvSpPr>
              <p:nvPr/>
            </p:nvSpPr>
            <p:spPr bwMode="auto">
              <a:xfrm>
                <a:off x="4261" y="15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38" name="Freeform 62"/>
              <p:cNvSpPr>
                <a:spLocks/>
              </p:cNvSpPr>
              <p:nvPr/>
            </p:nvSpPr>
            <p:spPr bwMode="auto">
              <a:xfrm>
                <a:off x="3339" y="201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39" name="Freeform 63"/>
              <p:cNvSpPr>
                <a:spLocks/>
              </p:cNvSpPr>
              <p:nvPr/>
            </p:nvSpPr>
            <p:spPr bwMode="auto">
              <a:xfrm>
                <a:off x="2239" y="22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40" name="Freeform 64"/>
              <p:cNvSpPr>
                <a:spLocks/>
              </p:cNvSpPr>
              <p:nvPr/>
            </p:nvSpPr>
            <p:spPr bwMode="auto">
              <a:xfrm>
                <a:off x="1234" y="336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41" name="Freeform 65"/>
              <p:cNvSpPr>
                <a:spLocks/>
              </p:cNvSpPr>
              <p:nvPr/>
            </p:nvSpPr>
            <p:spPr bwMode="auto">
              <a:xfrm>
                <a:off x="1234" y="34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42" name="Freeform 66"/>
              <p:cNvSpPr>
                <a:spLocks/>
              </p:cNvSpPr>
              <p:nvPr/>
            </p:nvSpPr>
            <p:spPr bwMode="auto">
              <a:xfrm>
                <a:off x="3952" y="182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43" name="Freeform 67"/>
              <p:cNvSpPr>
                <a:spLocks/>
              </p:cNvSpPr>
              <p:nvPr/>
            </p:nvSpPr>
            <p:spPr bwMode="auto">
              <a:xfrm>
                <a:off x="3208" y="214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44" name="Freeform 68"/>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45" name="Freeform 69"/>
              <p:cNvSpPr>
                <a:spLocks/>
              </p:cNvSpPr>
              <p:nvPr/>
            </p:nvSpPr>
            <p:spPr bwMode="auto">
              <a:xfrm>
                <a:off x="4151" y="127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46" name="Freeform 70"/>
              <p:cNvSpPr>
                <a:spLocks/>
              </p:cNvSpPr>
              <p:nvPr/>
            </p:nvSpPr>
            <p:spPr bwMode="auto">
              <a:xfrm>
                <a:off x="1375" y="33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47" name="Freeform 71"/>
              <p:cNvSpPr>
                <a:spLocks/>
              </p:cNvSpPr>
              <p:nvPr/>
            </p:nvSpPr>
            <p:spPr bwMode="auto">
              <a:xfrm>
                <a:off x="1234"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48" name="Freeform 72"/>
              <p:cNvSpPr>
                <a:spLocks/>
              </p:cNvSpPr>
              <p:nvPr/>
            </p:nvSpPr>
            <p:spPr bwMode="auto">
              <a:xfrm>
                <a:off x="1721" y="30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49" name="Freeform 73"/>
              <p:cNvSpPr>
                <a:spLocks/>
              </p:cNvSpPr>
              <p:nvPr/>
            </p:nvSpPr>
            <p:spPr bwMode="auto">
              <a:xfrm>
                <a:off x="1234" y="34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50" name="Freeform 74"/>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51" name="Freeform 75"/>
              <p:cNvSpPr>
                <a:spLocks/>
              </p:cNvSpPr>
              <p:nvPr/>
            </p:nvSpPr>
            <p:spPr bwMode="auto">
              <a:xfrm>
                <a:off x="2821" y="25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52" name="Freeform 76"/>
              <p:cNvSpPr>
                <a:spLocks/>
              </p:cNvSpPr>
              <p:nvPr/>
            </p:nvSpPr>
            <p:spPr bwMode="auto">
              <a:xfrm>
                <a:off x="4083" y="144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53" name="Freeform 77"/>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54" name="Freeform 78"/>
              <p:cNvSpPr>
                <a:spLocks/>
              </p:cNvSpPr>
              <p:nvPr/>
            </p:nvSpPr>
            <p:spPr bwMode="auto">
              <a:xfrm>
                <a:off x="2197" y="265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55" name="Freeform 79"/>
              <p:cNvSpPr>
                <a:spLocks/>
              </p:cNvSpPr>
              <p:nvPr/>
            </p:nvSpPr>
            <p:spPr bwMode="auto">
              <a:xfrm>
                <a:off x="1674" y="30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56" name="Freeform 80"/>
              <p:cNvSpPr>
                <a:spLocks/>
              </p:cNvSpPr>
              <p:nvPr/>
            </p:nvSpPr>
            <p:spPr bwMode="auto">
              <a:xfrm>
                <a:off x="1375" y="333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57" name="Freeform 81"/>
              <p:cNvSpPr>
                <a:spLocks/>
              </p:cNvSpPr>
              <p:nvPr/>
            </p:nvSpPr>
            <p:spPr bwMode="auto">
              <a:xfrm>
                <a:off x="1375" y="30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58" name="Freeform 82"/>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59" name="Freeform 83"/>
              <p:cNvSpPr>
                <a:spLocks/>
              </p:cNvSpPr>
              <p:nvPr/>
            </p:nvSpPr>
            <p:spPr bwMode="auto">
              <a:xfrm>
                <a:off x="2475" y="318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60" name="Freeform 84"/>
              <p:cNvSpPr>
                <a:spLocks/>
              </p:cNvSpPr>
              <p:nvPr/>
            </p:nvSpPr>
            <p:spPr bwMode="auto">
              <a:xfrm>
                <a:off x="1831" y="27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61" name="Freeform 85"/>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62" name="Freeform 86"/>
              <p:cNvSpPr>
                <a:spLocks/>
              </p:cNvSpPr>
              <p:nvPr/>
            </p:nvSpPr>
            <p:spPr bwMode="auto">
              <a:xfrm>
                <a:off x="1375" y="33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63" name="Freeform 87"/>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64" name="Freeform 88"/>
              <p:cNvSpPr>
                <a:spLocks/>
              </p:cNvSpPr>
              <p:nvPr/>
            </p:nvSpPr>
            <p:spPr bwMode="auto">
              <a:xfrm>
                <a:off x="1983" y="23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65" name="Freeform 89"/>
              <p:cNvSpPr>
                <a:spLocks/>
              </p:cNvSpPr>
              <p:nvPr/>
            </p:nvSpPr>
            <p:spPr bwMode="auto">
              <a:xfrm>
                <a:off x="1375" y="293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66" name="Freeform 90"/>
              <p:cNvSpPr>
                <a:spLocks/>
              </p:cNvSpPr>
              <p:nvPr/>
            </p:nvSpPr>
            <p:spPr bwMode="auto">
              <a:xfrm>
                <a:off x="988" y="34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67" name="Freeform 91"/>
              <p:cNvSpPr>
                <a:spLocks/>
              </p:cNvSpPr>
              <p:nvPr/>
            </p:nvSpPr>
            <p:spPr bwMode="auto">
              <a:xfrm>
                <a:off x="3465" y="23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68" name="Freeform 92"/>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69" name="Freeform 93"/>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70" name="Freeform 94"/>
              <p:cNvSpPr>
                <a:spLocks/>
              </p:cNvSpPr>
              <p:nvPr/>
            </p:nvSpPr>
            <p:spPr bwMode="auto">
              <a:xfrm>
                <a:off x="1375" y="3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71" name="Freeform 95"/>
              <p:cNvSpPr>
                <a:spLocks/>
              </p:cNvSpPr>
              <p:nvPr/>
            </p:nvSpPr>
            <p:spPr bwMode="auto">
              <a:xfrm>
                <a:off x="1475" y="32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72" name="Freeform 96"/>
              <p:cNvSpPr>
                <a:spLocks/>
              </p:cNvSpPr>
              <p:nvPr/>
            </p:nvSpPr>
            <p:spPr bwMode="auto">
              <a:xfrm>
                <a:off x="988" y="34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73" name="Freeform 97"/>
              <p:cNvSpPr>
                <a:spLocks/>
              </p:cNvSpPr>
              <p:nvPr/>
            </p:nvSpPr>
            <p:spPr bwMode="auto">
              <a:xfrm>
                <a:off x="4056" y="183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74" name="Freeform 98"/>
              <p:cNvSpPr>
                <a:spLocks/>
              </p:cNvSpPr>
              <p:nvPr/>
            </p:nvSpPr>
            <p:spPr bwMode="auto">
              <a:xfrm>
                <a:off x="1234"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75" name="Freeform 99"/>
              <p:cNvSpPr>
                <a:spLocks/>
              </p:cNvSpPr>
              <p:nvPr/>
            </p:nvSpPr>
            <p:spPr bwMode="auto">
              <a:xfrm>
                <a:off x="2197" y="30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76" name="Freeform 100"/>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77" name="Freeform 101"/>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78" name="Freeform 102"/>
              <p:cNvSpPr>
                <a:spLocks/>
              </p:cNvSpPr>
              <p:nvPr/>
            </p:nvSpPr>
            <p:spPr bwMode="auto">
              <a:xfrm>
                <a:off x="3836" y="20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79" name="Freeform 103"/>
              <p:cNvSpPr>
                <a:spLocks/>
              </p:cNvSpPr>
              <p:nvPr/>
            </p:nvSpPr>
            <p:spPr bwMode="auto">
              <a:xfrm>
                <a:off x="2915" y="206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80" name="Freeform 104"/>
              <p:cNvSpPr>
                <a:spLocks/>
              </p:cNvSpPr>
              <p:nvPr/>
            </p:nvSpPr>
            <p:spPr bwMode="auto">
              <a:xfrm>
                <a:off x="2208" y="323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81" name="Freeform 105"/>
              <p:cNvSpPr>
                <a:spLocks/>
              </p:cNvSpPr>
              <p:nvPr/>
            </p:nvSpPr>
            <p:spPr bwMode="auto">
              <a:xfrm>
                <a:off x="1553" y="32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82" name="Freeform 106"/>
              <p:cNvSpPr>
                <a:spLocks/>
              </p:cNvSpPr>
              <p:nvPr/>
            </p:nvSpPr>
            <p:spPr bwMode="auto">
              <a:xfrm>
                <a:off x="3847" y="15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83" name="Freeform 107"/>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84" name="Freeform 108"/>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85" name="Freeform 109"/>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86" name="Freeform 110"/>
              <p:cNvSpPr>
                <a:spLocks/>
              </p:cNvSpPr>
              <p:nvPr/>
            </p:nvSpPr>
            <p:spPr bwMode="auto">
              <a:xfrm>
                <a:off x="3999" y="17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87" name="Freeform 111"/>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88" name="Freeform 112"/>
              <p:cNvSpPr>
                <a:spLocks/>
              </p:cNvSpPr>
              <p:nvPr/>
            </p:nvSpPr>
            <p:spPr bwMode="auto">
              <a:xfrm>
                <a:off x="1862" y="321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89" name="Freeform 113"/>
              <p:cNvSpPr>
                <a:spLocks/>
              </p:cNvSpPr>
              <p:nvPr/>
            </p:nvSpPr>
            <p:spPr bwMode="auto">
              <a:xfrm>
                <a:off x="3789" y="20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90" name="Freeform 114"/>
              <p:cNvSpPr>
                <a:spLocks/>
              </p:cNvSpPr>
              <p:nvPr/>
            </p:nvSpPr>
            <p:spPr bwMode="auto">
              <a:xfrm>
                <a:off x="1234"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91" name="Freeform 115"/>
              <p:cNvSpPr>
                <a:spLocks/>
              </p:cNvSpPr>
              <p:nvPr/>
            </p:nvSpPr>
            <p:spPr bwMode="auto">
              <a:xfrm>
                <a:off x="988" y="34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92" name="Freeform 116"/>
              <p:cNvSpPr>
                <a:spLocks/>
              </p:cNvSpPr>
              <p:nvPr/>
            </p:nvSpPr>
            <p:spPr bwMode="auto">
              <a:xfrm>
                <a:off x="1941" y="25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93" name="Freeform 117"/>
              <p:cNvSpPr>
                <a:spLocks/>
              </p:cNvSpPr>
              <p:nvPr/>
            </p:nvSpPr>
            <p:spPr bwMode="auto">
              <a:xfrm>
                <a:off x="2255" y="295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94" name="Freeform 118"/>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95" name="Freeform 119"/>
              <p:cNvSpPr>
                <a:spLocks/>
              </p:cNvSpPr>
              <p:nvPr/>
            </p:nvSpPr>
            <p:spPr bwMode="auto">
              <a:xfrm>
                <a:off x="1234"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96" name="Freeform 120"/>
              <p:cNvSpPr>
                <a:spLocks/>
              </p:cNvSpPr>
              <p:nvPr/>
            </p:nvSpPr>
            <p:spPr bwMode="auto">
              <a:xfrm>
                <a:off x="2695" y="24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497" name="Freeform 121"/>
              <p:cNvSpPr>
                <a:spLocks/>
              </p:cNvSpPr>
              <p:nvPr/>
            </p:nvSpPr>
            <p:spPr bwMode="auto">
              <a:xfrm>
                <a:off x="1375" y="32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98" name="Freeform 122"/>
              <p:cNvSpPr>
                <a:spLocks/>
              </p:cNvSpPr>
              <p:nvPr/>
            </p:nvSpPr>
            <p:spPr bwMode="auto">
              <a:xfrm>
                <a:off x="1234" y="34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499" name="Freeform 123"/>
              <p:cNvSpPr>
                <a:spLocks/>
              </p:cNvSpPr>
              <p:nvPr/>
            </p:nvSpPr>
            <p:spPr bwMode="auto">
              <a:xfrm>
                <a:off x="1375" y="33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00" name="Freeform 124"/>
              <p:cNvSpPr>
                <a:spLocks/>
              </p:cNvSpPr>
              <p:nvPr/>
            </p:nvSpPr>
            <p:spPr bwMode="auto">
              <a:xfrm>
                <a:off x="1234" y="34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01" name="Freeform 125"/>
              <p:cNvSpPr>
                <a:spLocks/>
              </p:cNvSpPr>
              <p:nvPr/>
            </p:nvSpPr>
            <p:spPr bwMode="auto">
              <a:xfrm>
                <a:off x="1674" y="29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02" name="Freeform 126"/>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03" name="Freeform 127"/>
              <p:cNvSpPr>
                <a:spLocks/>
              </p:cNvSpPr>
              <p:nvPr/>
            </p:nvSpPr>
            <p:spPr bwMode="auto">
              <a:xfrm>
                <a:off x="1234" y="35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04" name="Freeform 128"/>
              <p:cNvSpPr>
                <a:spLocks/>
              </p:cNvSpPr>
              <p:nvPr/>
            </p:nvSpPr>
            <p:spPr bwMode="auto">
              <a:xfrm>
                <a:off x="3768" y="11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05" name="Freeform 129"/>
              <p:cNvSpPr>
                <a:spLocks/>
              </p:cNvSpPr>
              <p:nvPr/>
            </p:nvSpPr>
            <p:spPr bwMode="auto">
              <a:xfrm>
                <a:off x="2093" y="333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06" name="Freeform 130"/>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07" name="Freeform 131"/>
              <p:cNvSpPr>
                <a:spLocks/>
              </p:cNvSpPr>
              <p:nvPr/>
            </p:nvSpPr>
            <p:spPr bwMode="auto">
              <a:xfrm>
                <a:off x="1721" y="276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08" name="Freeform 132"/>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09" name="Freeform 133"/>
              <p:cNvSpPr>
                <a:spLocks/>
              </p:cNvSpPr>
              <p:nvPr/>
            </p:nvSpPr>
            <p:spPr bwMode="auto">
              <a:xfrm>
                <a:off x="1234" y="321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10" name="Freeform 134"/>
              <p:cNvSpPr>
                <a:spLocks/>
              </p:cNvSpPr>
              <p:nvPr/>
            </p:nvSpPr>
            <p:spPr bwMode="auto">
              <a:xfrm>
                <a:off x="1234" y="322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11" name="Freeform 135"/>
              <p:cNvSpPr>
                <a:spLocks/>
              </p:cNvSpPr>
              <p:nvPr/>
            </p:nvSpPr>
            <p:spPr bwMode="auto">
              <a:xfrm>
                <a:off x="3747" y="207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12" name="Freeform 136"/>
              <p:cNvSpPr>
                <a:spLocks/>
              </p:cNvSpPr>
              <p:nvPr/>
            </p:nvSpPr>
            <p:spPr bwMode="auto">
              <a:xfrm>
                <a:off x="1674" y="23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13" name="Freeform 137"/>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14" name="Freeform 138"/>
              <p:cNvSpPr>
                <a:spLocks/>
              </p:cNvSpPr>
              <p:nvPr/>
            </p:nvSpPr>
            <p:spPr bwMode="auto">
              <a:xfrm>
                <a:off x="1763" y="295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15" name="Freeform 139"/>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16" name="Freeform 140"/>
              <p:cNvSpPr>
                <a:spLocks/>
              </p:cNvSpPr>
              <p:nvPr/>
            </p:nvSpPr>
            <p:spPr bwMode="auto">
              <a:xfrm>
                <a:off x="1234" y="33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17" name="Freeform 141"/>
              <p:cNvSpPr>
                <a:spLocks/>
              </p:cNvSpPr>
              <p:nvPr/>
            </p:nvSpPr>
            <p:spPr bwMode="auto">
              <a:xfrm>
                <a:off x="3386" y="220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18" name="Freeform 142"/>
              <p:cNvSpPr>
                <a:spLocks/>
              </p:cNvSpPr>
              <p:nvPr/>
            </p:nvSpPr>
            <p:spPr bwMode="auto">
              <a:xfrm>
                <a:off x="1475" y="328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19" name="Freeform 143"/>
              <p:cNvSpPr>
                <a:spLocks/>
              </p:cNvSpPr>
              <p:nvPr/>
            </p:nvSpPr>
            <p:spPr bwMode="auto">
              <a:xfrm>
                <a:off x="3308" y="186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20" name="Freeform 144"/>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21" name="Freeform 145"/>
              <p:cNvSpPr>
                <a:spLocks/>
              </p:cNvSpPr>
              <p:nvPr/>
            </p:nvSpPr>
            <p:spPr bwMode="auto">
              <a:xfrm>
                <a:off x="2025" y="26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22" name="Freeform 146"/>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23" name="Freeform 147"/>
              <p:cNvSpPr>
                <a:spLocks/>
              </p:cNvSpPr>
              <p:nvPr/>
            </p:nvSpPr>
            <p:spPr bwMode="auto">
              <a:xfrm>
                <a:off x="1475" y="34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24" name="Freeform 148"/>
              <p:cNvSpPr>
                <a:spLocks/>
              </p:cNvSpPr>
              <p:nvPr/>
            </p:nvSpPr>
            <p:spPr bwMode="auto">
              <a:xfrm>
                <a:off x="1375" y="328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25" name="Freeform 149"/>
              <p:cNvSpPr>
                <a:spLocks/>
              </p:cNvSpPr>
              <p:nvPr/>
            </p:nvSpPr>
            <p:spPr bwMode="auto">
              <a:xfrm>
                <a:off x="2810" y="1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26" name="Freeform 150"/>
              <p:cNvSpPr>
                <a:spLocks/>
              </p:cNvSpPr>
              <p:nvPr/>
            </p:nvSpPr>
            <p:spPr bwMode="auto">
              <a:xfrm>
                <a:off x="2161" y="26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27" name="Freeform 151"/>
              <p:cNvSpPr>
                <a:spLocks/>
              </p:cNvSpPr>
              <p:nvPr/>
            </p:nvSpPr>
            <p:spPr bwMode="auto">
              <a:xfrm>
                <a:off x="1234" y="34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28" name="Freeform 152"/>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29" name="Freeform 153"/>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30" name="Freeform 154"/>
              <p:cNvSpPr>
                <a:spLocks/>
              </p:cNvSpPr>
              <p:nvPr/>
            </p:nvSpPr>
            <p:spPr bwMode="auto">
              <a:xfrm>
                <a:off x="1234" y="34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31" name="Freeform 155"/>
              <p:cNvSpPr>
                <a:spLocks/>
              </p:cNvSpPr>
              <p:nvPr/>
            </p:nvSpPr>
            <p:spPr bwMode="auto">
              <a:xfrm>
                <a:off x="3135" y="23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32" name="Freeform 156"/>
              <p:cNvSpPr>
                <a:spLocks/>
              </p:cNvSpPr>
              <p:nvPr/>
            </p:nvSpPr>
            <p:spPr bwMode="auto">
              <a:xfrm>
                <a:off x="4240" y="16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33" name="Freeform 157"/>
              <p:cNvSpPr>
                <a:spLocks/>
              </p:cNvSpPr>
              <p:nvPr/>
            </p:nvSpPr>
            <p:spPr bwMode="auto">
              <a:xfrm>
                <a:off x="1375" y="32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34" name="Freeform 158"/>
              <p:cNvSpPr>
                <a:spLocks/>
              </p:cNvSpPr>
              <p:nvPr/>
            </p:nvSpPr>
            <p:spPr bwMode="auto">
              <a:xfrm>
                <a:off x="1234" y="3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35" name="Freeform 159"/>
              <p:cNvSpPr>
                <a:spLocks/>
              </p:cNvSpPr>
              <p:nvPr/>
            </p:nvSpPr>
            <p:spPr bwMode="auto">
              <a:xfrm>
                <a:off x="1375" y="333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36" name="Freeform 160"/>
              <p:cNvSpPr>
                <a:spLocks/>
              </p:cNvSpPr>
              <p:nvPr/>
            </p:nvSpPr>
            <p:spPr bwMode="auto">
              <a:xfrm>
                <a:off x="3470" y="16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37" name="Freeform 161"/>
              <p:cNvSpPr>
                <a:spLocks/>
              </p:cNvSpPr>
              <p:nvPr/>
            </p:nvSpPr>
            <p:spPr bwMode="auto">
              <a:xfrm>
                <a:off x="988" y="333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38" name="Freeform 162"/>
              <p:cNvSpPr>
                <a:spLocks/>
              </p:cNvSpPr>
              <p:nvPr/>
            </p:nvSpPr>
            <p:spPr bwMode="auto">
              <a:xfrm>
                <a:off x="2376" y="268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39" name="Freeform 163"/>
              <p:cNvSpPr>
                <a:spLocks/>
              </p:cNvSpPr>
              <p:nvPr/>
            </p:nvSpPr>
            <p:spPr bwMode="auto">
              <a:xfrm>
                <a:off x="1763" y="299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40" name="Freeform 164"/>
              <p:cNvSpPr>
                <a:spLocks/>
              </p:cNvSpPr>
              <p:nvPr/>
            </p:nvSpPr>
            <p:spPr bwMode="auto">
              <a:xfrm>
                <a:off x="2370" y="23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41" name="Freeform 165"/>
              <p:cNvSpPr>
                <a:spLocks/>
              </p:cNvSpPr>
              <p:nvPr/>
            </p:nvSpPr>
            <p:spPr bwMode="auto">
              <a:xfrm>
                <a:off x="1234"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42" name="Freeform 166"/>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43" name="Freeform 167"/>
              <p:cNvSpPr>
                <a:spLocks/>
              </p:cNvSpPr>
              <p:nvPr/>
            </p:nvSpPr>
            <p:spPr bwMode="auto">
              <a:xfrm>
                <a:off x="4056"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44" name="Freeform 168"/>
              <p:cNvSpPr>
                <a:spLocks/>
              </p:cNvSpPr>
              <p:nvPr/>
            </p:nvSpPr>
            <p:spPr bwMode="auto">
              <a:xfrm>
                <a:off x="2857" y="22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45" name="Freeform 169"/>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46" name="Freeform 170"/>
              <p:cNvSpPr>
                <a:spLocks/>
              </p:cNvSpPr>
              <p:nvPr/>
            </p:nvSpPr>
            <p:spPr bwMode="auto">
              <a:xfrm>
                <a:off x="2679" y="26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47" name="Freeform 171"/>
              <p:cNvSpPr>
                <a:spLocks/>
              </p:cNvSpPr>
              <p:nvPr/>
            </p:nvSpPr>
            <p:spPr bwMode="auto">
              <a:xfrm>
                <a:off x="988" y="34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48" name="Freeform 172"/>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49" name="Freeform 173"/>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50" name="Freeform 174"/>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51" name="Freeform 175"/>
              <p:cNvSpPr>
                <a:spLocks/>
              </p:cNvSpPr>
              <p:nvPr/>
            </p:nvSpPr>
            <p:spPr bwMode="auto">
              <a:xfrm>
                <a:off x="1234" y="329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52" name="Freeform 176"/>
              <p:cNvSpPr>
                <a:spLocks/>
              </p:cNvSpPr>
              <p:nvPr/>
            </p:nvSpPr>
            <p:spPr bwMode="auto">
              <a:xfrm>
                <a:off x="1475" y="27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53" name="Freeform 177"/>
              <p:cNvSpPr>
                <a:spLocks/>
              </p:cNvSpPr>
              <p:nvPr/>
            </p:nvSpPr>
            <p:spPr bwMode="auto">
              <a:xfrm>
                <a:off x="1962" y="30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54" name="Freeform 178"/>
              <p:cNvSpPr>
                <a:spLocks/>
              </p:cNvSpPr>
              <p:nvPr/>
            </p:nvSpPr>
            <p:spPr bwMode="auto">
              <a:xfrm>
                <a:off x="2287" y="233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55" name="Freeform 179"/>
              <p:cNvSpPr>
                <a:spLocks/>
              </p:cNvSpPr>
              <p:nvPr/>
            </p:nvSpPr>
            <p:spPr bwMode="auto">
              <a:xfrm>
                <a:off x="1234" y="330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56" name="Freeform 180"/>
              <p:cNvSpPr>
                <a:spLocks/>
              </p:cNvSpPr>
              <p:nvPr/>
            </p:nvSpPr>
            <p:spPr bwMode="auto">
              <a:xfrm>
                <a:off x="3554" y="192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57" name="Freeform 181"/>
              <p:cNvSpPr>
                <a:spLocks/>
              </p:cNvSpPr>
              <p:nvPr/>
            </p:nvSpPr>
            <p:spPr bwMode="auto">
              <a:xfrm>
                <a:off x="1234"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58" name="Freeform 182"/>
              <p:cNvSpPr>
                <a:spLocks/>
              </p:cNvSpPr>
              <p:nvPr/>
            </p:nvSpPr>
            <p:spPr bwMode="auto">
              <a:xfrm>
                <a:off x="1234" y="34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59" name="Freeform 183"/>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60" name="Freeform 184"/>
              <p:cNvSpPr>
                <a:spLocks/>
              </p:cNvSpPr>
              <p:nvPr/>
            </p:nvSpPr>
            <p:spPr bwMode="auto">
              <a:xfrm>
                <a:off x="1234"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61" name="Freeform 185"/>
              <p:cNvSpPr>
                <a:spLocks/>
              </p:cNvSpPr>
              <p:nvPr/>
            </p:nvSpPr>
            <p:spPr bwMode="auto">
              <a:xfrm>
                <a:off x="3035" y="170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62" name="Freeform 186"/>
              <p:cNvSpPr>
                <a:spLocks/>
              </p:cNvSpPr>
              <p:nvPr/>
            </p:nvSpPr>
            <p:spPr bwMode="auto">
              <a:xfrm>
                <a:off x="1553" y="309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63" name="Freeform 187"/>
              <p:cNvSpPr>
                <a:spLocks/>
              </p:cNvSpPr>
              <p:nvPr/>
            </p:nvSpPr>
            <p:spPr bwMode="auto">
              <a:xfrm>
                <a:off x="3863" y="16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64" name="Freeform 188"/>
              <p:cNvSpPr>
                <a:spLocks/>
              </p:cNvSpPr>
              <p:nvPr/>
            </p:nvSpPr>
            <p:spPr bwMode="auto">
              <a:xfrm>
                <a:off x="2742" y="204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65" name="Freeform 189"/>
              <p:cNvSpPr>
                <a:spLocks/>
              </p:cNvSpPr>
              <p:nvPr/>
            </p:nvSpPr>
            <p:spPr bwMode="auto">
              <a:xfrm>
                <a:off x="1234" y="34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66" name="Freeform 190"/>
              <p:cNvSpPr>
                <a:spLocks/>
              </p:cNvSpPr>
              <p:nvPr/>
            </p:nvSpPr>
            <p:spPr bwMode="auto">
              <a:xfrm>
                <a:off x="1616" y="300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67" name="Freeform 191"/>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68" name="Freeform 192"/>
              <p:cNvSpPr>
                <a:spLocks/>
              </p:cNvSpPr>
              <p:nvPr/>
            </p:nvSpPr>
            <p:spPr bwMode="auto">
              <a:xfrm>
                <a:off x="1375"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69" name="Freeform 193"/>
              <p:cNvSpPr>
                <a:spLocks/>
              </p:cNvSpPr>
              <p:nvPr/>
            </p:nvSpPr>
            <p:spPr bwMode="auto">
              <a:xfrm>
                <a:off x="3391" y="213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70" name="Freeform 194"/>
              <p:cNvSpPr>
                <a:spLocks/>
              </p:cNvSpPr>
              <p:nvPr/>
            </p:nvSpPr>
            <p:spPr bwMode="auto">
              <a:xfrm>
                <a:off x="1375" y="33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71" name="Freeform 195"/>
              <p:cNvSpPr>
                <a:spLocks/>
              </p:cNvSpPr>
              <p:nvPr/>
            </p:nvSpPr>
            <p:spPr bwMode="auto">
              <a:xfrm>
                <a:off x="1941" y="202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72" name="Freeform 196"/>
              <p:cNvSpPr>
                <a:spLocks/>
              </p:cNvSpPr>
              <p:nvPr/>
            </p:nvSpPr>
            <p:spPr bwMode="auto">
              <a:xfrm>
                <a:off x="1915" y="30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73" name="Freeform 197"/>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74" name="Freeform 198"/>
              <p:cNvSpPr>
                <a:spLocks/>
              </p:cNvSpPr>
              <p:nvPr/>
            </p:nvSpPr>
            <p:spPr bwMode="auto">
              <a:xfrm>
                <a:off x="2522" y="305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75" name="Freeform 199"/>
              <p:cNvSpPr>
                <a:spLocks/>
              </p:cNvSpPr>
              <p:nvPr/>
            </p:nvSpPr>
            <p:spPr bwMode="auto">
              <a:xfrm>
                <a:off x="1941" y="299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76" name="Freeform 200"/>
              <p:cNvSpPr>
                <a:spLocks/>
              </p:cNvSpPr>
              <p:nvPr/>
            </p:nvSpPr>
            <p:spPr bwMode="auto">
              <a:xfrm>
                <a:off x="1375" y="34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77" name="Freeform 201"/>
              <p:cNvSpPr>
                <a:spLocks/>
              </p:cNvSpPr>
              <p:nvPr/>
            </p:nvSpPr>
            <p:spPr bwMode="auto">
              <a:xfrm>
                <a:off x="988" y="34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78" name="Freeform 202"/>
              <p:cNvSpPr>
                <a:spLocks/>
              </p:cNvSpPr>
              <p:nvPr/>
            </p:nvSpPr>
            <p:spPr bwMode="auto">
              <a:xfrm>
                <a:off x="1763" y="28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79" name="Freeform 203"/>
              <p:cNvSpPr>
                <a:spLocks/>
              </p:cNvSpPr>
              <p:nvPr/>
            </p:nvSpPr>
            <p:spPr bwMode="auto">
              <a:xfrm>
                <a:off x="1234" y="33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80" name="Freeform 204"/>
              <p:cNvSpPr>
                <a:spLocks/>
              </p:cNvSpPr>
              <p:nvPr/>
            </p:nvSpPr>
            <p:spPr bwMode="auto">
              <a:xfrm>
                <a:off x="1234" y="32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81" name="Freeform 205"/>
              <p:cNvSpPr>
                <a:spLocks/>
              </p:cNvSpPr>
              <p:nvPr/>
            </p:nvSpPr>
            <p:spPr bwMode="auto">
              <a:xfrm>
                <a:off x="4083" y="1462"/>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82" name="Freeform 206"/>
              <p:cNvSpPr>
                <a:spLocks/>
              </p:cNvSpPr>
              <p:nvPr/>
            </p:nvSpPr>
            <p:spPr bwMode="auto">
              <a:xfrm>
                <a:off x="1674" y="26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4" name="Group 408"/>
            <p:cNvGrpSpPr>
              <a:grpSpLocks/>
            </p:cNvGrpSpPr>
            <p:nvPr/>
          </p:nvGrpSpPr>
          <p:grpSpPr bwMode="auto">
            <a:xfrm>
              <a:off x="988" y="1378"/>
              <a:ext cx="3246" cy="2226"/>
              <a:chOff x="988" y="1378"/>
              <a:chExt cx="3246" cy="2226"/>
            </a:xfrm>
          </p:grpSpPr>
          <p:sp>
            <p:nvSpPr>
              <p:cNvPr id="229584" name="Freeform 208"/>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85" name="Freeform 209"/>
              <p:cNvSpPr>
                <a:spLocks/>
              </p:cNvSpPr>
              <p:nvPr/>
            </p:nvSpPr>
            <p:spPr bwMode="auto">
              <a:xfrm>
                <a:off x="1234" y="324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86" name="Freeform 210"/>
              <p:cNvSpPr>
                <a:spLocks/>
              </p:cNvSpPr>
              <p:nvPr/>
            </p:nvSpPr>
            <p:spPr bwMode="auto">
              <a:xfrm>
                <a:off x="3135" y="220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87" name="Freeform 211"/>
              <p:cNvSpPr>
                <a:spLocks/>
              </p:cNvSpPr>
              <p:nvPr/>
            </p:nvSpPr>
            <p:spPr bwMode="auto">
              <a:xfrm>
                <a:off x="1234" y="34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88" name="Freeform 212"/>
              <p:cNvSpPr>
                <a:spLocks/>
              </p:cNvSpPr>
              <p:nvPr/>
            </p:nvSpPr>
            <p:spPr bwMode="auto">
              <a:xfrm>
                <a:off x="1234" y="34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89" name="Freeform 213"/>
              <p:cNvSpPr>
                <a:spLocks/>
              </p:cNvSpPr>
              <p:nvPr/>
            </p:nvSpPr>
            <p:spPr bwMode="auto">
              <a:xfrm>
                <a:off x="3365" y="13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90" name="Freeform 214"/>
              <p:cNvSpPr>
                <a:spLocks/>
              </p:cNvSpPr>
              <p:nvPr/>
            </p:nvSpPr>
            <p:spPr bwMode="auto">
              <a:xfrm>
                <a:off x="3292" y="164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91" name="Freeform 215"/>
              <p:cNvSpPr>
                <a:spLocks/>
              </p:cNvSpPr>
              <p:nvPr/>
            </p:nvSpPr>
            <p:spPr bwMode="auto">
              <a:xfrm>
                <a:off x="1375" y="320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92" name="Freeform 216"/>
              <p:cNvSpPr>
                <a:spLocks/>
              </p:cNvSpPr>
              <p:nvPr/>
            </p:nvSpPr>
            <p:spPr bwMode="auto">
              <a:xfrm>
                <a:off x="3082" y="26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93" name="Freeform 217"/>
              <p:cNvSpPr>
                <a:spLocks/>
              </p:cNvSpPr>
              <p:nvPr/>
            </p:nvSpPr>
            <p:spPr bwMode="auto">
              <a:xfrm>
                <a:off x="1674" y="24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594" name="Freeform 218"/>
              <p:cNvSpPr>
                <a:spLocks/>
              </p:cNvSpPr>
              <p:nvPr/>
            </p:nvSpPr>
            <p:spPr bwMode="auto">
              <a:xfrm>
                <a:off x="1616" y="33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95" name="Freeform 219"/>
              <p:cNvSpPr>
                <a:spLocks/>
              </p:cNvSpPr>
              <p:nvPr/>
            </p:nvSpPr>
            <p:spPr bwMode="auto">
              <a:xfrm>
                <a:off x="2197" y="2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96" name="Freeform 220"/>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97" name="Freeform 221"/>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98" name="Freeform 222"/>
              <p:cNvSpPr>
                <a:spLocks/>
              </p:cNvSpPr>
              <p:nvPr/>
            </p:nvSpPr>
            <p:spPr bwMode="auto">
              <a:xfrm>
                <a:off x="1375" y="314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599" name="Freeform 223"/>
              <p:cNvSpPr>
                <a:spLocks/>
              </p:cNvSpPr>
              <p:nvPr/>
            </p:nvSpPr>
            <p:spPr bwMode="auto">
              <a:xfrm>
                <a:off x="1375"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00" name="Freeform 224"/>
              <p:cNvSpPr>
                <a:spLocks/>
              </p:cNvSpPr>
              <p:nvPr/>
            </p:nvSpPr>
            <p:spPr bwMode="auto">
              <a:xfrm>
                <a:off x="1375" y="32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01" name="Freeform 225"/>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02" name="Freeform 226"/>
              <p:cNvSpPr>
                <a:spLocks/>
              </p:cNvSpPr>
              <p:nvPr/>
            </p:nvSpPr>
            <p:spPr bwMode="auto">
              <a:xfrm>
                <a:off x="1234" y="32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03" name="Freeform 227"/>
              <p:cNvSpPr>
                <a:spLocks/>
              </p:cNvSpPr>
              <p:nvPr/>
            </p:nvSpPr>
            <p:spPr bwMode="auto">
              <a:xfrm>
                <a:off x="1375" y="327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04" name="Freeform 228"/>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05" name="Freeform 229"/>
              <p:cNvSpPr>
                <a:spLocks/>
              </p:cNvSpPr>
              <p:nvPr/>
            </p:nvSpPr>
            <p:spPr bwMode="auto">
              <a:xfrm>
                <a:off x="1889" y="260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06" name="Freeform 230"/>
              <p:cNvSpPr>
                <a:spLocks/>
              </p:cNvSpPr>
              <p:nvPr/>
            </p:nvSpPr>
            <p:spPr bwMode="auto">
              <a:xfrm>
                <a:off x="2962" y="26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07" name="Freeform 231"/>
              <p:cNvSpPr>
                <a:spLocks/>
              </p:cNvSpPr>
              <p:nvPr/>
            </p:nvSpPr>
            <p:spPr bwMode="auto">
              <a:xfrm>
                <a:off x="1800" y="313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08" name="Freeform 232"/>
              <p:cNvSpPr>
                <a:spLocks/>
              </p:cNvSpPr>
              <p:nvPr/>
            </p:nvSpPr>
            <p:spPr bwMode="auto">
              <a:xfrm>
                <a:off x="2229" y="283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09" name="Freeform 233"/>
              <p:cNvSpPr>
                <a:spLocks/>
              </p:cNvSpPr>
              <p:nvPr/>
            </p:nvSpPr>
            <p:spPr bwMode="auto">
              <a:xfrm>
                <a:off x="4213" y="171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10" name="Freeform 234"/>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11" name="Freeform 235"/>
              <p:cNvSpPr>
                <a:spLocks/>
              </p:cNvSpPr>
              <p:nvPr/>
            </p:nvSpPr>
            <p:spPr bwMode="auto">
              <a:xfrm>
                <a:off x="1375" y="295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12" name="Freeform 236"/>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13" name="Freeform 237"/>
              <p:cNvSpPr>
                <a:spLocks/>
              </p:cNvSpPr>
              <p:nvPr/>
            </p:nvSpPr>
            <p:spPr bwMode="auto">
              <a:xfrm>
                <a:off x="4077" y="14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14" name="Freeform 238"/>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15" name="Freeform 239"/>
              <p:cNvSpPr>
                <a:spLocks/>
              </p:cNvSpPr>
              <p:nvPr/>
            </p:nvSpPr>
            <p:spPr bwMode="auto">
              <a:xfrm>
                <a:off x="3004" y="220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16" name="Freeform 240"/>
              <p:cNvSpPr>
                <a:spLocks/>
              </p:cNvSpPr>
              <p:nvPr/>
            </p:nvSpPr>
            <p:spPr bwMode="auto">
              <a:xfrm>
                <a:off x="1941" y="25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17" name="Freeform 241"/>
              <p:cNvSpPr>
                <a:spLocks/>
              </p:cNvSpPr>
              <p:nvPr/>
            </p:nvSpPr>
            <p:spPr bwMode="auto">
              <a:xfrm>
                <a:off x="1674" y="322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18" name="Freeform 242"/>
              <p:cNvSpPr>
                <a:spLocks/>
              </p:cNvSpPr>
              <p:nvPr/>
            </p:nvSpPr>
            <p:spPr bwMode="auto">
              <a:xfrm>
                <a:off x="2135" y="30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19" name="Freeform 243"/>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20" name="Freeform 244"/>
              <p:cNvSpPr>
                <a:spLocks/>
              </p:cNvSpPr>
              <p:nvPr/>
            </p:nvSpPr>
            <p:spPr bwMode="auto">
              <a:xfrm>
                <a:off x="1475" y="34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21" name="Freeform 245"/>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22" name="Freeform 246"/>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23" name="Freeform 247"/>
              <p:cNvSpPr>
                <a:spLocks/>
              </p:cNvSpPr>
              <p:nvPr/>
            </p:nvSpPr>
            <p:spPr bwMode="auto">
              <a:xfrm>
                <a:off x="1375"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24" name="Freeform 248"/>
              <p:cNvSpPr>
                <a:spLocks/>
              </p:cNvSpPr>
              <p:nvPr/>
            </p:nvSpPr>
            <p:spPr bwMode="auto">
              <a:xfrm>
                <a:off x="1831" y="27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25" name="Freeform 249"/>
              <p:cNvSpPr>
                <a:spLocks/>
              </p:cNvSpPr>
              <p:nvPr/>
            </p:nvSpPr>
            <p:spPr bwMode="auto">
              <a:xfrm>
                <a:off x="1616" y="28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26" name="Freeform 250"/>
              <p:cNvSpPr>
                <a:spLocks/>
              </p:cNvSpPr>
              <p:nvPr/>
            </p:nvSpPr>
            <p:spPr bwMode="auto">
              <a:xfrm>
                <a:off x="1962" y="272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27" name="Freeform 251"/>
              <p:cNvSpPr>
                <a:spLocks/>
              </p:cNvSpPr>
              <p:nvPr/>
            </p:nvSpPr>
            <p:spPr bwMode="auto">
              <a:xfrm>
                <a:off x="2842" y="2352"/>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28" name="Freeform 252"/>
              <p:cNvSpPr>
                <a:spLocks/>
              </p:cNvSpPr>
              <p:nvPr/>
            </p:nvSpPr>
            <p:spPr bwMode="auto">
              <a:xfrm>
                <a:off x="3564" y="16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29" name="Freeform 253"/>
              <p:cNvSpPr>
                <a:spLocks/>
              </p:cNvSpPr>
              <p:nvPr/>
            </p:nvSpPr>
            <p:spPr bwMode="auto">
              <a:xfrm>
                <a:off x="1234" y="33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30" name="Freeform 254"/>
              <p:cNvSpPr>
                <a:spLocks/>
              </p:cNvSpPr>
              <p:nvPr/>
            </p:nvSpPr>
            <p:spPr bwMode="auto">
              <a:xfrm>
                <a:off x="1475" y="321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31" name="Freeform 255"/>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32" name="Freeform 256"/>
              <p:cNvSpPr>
                <a:spLocks/>
              </p:cNvSpPr>
              <p:nvPr/>
            </p:nvSpPr>
            <p:spPr bwMode="auto">
              <a:xfrm>
                <a:off x="3418" y="202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33" name="Freeform 257"/>
              <p:cNvSpPr>
                <a:spLocks/>
              </p:cNvSpPr>
              <p:nvPr/>
            </p:nvSpPr>
            <p:spPr bwMode="auto">
              <a:xfrm>
                <a:off x="1234" y="333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34" name="Freeform 258"/>
              <p:cNvSpPr>
                <a:spLocks/>
              </p:cNvSpPr>
              <p:nvPr/>
            </p:nvSpPr>
            <p:spPr bwMode="auto">
              <a:xfrm>
                <a:off x="3627" y="211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35" name="Freeform 259"/>
              <p:cNvSpPr>
                <a:spLocks/>
              </p:cNvSpPr>
              <p:nvPr/>
            </p:nvSpPr>
            <p:spPr bwMode="auto">
              <a:xfrm>
                <a:off x="1375" y="205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36" name="Freeform 260"/>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37" name="Freeform 261"/>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38" name="Freeform 262"/>
              <p:cNvSpPr>
                <a:spLocks/>
              </p:cNvSpPr>
              <p:nvPr/>
            </p:nvSpPr>
            <p:spPr bwMode="auto">
              <a:xfrm>
                <a:off x="3287" y="14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39" name="Freeform 263"/>
              <p:cNvSpPr>
                <a:spLocks/>
              </p:cNvSpPr>
              <p:nvPr/>
            </p:nvSpPr>
            <p:spPr bwMode="auto">
              <a:xfrm>
                <a:off x="1234" y="3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40" name="Freeform 264"/>
              <p:cNvSpPr>
                <a:spLocks/>
              </p:cNvSpPr>
              <p:nvPr/>
            </p:nvSpPr>
            <p:spPr bwMode="auto">
              <a:xfrm>
                <a:off x="3679" y="1965"/>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41" name="Freeform 265"/>
              <p:cNvSpPr>
                <a:spLocks/>
              </p:cNvSpPr>
              <p:nvPr/>
            </p:nvSpPr>
            <p:spPr bwMode="auto">
              <a:xfrm>
                <a:off x="2789" y="298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42" name="Freeform 266"/>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43" name="Freeform 267"/>
              <p:cNvSpPr>
                <a:spLocks/>
              </p:cNvSpPr>
              <p:nvPr/>
            </p:nvSpPr>
            <p:spPr bwMode="auto">
              <a:xfrm>
                <a:off x="1475" y="33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44" name="Freeform 268"/>
              <p:cNvSpPr>
                <a:spLocks/>
              </p:cNvSpPr>
              <p:nvPr/>
            </p:nvSpPr>
            <p:spPr bwMode="auto">
              <a:xfrm>
                <a:off x="3527" y="180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45" name="Freeform 269"/>
              <p:cNvSpPr>
                <a:spLocks/>
              </p:cNvSpPr>
              <p:nvPr/>
            </p:nvSpPr>
            <p:spPr bwMode="auto">
              <a:xfrm>
                <a:off x="3192" y="15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46" name="Freeform 270"/>
              <p:cNvSpPr>
                <a:spLocks/>
              </p:cNvSpPr>
              <p:nvPr/>
            </p:nvSpPr>
            <p:spPr bwMode="auto">
              <a:xfrm>
                <a:off x="1234" y="35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47" name="Freeform 271"/>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48" name="Freeform 272"/>
              <p:cNvSpPr>
                <a:spLocks/>
              </p:cNvSpPr>
              <p:nvPr/>
            </p:nvSpPr>
            <p:spPr bwMode="auto">
              <a:xfrm>
                <a:off x="3119" y="2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49" name="Freeform 273"/>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50" name="Freeform 274"/>
              <p:cNvSpPr>
                <a:spLocks/>
              </p:cNvSpPr>
              <p:nvPr/>
            </p:nvSpPr>
            <p:spPr bwMode="auto">
              <a:xfrm>
                <a:off x="1915" y="33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51" name="Freeform 275"/>
              <p:cNvSpPr>
                <a:spLocks/>
              </p:cNvSpPr>
              <p:nvPr/>
            </p:nvSpPr>
            <p:spPr bwMode="auto">
              <a:xfrm>
                <a:off x="1475" y="317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52" name="Freeform 276"/>
              <p:cNvSpPr>
                <a:spLocks/>
              </p:cNvSpPr>
              <p:nvPr/>
            </p:nvSpPr>
            <p:spPr bwMode="auto">
              <a:xfrm>
                <a:off x="3287" y="15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53" name="Freeform 277"/>
              <p:cNvSpPr>
                <a:spLocks/>
              </p:cNvSpPr>
              <p:nvPr/>
            </p:nvSpPr>
            <p:spPr bwMode="auto">
              <a:xfrm>
                <a:off x="1375" y="320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54" name="Freeform 278"/>
              <p:cNvSpPr>
                <a:spLocks/>
              </p:cNvSpPr>
              <p:nvPr/>
            </p:nvSpPr>
            <p:spPr bwMode="auto">
              <a:xfrm>
                <a:off x="4093" y="160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55" name="Freeform 279"/>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56" name="Freeform 280"/>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57" name="Freeform 281"/>
              <p:cNvSpPr>
                <a:spLocks/>
              </p:cNvSpPr>
              <p:nvPr/>
            </p:nvSpPr>
            <p:spPr bwMode="auto">
              <a:xfrm>
                <a:off x="988" y="35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58" name="Freeform 282"/>
              <p:cNvSpPr>
                <a:spLocks/>
              </p:cNvSpPr>
              <p:nvPr/>
            </p:nvSpPr>
            <p:spPr bwMode="auto">
              <a:xfrm>
                <a:off x="2742" y="216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59" name="Freeform 283"/>
              <p:cNvSpPr>
                <a:spLocks/>
              </p:cNvSpPr>
              <p:nvPr/>
            </p:nvSpPr>
            <p:spPr bwMode="auto">
              <a:xfrm>
                <a:off x="1234" y="35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60" name="Freeform 284"/>
              <p:cNvSpPr>
                <a:spLocks/>
              </p:cNvSpPr>
              <p:nvPr/>
            </p:nvSpPr>
            <p:spPr bwMode="auto">
              <a:xfrm>
                <a:off x="2093" y="28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61" name="Freeform 285"/>
              <p:cNvSpPr>
                <a:spLocks/>
              </p:cNvSpPr>
              <p:nvPr/>
            </p:nvSpPr>
            <p:spPr bwMode="auto">
              <a:xfrm>
                <a:off x="1983" y="328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62" name="Freeform 286"/>
              <p:cNvSpPr>
                <a:spLocks/>
              </p:cNvSpPr>
              <p:nvPr/>
            </p:nvSpPr>
            <p:spPr bwMode="auto">
              <a:xfrm>
                <a:off x="3077" y="18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63" name="Freeform 287"/>
              <p:cNvSpPr>
                <a:spLocks/>
              </p:cNvSpPr>
              <p:nvPr/>
            </p:nvSpPr>
            <p:spPr bwMode="auto">
              <a:xfrm>
                <a:off x="1234" y="329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64" name="Freeform 288"/>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65" name="Freeform 289"/>
              <p:cNvSpPr>
                <a:spLocks/>
              </p:cNvSpPr>
              <p:nvPr/>
            </p:nvSpPr>
            <p:spPr bwMode="auto">
              <a:xfrm>
                <a:off x="2218" y="290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66" name="Freeform 290"/>
              <p:cNvSpPr>
                <a:spLocks/>
              </p:cNvSpPr>
              <p:nvPr/>
            </p:nvSpPr>
            <p:spPr bwMode="auto">
              <a:xfrm>
                <a:off x="2208" y="24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67" name="Freeform 291"/>
              <p:cNvSpPr>
                <a:spLocks/>
              </p:cNvSpPr>
              <p:nvPr/>
            </p:nvSpPr>
            <p:spPr bwMode="auto">
              <a:xfrm>
                <a:off x="2386" y="15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68" name="Freeform 292"/>
              <p:cNvSpPr>
                <a:spLocks/>
              </p:cNvSpPr>
              <p:nvPr/>
            </p:nvSpPr>
            <p:spPr bwMode="auto">
              <a:xfrm>
                <a:off x="1375" y="26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69" name="Freeform 293"/>
              <p:cNvSpPr>
                <a:spLocks/>
              </p:cNvSpPr>
              <p:nvPr/>
            </p:nvSpPr>
            <p:spPr bwMode="auto">
              <a:xfrm>
                <a:off x="2004" y="26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70" name="Freeform 294"/>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71" name="Freeform 295"/>
              <p:cNvSpPr>
                <a:spLocks/>
              </p:cNvSpPr>
              <p:nvPr/>
            </p:nvSpPr>
            <p:spPr bwMode="auto">
              <a:xfrm>
                <a:off x="1553" y="32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72" name="Freeform 296"/>
              <p:cNvSpPr>
                <a:spLocks/>
              </p:cNvSpPr>
              <p:nvPr/>
            </p:nvSpPr>
            <p:spPr bwMode="auto">
              <a:xfrm>
                <a:off x="1475" y="33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73" name="Freeform 297"/>
              <p:cNvSpPr>
                <a:spLocks/>
              </p:cNvSpPr>
              <p:nvPr/>
            </p:nvSpPr>
            <p:spPr bwMode="auto">
              <a:xfrm>
                <a:off x="2679" y="225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74" name="Freeform 298"/>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75" name="Freeform 299"/>
              <p:cNvSpPr>
                <a:spLocks/>
              </p:cNvSpPr>
              <p:nvPr/>
            </p:nvSpPr>
            <p:spPr bwMode="auto">
              <a:xfrm>
                <a:off x="1375" y="32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76" name="Freeform 300"/>
              <p:cNvSpPr>
                <a:spLocks/>
              </p:cNvSpPr>
              <p:nvPr/>
            </p:nvSpPr>
            <p:spPr bwMode="auto">
              <a:xfrm>
                <a:off x="2433" y="2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77" name="Freeform 301"/>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78" name="Freeform 302"/>
              <p:cNvSpPr>
                <a:spLocks/>
              </p:cNvSpPr>
              <p:nvPr/>
            </p:nvSpPr>
            <p:spPr bwMode="auto">
              <a:xfrm>
                <a:off x="3501" y="183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79" name="Freeform 303"/>
              <p:cNvSpPr>
                <a:spLocks/>
              </p:cNvSpPr>
              <p:nvPr/>
            </p:nvSpPr>
            <p:spPr bwMode="auto">
              <a:xfrm>
                <a:off x="1234"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80" name="Freeform 304"/>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81" name="Freeform 305"/>
              <p:cNvSpPr>
                <a:spLocks/>
              </p:cNvSpPr>
              <p:nvPr/>
            </p:nvSpPr>
            <p:spPr bwMode="auto">
              <a:xfrm>
                <a:off x="988" y="34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82" name="Freeform 306"/>
              <p:cNvSpPr>
                <a:spLocks/>
              </p:cNvSpPr>
              <p:nvPr/>
            </p:nvSpPr>
            <p:spPr bwMode="auto">
              <a:xfrm>
                <a:off x="1375" y="322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83" name="Freeform 307"/>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84" name="Freeform 308"/>
              <p:cNvSpPr>
                <a:spLocks/>
              </p:cNvSpPr>
              <p:nvPr/>
            </p:nvSpPr>
            <p:spPr bwMode="auto">
              <a:xfrm>
                <a:off x="1553" y="32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85" name="Freeform 309"/>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86" name="Freeform 310"/>
              <p:cNvSpPr>
                <a:spLocks/>
              </p:cNvSpPr>
              <p:nvPr/>
            </p:nvSpPr>
            <p:spPr bwMode="auto">
              <a:xfrm>
                <a:off x="1889" y="25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87" name="Freeform 311"/>
              <p:cNvSpPr>
                <a:spLocks/>
              </p:cNvSpPr>
              <p:nvPr/>
            </p:nvSpPr>
            <p:spPr bwMode="auto">
              <a:xfrm>
                <a:off x="3072" y="209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88" name="Freeform 312"/>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89" name="Freeform 313"/>
              <p:cNvSpPr>
                <a:spLocks/>
              </p:cNvSpPr>
              <p:nvPr/>
            </p:nvSpPr>
            <p:spPr bwMode="auto">
              <a:xfrm>
                <a:off x="1234" y="336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90" name="Freeform 314"/>
              <p:cNvSpPr>
                <a:spLocks/>
              </p:cNvSpPr>
              <p:nvPr/>
            </p:nvSpPr>
            <p:spPr bwMode="auto">
              <a:xfrm>
                <a:off x="1234" y="35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91" name="Freeform 315"/>
              <p:cNvSpPr>
                <a:spLocks/>
              </p:cNvSpPr>
              <p:nvPr/>
            </p:nvSpPr>
            <p:spPr bwMode="auto">
              <a:xfrm>
                <a:off x="3198" y="18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92" name="Freeform 316"/>
              <p:cNvSpPr>
                <a:spLocks/>
              </p:cNvSpPr>
              <p:nvPr/>
            </p:nvSpPr>
            <p:spPr bwMode="auto">
              <a:xfrm>
                <a:off x="1375" y="226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93" name="Freeform 317"/>
              <p:cNvSpPr>
                <a:spLocks/>
              </p:cNvSpPr>
              <p:nvPr/>
            </p:nvSpPr>
            <p:spPr bwMode="auto">
              <a:xfrm>
                <a:off x="3575" y="188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94" name="Freeform 318"/>
              <p:cNvSpPr>
                <a:spLocks/>
              </p:cNvSpPr>
              <p:nvPr/>
            </p:nvSpPr>
            <p:spPr bwMode="auto">
              <a:xfrm>
                <a:off x="1234" y="34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95" name="Freeform 319"/>
              <p:cNvSpPr>
                <a:spLocks/>
              </p:cNvSpPr>
              <p:nvPr/>
            </p:nvSpPr>
            <p:spPr bwMode="auto">
              <a:xfrm>
                <a:off x="1234" y="33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96" name="Freeform 320"/>
              <p:cNvSpPr>
                <a:spLocks/>
              </p:cNvSpPr>
              <p:nvPr/>
            </p:nvSpPr>
            <p:spPr bwMode="auto">
              <a:xfrm>
                <a:off x="2705" y="22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97" name="Freeform 321"/>
              <p:cNvSpPr>
                <a:spLocks/>
              </p:cNvSpPr>
              <p:nvPr/>
            </p:nvSpPr>
            <p:spPr bwMode="auto">
              <a:xfrm>
                <a:off x="3292" y="225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698" name="Freeform 322"/>
              <p:cNvSpPr>
                <a:spLocks/>
              </p:cNvSpPr>
              <p:nvPr/>
            </p:nvSpPr>
            <p:spPr bwMode="auto">
              <a:xfrm>
                <a:off x="1234"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699" name="Freeform 323"/>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00" name="Freeform 324"/>
              <p:cNvSpPr>
                <a:spLocks/>
              </p:cNvSpPr>
              <p:nvPr/>
            </p:nvSpPr>
            <p:spPr bwMode="auto">
              <a:xfrm>
                <a:off x="1234" y="33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01" name="Freeform 325"/>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02" name="Freeform 326"/>
              <p:cNvSpPr>
                <a:spLocks/>
              </p:cNvSpPr>
              <p:nvPr/>
            </p:nvSpPr>
            <p:spPr bwMode="auto">
              <a:xfrm>
                <a:off x="1375" y="34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03" name="Freeform 327"/>
              <p:cNvSpPr>
                <a:spLocks/>
              </p:cNvSpPr>
              <p:nvPr/>
            </p:nvSpPr>
            <p:spPr bwMode="auto">
              <a:xfrm>
                <a:off x="1234" y="34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04" name="Freeform 328"/>
              <p:cNvSpPr>
                <a:spLocks/>
              </p:cNvSpPr>
              <p:nvPr/>
            </p:nvSpPr>
            <p:spPr bwMode="auto">
              <a:xfrm>
                <a:off x="2616" y="25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05" name="Freeform 329"/>
              <p:cNvSpPr>
                <a:spLocks/>
              </p:cNvSpPr>
              <p:nvPr/>
            </p:nvSpPr>
            <p:spPr bwMode="auto">
              <a:xfrm>
                <a:off x="2622" y="17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06" name="Freeform 330"/>
              <p:cNvSpPr>
                <a:spLocks/>
              </p:cNvSpPr>
              <p:nvPr/>
            </p:nvSpPr>
            <p:spPr bwMode="auto">
              <a:xfrm>
                <a:off x="2679" y="226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07" name="Freeform 331"/>
              <p:cNvSpPr>
                <a:spLocks/>
              </p:cNvSpPr>
              <p:nvPr/>
            </p:nvSpPr>
            <p:spPr bwMode="auto">
              <a:xfrm>
                <a:off x="2753" y="281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08" name="Freeform 332"/>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09" name="Freeform 333"/>
              <p:cNvSpPr>
                <a:spLocks/>
              </p:cNvSpPr>
              <p:nvPr/>
            </p:nvSpPr>
            <p:spPr bwMode="auto">
              <a:xfrm>
                <a:off x="1234" y="3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10" name="Freeform 334"/>
              <p:cNvSpPr>
                <a:spLocks/>
              </p:cNvSpPr>
              <p:nvPr/>
            </p:nvSpPr>
            <p:spPr bwMode="auto">
              <a:xfrm>
                <a:off x="1831" y="267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11" name="Freeform 335"/>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12" name="Freeform 336"/>
              <p:cNvSpPr>
                <a:spLocks/>
              </p:cNvSpPr>
              <p:nvPr/>
            </p:nvSpPr>
            <p:spPr bwMode="auto">
              <a:xfrm>
                <a:off x="3438" y="19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13" name="Freeform 337"/>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14" name="Freeform 338"/>
              <p:cNvSpPr>
                <a:spLocks/>
              </p:cNvSpPr>
              <p:nvPr/>
            </p:nvSpPr>
            <p:spPr bwMode="auto">
              <a:xfrm>
                <a:off x="2025" y="286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15" name="Freeform 339"/>
              <p:cNvSpPr>
                <a:spLocks/>
              </p:cNvSpPr>
              <p:nvPr/>
            </p:nvSpPr>
            <p:spPr bwMode="auto">
              <a:xfrm>
                <a:off x="2365" y="217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16" name="Freeform 340"/>
              <p:cNvSpPr>
                <a:spLocks/>
              </p:cNvSpPr>
              <p:nvPr/>
            </p:nvSpPr>
            <p:spPr bwMode="auto">
              <a:xfrm>
                <a:off x="2349" y="21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17" name="Freeform 341"/>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18" name="Freeform 342"/>
              <p:cNvSpPr>
                <a:spLocks/>
              </p:cNvSpPr>
              <p:nvPr/>
            </p:nvSpPr>
            <p:spPr bwMode="auto">
              <a:xfrm>
                <a:off x="1234"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19" name="Freeform 343"/>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20" name="Freeform 344"/>
              <p:cNvSpPr>
                <a:spLocks/>
              </p:cNvSpPr>
              <p:nvPr/>
            </p:nvSpPr>
            <p:spPr bwMode="auto">
              <a:xfrm>
                <a:off x="988" y="34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21" name="Freeform 345"/>
              <p:cNvSpPr>
                <a:spLocks/>
              </p:cNvSpPr>
              <p:nvPr/>
            </p:nvSpPr>
            <p:spPr bwMode="auto">
              <a:xfrm>
                <a:off x="2758" y="179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22" name="Freeform 346"/>
              <p:cNvSpPr>
                <a:spLocks/>
              </p:cNvSpPr>
              <p:nvPr/>
            </p:nvSpPr>
            <p:spPr bwMode="auto">
              <a:xfrm>
                <a:off x="1234" y="330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23" name="Freeform 347"/>
              <p:cNvSpPr>
                <a:spLocks/>
              </p:cNvSpPr>
              <p:nvPr/>
            </p:nvSpPr>
            <p:spPr bwMode="auto">
              <a:xfrm>
                <a:off x="3072" y="214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24" name="Freeform 348"/>
              <p:cNvSpPr>
                <a:spLocks/>
              </p:cNvSpPr>
              <p:nvPr/>
            </p:nvSpPr>
            <p:spPr bwMode="auto">
              <a:xfrm>
                <a:off x="1475" y="33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25" name="Freeform 349"/>
              <p:cNvSpPr>
                <a:spLocks/>
              </p:cNvSpPr>
              <p:nvPr/>
            </p:nvSpPr>
            <p:spPr bwMode="auto">
              <a:xfrm>
                <a:off x="1234" y="34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26" name="Freeform 350"/>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27" name="Freeform 351"/>
              <p:cNvSpPr>
                <a:spLocks/>
              </p:cNvSpPr>
              <p:nvPr/>
            </p:nvSpPr>
            <p:spPr bwMode="auto">
              <a:xfrm>
                <a:off x="2737" y="26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28" name="Freeform 352"/>
              <p:cNvSpPr>
                <a:spLocks/>
              </p:cNvSpPr>
              <p:nvPr/>
            </p:nvSpPr>
            <p:spPr bwMode="auto">
              <a:xfrm>
                <a:off x="1763" y="316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29" name="Freeform 353"/>
              <p:cNvSpPr>
                <a:spLocks/>
              </p:cNvSpPr>
              <p:nvPr/>
            </p:nvSpPr>
            <p:spPr bwMode="auto">
              <a:xfrm>
                <a:off x="1475" y="331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30" name="Freeform 354"/>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31" name="Freeform 355"/>
              <p:cNvSpPr>
                <a:spLocks/>
              </p:cNvSpPr>
              <p:nvPr/>
            </p:nvSpPr>
            <p:spPr bwMode="auto">
              <a:xfrm>
                <a:off x="1800" y="279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32" name="Freeform 356"/>
              <p:cNvSpPr>
                <a:spLocks/>
              </p:cNvSpPr>
              <p:nvPr/>
            </p:nvSpPr>
            <p:spPr bwMode="auto">
              <a:xfrm>
                <a:off x="1553" y="277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33" name="Freeform 357"/>
              <p:cNvSpPr>
                <a:spLocks/>
              </p:cNvSpPr>
              <p:nvPr/>
            </p:nvSpPr>
            <p:spPr bwMode="auto">
              <a:xfrm>
                <a:off x="1375" y="3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34" name="Freeform 358"/>
              <p:cNvSpPr>
                <a:spLocks/>
              </p:cNvSpPr>
              <p:nvPr/>
            </p:nvSpPr>
            <p:spPr bwMode="auto">
              <a:xfrm>
                <a:off x="988" y="327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35" name="Freeform 359"/>
              <p:cNvSpPr>
                <a:spLocks/>
              </p:cNvSpPr>
              <p:nvPr/>
            </p:nvSpPr>
            <p:spPr bwMode="auto">
              <a:xfrm>
                <a:off x="1763" y="304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36" name="Freeform 360"/>
              <p:cNvSpPr>
                <a:spLocks/>
              </p:cNvSpPr>
              <p:nvPr/>
            </p:nvSpPr>
            <p:spPr bwMode="auto">
              <a:xfrm>
                <a:off x="1553" y="317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37" name="Freeform 361"/>
              <p:cNvSpPr>
                <a:spLocks/>
              </p:cNvSpPr>
              <p:nvPr/>
            </p:nvSpPr>
            <p:spPr bwMode="auto">
              <a:xfrm>
                <a:off x="1234" y="33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38" name="Freeform 362"/>
              <p:cNvSpPr>
                <a:spLocks/>
              </p:cNvSpPr>
              <p:nvPr/>
            </p:nvSpPr>
            <p:spPr bwMode="auto">
              <a:xfrm>
                <a:off x="1475" y="299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39" name="Freeform 363"/>
              <p:cNvSpPr>
                <a:spLocks/>
              </p:cNvSpPr>
              <p:nvPr/>
            </p:nvSpPr>
            <p:spPr bwMode="auto">
              <a:xfrm>
                <a:off x="1234"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40" name="Freeform 364"/>
              <p:cNvSpPr>
                <a:spLocks/>
              </p:cNvSpPr>
              <p:nvPr/>
            </p:nvSpPr>
            <p:spPr bwMode="auto">
              <a:xfrm>
                <a:off x="2396" y="24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41" name="Freeform 365"/>
              <p:cNvSpPr>
                <a:spLocks/>
              </p:cNvSpPr>
              <p:nvPr/>
            </p:nvSpPr>
            <p:spPr bwMode="auto">
              <a:xfrm>
                <a:off x="1234"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42" name="Freeform 366"/>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43" name="Freeform 367"/>
              <p:cNvSpPr>
                <a:spLocks/>
              </p:cNvSpPr>
              <p:nvPr/>
            </p:nvSpPr>
            <p:spPr bwMode="auto">
              <a:xfrm>
                <a:off x="1375"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44" name="Freeform 368"/>
              <p:cNvSpPr>
                <a:spLocks/>
              </p:cNvSpPr>
              <p:nvPr/>
            </p:nvSpPr>
            <p:spPr bwMode="auto">
              <a:xfrm>
                <a:off x="2266" y="28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45" name="Freeform 369"/>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46" name="Freeform 370"/>
              <p:cNvSpPr>
                <a:spLocks/>
              </p:cNvSpPr>
              <p:nvPr/>
            </p:nvSpPr>
            <p:spPr bwMode="auto">
              <a:xfrm>
                <a:off x="2266" y="29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47" name="Freeform 371"/>
              <p:cNvSpPr>
                <a:spLocks/>
              </p:cNvSpPr>
              <p:nvPr/>
            </p:nvSpPr>
            <p:spPr bwMode="auto">
              <a:xfrm>
                <a:off x="3470" y="183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48" name="Freeform 372"/>
              <p:cNvSpPr>
                <a:spLocks/>
              </p:cNvSpPr>
              <p:nvPr/>
            </p:nvSpPr>
            <p:spPr bwMode="auto">
              <a:xfrm>
                <a:off x="2391" y="26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49" name="Freeform 373"/>
              <p:cNvSpPr>
                <a:spLocks/>
              </p:cNvSpPr>
              <p:nvPr/>
            </p:nvSpPr>
            <p:spPr bwMode="auto">
              <a:xfrm>
                <a:off x="2931" y="21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50" name="Freeform 374"/>
              <p:cNvSpPr>
                <a:spLocks/>
              </p:cNvSpPr>
              <p:nvPr/>
            </p:nvSpPr>
            <p:spPr bwMode="auto">
              <a:xfrm>
                <a:off x="1234"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51" name="Freeform 375"/>
              <p:cNvSpPr>
                <a:spLocks/>
              </p:cNvSpPr>
              <p:nvPr/>
            </p:nvSpPr>
            <p:spPr bwMode="auto">
              <a:xfrm>
                <a:off x="1721" y="24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52" name="Freeform 376"/>
              <p:cNvSpPr>
                <a:spLocks/>
              </p:cNvSpPr>
              <p:nvPr/>
            </p:nvSpPr>
            <p:spPr bwMode="auto">
              <a:xfrm>
                <a:off x="1234" y="33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53" name="Freeform 377"/>
              <p:cNvSpPr>
                <a:spLocks/>
              </p:cNvSpPr>
              <p:nvPr/>
            </p:nvSpPr>
            <p:spPr bwMode="auto">
              <a:xfrm>
                <a:off x="1234" y="35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54" name="Freeform 378"/>
              <p:cNvSpPr>
                <a:spLocks/>
              </p:cNvSpPr>
              <p:nvPr/>
            </p:nvSpPr>
            <p:spPr bwMode="auto">
              <a:xfrm>
                <a:off x="3418" y="187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55" name="Freeform 379"/>
              <p:cNvSpPr>
                <a:spLocks/>
              </p:cNvSpPr>
              <p:nvPr/>
            </p:nvSpPr>
            <p:spPr bwMode="auto">
              <a:xfrm>
                <a:off x="1234" y="35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56" name="Freeform 380"/>
              <p:cNvSpPr>
                <a:spLocks/>
              </p:cNvSpPr>
              <p:nvPr/>
            </p:nvSpPr>
            <p:spPr bwMode="auto">
              <a:xfrm>
                <a:off x="1721" y="183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57" name="Freeform 381"/>
              <p:cNvSpPr>
                <a:spLocks/>
              </p:cNvSpPr>
              <p:nvPr/>
            </p:nvSpPr>
            <p:spPr bwMode="auto">
              <a:xfrm>
                <a:off x="3878" y="15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58" name="Freeform 382"/>
              <p:cNvSpPr>
                <a:spLocks/>
              </p:cNvSpPr>
              <p:nvPr/>
            </p:nvSpPr>
            <p:spPr bwMode="auto">
              <a:xfrm>
                <a:off x="1234" y="34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59" name="Freeform 383"/>
              <p:cNvSpPr>
                <a:spLocks/>
              </p:cNvSpPr>
              <p:nvPr/>
            </p:nvSpPr>
            <p:spPr bwMode="auto">
              <a:xfrm>
                <a:off x="1234" y="336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60" name="Freeform 384"/>
              <p:cNvSpPr>
                <a:spLocks/>
              </p:cNvSpPr>
              <p:nvPr/>
            </p:nvSpPr>
            <p:spPr bwMode="auto">
              <a:xfrm>
                <a:off x="1375" y="333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61" name="Freeform 385"/>
              <p:cNvSpPr>
                <a:spLocks/>
              </p:cNvSpPr>
              <p:nvPr/>
            </p:nvSpPr>
            <p:spPr bwMode="auto">
              <a:xfrm>
                <a:off x="2386" y="24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62" name="Freeform 386"/>
              <p:cNvSpPr>
                <a:spLocks/>
              </p:cNvSpPr>
              <p:nvPr/>
            </p:nvSpPr>
            <p:spPr bwMode="auto">
              <a:xfrm>
                <a:off x="2302" y="317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63" name="Freeform 387"/>
              <p:cNvSpPr>
                <a:spLocks/>
              </p:cNvSpPr>
              <p:nvPr/>
            </p:nvSpPr>
            <p:spPr bwMode="auto">
              <a:xfrm>
                <a:off x="3842" y="17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64" name="Freeform 388"/>
              <p:cNvSpPr>
                <a:spLocks/>
              </p:cNvSpPr>
              <p:nvPr/>
            </p:nvSpPr>
            <p:spPr bwMode="auto">
              <a:xfrm>
                <a:off x="2407" y="28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65" name="Freeform 389"/>
              <p:cNvSpPr>
                <a:spLocks/>
              </p:cNvSpPr>
              <p:nvPr/>
            </p:nvSpPr>
            <p:spPr bwMode="auto">
              <a:xfrm>
                <a:off x="1674" y="27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66" name="Freeform 390"/>
              <p:cNvSpPr>
                <a:spLocks/>
              </p:cNvSpPr>
              <p:nvPr/>
            </p:nvSpPr>
            <p:spPr bwMode="auto">
              <a:xfrm>
                <a:off x="1553" y="322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67" name="Freeform 391"/>
              <p:cNvSpPr>
                <a:spLocks/>
              </p:cNvSpPr>
              <p:nvPr/>
            </p:nvSpPr>
            <p:spPr bwMode="auto">
              <a:xfrm>
                <a:off x="1234" y="271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68" name="Freeform 392"/>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69" name="Freeform 393"/>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70" name="Freeform 394"/>
              <p:cNvSpPr>
                <a:spLocks/>
              </p:cNvSpPr>
              <p:nvPr/>
            </p:nvSpPr>
            <p:spPr bwMode="auto">
              <a:xfrm>
                <a:off x="1375"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71" name="Freeform 395"/>
              <p:cNvSpPr>
                <a:spLocks/>
              </p:cNvSpPr>
              <p:nvPr/>
            </p:nvSpPr>
            <p:spPr bwMode="auto">
              <a:xfrm>
                <a:off x="1616" y="330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72" name="Freeform 396"/>
              <p:cNvSpPr>
                <a:spLocks/>
              </p:cNvSpPr>
              <p:nvPr/>
            </p:nvSpPr>
            <p:spPr bwMode="auto">
              <a:xfrm>
                <a:off x="2344" y="28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73" name="Freeform 397"/>
              <p:cNvSpPr>
                <a:spLocks/>
              </p:cNvSpPr>
              <p:nvPr/>
            </p:nvSpPr>
            <p:spPr bwMode="auto">
              <a:xfrm>
                <a:off x="1475" y="28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74" name="Freeform 398"/>
              <p:cNvSpPr>
                <a:spLocks/>
              </p:cNvSpPr>
              <p:nvPr/>
            </p:nvSpPr>
            <p:spPr bwMode="auto">
              <a:xfrm>
                <a:off x="1674" y="211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75" name="Freeform 399"/>
              <p:cNvSpPr>
                <a:spLocks/>
              </p:cNvSpPr>
              <p:nvPr/>
            </p:nvSpPr>
            <p:spPr bwMode="auto">
              <a:xfrm>
                <a:off x="1674" y="27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76" name="Freeform 400"/>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77" name="Freeform 401"/>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78" name="Freeform 402"/>
              <p:cNvSpPr>
                <a:spLocks/>
              </p:cNvSpPr>
              <p:nvPr/>
            </p:nvSpPr>
            <p:spPr bwMode="auto">
              <a:xfrm>
                <a:off x="1234" y="3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79" name="Freeform 403"/>
              <p:cNvSpPr>
                <a:spLocks/>
              </p:cNvSpPr>
              <p:nvPr/>
            </p:nvSpPr>
            <p:spPr bwMode="auto">
              <a:xfrm>
                <a:off x="1375"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80" name="Freeform 404"/>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81" name="Freeform 405"/>
              <p:cNvSpPr>
                <a:spLocks/>
              </p:cNvSpPr>
              <p:nvPr/>
            </p:nvSpPr>
            <p:spPr bwMode="auto">
              <a:xfrm>
                <a:off x="1234" y="3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82" name="Freeform 406"/>
              <p:cNvSpPr>
                <a:spLocks/>
              </p:cNvSpPr>
              <p:nvPr/>
            </p:nvSpPr>
            <p:spPr bwMode="auto">
              <a:xfrm>
                <a:off x="1616" y="28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83" name="Freeform 407"/>
              <p:cNvSpPr>
                <a:spLocks/>
              </p:cNvSpPr>
              <p:nvPr/>
            </p:nvSpPr>
            <p:spPr bwMode="auto">
              <a:xfrm>
                <a:off x="3999" y="13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5" name="Group 609"/>
            <p:cNvGrpSpPr>
              <a:grpSpLocks/>
            </p:cNvGrpSpPr>
            <p:nvPr/>
          </p:nvGrpSpPr>
          <p:grpSpPr bwMode="auto">
            <a:xfrm>
              <a:off x="988" y="1305"/>
              <a:ext cx="3346" cy="2288"/>
              <a:chOff x="988" y="1305"/>
              <a:chExt cx="3346" cy="2288"/>
            </a:xfrm>
          </p:grpSpPr>
          <p:sp>
            <p:nvSpPr>
              <p:cNvPr id="229785" name="Freeform 409"/>
              <p:cNvSpPr>
                <a:spLocks/>
              </p:cNvSpPr>
              <p:nvPr/>
            </p:nvSpPr>
            <p:spPr bwMode="auto">
              <a:xfrm>
                <a:off x="2402" y="313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86" name="Freeform 410"/>
              <p:cNvSpPr>
                <a:spLocks/>
              </p:cNvSpPr>
              <p:nvPr/>
            </p:nvSpPr>
            <p:spPr bwMode="auto">
              <a:xfrm>
                <a:off x="2433" y="179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87" name="Freeform 411"/>
              <p:cNvSpPr>
                <a:spLocks/>
              </p:cNvSpPr>
              <p:nvPr/>
            </p:nvSpPr>
            <p:spPr bwMode="auto">
              <a:xfrm>
                <a:off x="2171" y="24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88" name="Freeform 412"/>
              <p:cNvSpPr>
                <a:spLocks/>
              </p:cNvSpPr>
              <p:nvPr/>
            </p:nvSpPr>
            <p:spPr bwMode="auto">
              <a:xfrm>
                <a:off x="988" y="34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89" name="Freeform 413"/>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90" name="Freeform 414"/>
              <p:cNvSpPr>
                <a:spLocks/>
              </p:cNvSpPr>
              <p:nvPr/>
            </p:nvSpPr>
            <p:spPr bwMode="auto">
              <a:xfrm>
                <a:off x="1234" y="333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91" name="Freeform 415"/>
              <p:cNvSpPr>
                <a:spLocks/>
              </p:cNvSpPr>
              <p:nvPr/>
            </p:nvSpPr>
            <p:spPr bwMode="auto">
              <a:xfrm>
                <a:off x="2376" y="311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92" name="Freeform 416"/>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93" name="Freeform 417"/>
              <p:cNvSpPr>
                <a:spLocks/>
              </p:cNvSpPr>
              <p:nvPr/>
            </p:nvSpPr>
            <p:spPr bwMode="auto">
              <a:xfrm>
                <a:off x="4014" y="15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94" name="Freeform 418"/>
              <p:cNvSpPr>
                <a:spLocks/>
              </p:cNvSpPr>
              <p:nvPr/>
            </p:nvSpPr>
            <p:spPr bwMode="auto">
              <a:xfrm>
                <a:off x="2983" y="199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95" name="Freeform 419"/>
              <p:cNvSpPr>
                <a:spLocks/>
              </p:cNvSpPr>
              <p:nvPr/>
            </p:nvSpPr>
            <p:spPr bwMode="auto">
              <a:xfrm>
                <a:off x="1475" y="302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96" name="Freeform 420"/>
              <p:cNvSpPr>
                <a:spLocks/>
              </p:cNvSpPr>
              <p:nvPr/>
            </p:nvSpPr>
            <p:spPr bwMode="auto">
              <a:xfrm>
                <a:off x="1616" y="26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97" name="Freeform 421"/>
              <p:cNvSpPr>
                <a:spLocks/>
              </p:cNvSpPr>
              <p:nvPr/>
            </p:nvSpPr>
            <p:spPr bwMode="auto">
              <a:xfrm>
                <a:off x="1234" y="33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798" name="Freeform 422"/>
              <p:cNvSpPr>
                <a:spLocks/>
              </p:cNvSpPr>
              <p:nvPr/>
            </p:nvSpPr>
            <p:spPr bwMode="auto">
              <a:xfrm>
                <a:off x="2983" y="218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799" name="Freeform 423"/>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00" name="Freeform 424"/>
              <p:cNvSpPr>
                <a:spLocks/>
              </p:cNvSpPr>
              <p:nvPr/>
            </p:nvSpPr>
            <p:spPr bwMode="auto">
              <a:xfrm>
                <a:off x="1375" y="3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01" name="Freeform 425"/>
              <p:cNvSpPr>
                <a:spLocks/>
              </p:cNvSpPr>
              <p:nvPr/>
            </p:nvSpPr>
            <p:spPr bwMode="auto">
              <a:xfrm>
                <a:off x="2669" y="16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02" name="Freeform 426"/>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03" name="Freeform 427"/>
              <p:cNvSpPr>
                <a:spLocks/>
              </p:cNvSpPr>
              <p:nvPr/>
            </p:nvSpPr>
            <p:spPr bwMode="auto">
              <a:xfrm>
                <a:off x="1234" y="34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04" name="Freeform 428"/>
              <p:cNvSpPr>
                <a:spLocks/>
              </p:cNvSpPr>
              <p:nvPr/>
            </p:nvSpPr>
            <p:spPr bwMode="auto">
              <a:xfrm>
                <a:off x="1234" y="31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05" name="Freeform 429"/>
              <p:cNvSpPr>
                <a:spLocks/>
              </p:cNvSpPr>
              <p:nvPr/>
            </p:nvSpPr>
            <p:spPr bwMode="auto">
              <a:xfrm>
                <a:off x="1234" y="331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06" name="Freeform 430"/>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07" name="Freeform 431"/>
              <p:cNvSpPr>
                <a:spLocks/>
              </p:cNvSpPr>
              <p:nvPr/>
            </p:nvSpPr>
            <p:spPr bwMode="auto">
              <a:xfrm>
                <a:off x="4077" y="15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08" name="Freeform 432"/>
              <p:cNvSpPr>
                <a:spLocks/>
              </p:cNvSpPr>
              <p:nvPr/>
            </p:nvSpPr>
            <p:spPr bwMode="auto">
              <a:xfrm>
                <a:off x="1475" y="295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09" name="Freeform 433"/>
              <p:cNvSpPr>
                <a:spLocks/>
              </p:cNvSpPr>
              <p:nvPr/>
            </p:nvSpPr>
            <p:spPr bwMode="auto">
              <a:xfrm>
                <a:off x="1616" y="31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10" name="Freeform 434"/>
              <p:cNvSpPr>
                <a:spLocks/>
              </p:cNvSpPr>
              <p:nvPr/>
            </p:nvSpPr>
            <p:spPr bwMode="auto">
              <a:xfrm>
                <a:off x="3093" y="25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11" name="Freeform 435"/>
              <p:cNvSpPr>
                <a:spLocks/>
              </p:cNvSpPr>
              <p:nvPr/>
            </p:nvSpPr>
            <p:spPr bwMode="auto">
              <a:xfrm>
                <a:off x="1234" y="34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12" name="Freeform 436"/>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13" name="Freeform 437"/>
              <p:cNvSpPr>
                <a:spLocks/>
              </p:cNvSpPr>
              <p:nvPr/>
            </p:nvSpPr>
            <p:spPr bwMode="auto">
              <a:xfrm>
                <a:off x="1234" y="34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14" name="Freeform 438"/>
              <p:cNvSpPr>
                <a:spLocks/>
              </p:cNvSpPr>
              <p:nvPr/>
            </p:nvSpPr>
            <p:spPr bwMode="auto">
              <a:xfrm>
                <a:off x="1553" y="33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15" name="Freeform 439"/>
              <p:cNvSpPr>
                <a:spLocks/>
              </p:cNvSpPr>
              <p:nvPr/>
            </p:nvSpPr>
            <p:spPr bwMode="auto">
              <a:xfrm>
                <a:off x="1375" y="33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16" name="Freeform 440"/>
              <p:cNvSpPr>
                <a:spLocks/>
              </p:cNvSpPr>
              <p:nvPr/>
            </p:nvSpPr>
            <p:spPr bwMode="auto">
              <a:xfrm>
                <a:off x="1375"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17" name="Freeform 441"/>
              <p:cNvSpPr>
                <a:spLocks/>
              </p:cNvSpPr>
              <p:nvPr/>
            </p:nvSpPr>
            <p:spPr bwMode="auto">
              <a:xfrm>
                <a:off x="1475" y="33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18" name="Freeform 442"/>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19" name="Freeform 443"/>
              <p:cNvSpPr>
                <a:spLocks/>
              </p:cNvSpPr>
              <p:nvPr/>
            </p:nvSpPr>
            <p:spPr bwMode="auto">
              <a:xfrm>
                <a:off x="1375"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20" name="Freeform 444"/>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21" name="Freeform 445"/>
              <p:cNvSpPr>
                <a:spLocks/>
              </p:cNvSpPr>
              <p:nvPr/>
            </p:nvSpPr>
            <p:spPr bwMode="auto">
              <a:xfrm>
                <a:off x="4229" y="147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22" name="Freeform 446"/>
              <p:cNvSpPr>
                <a:spLocks/>
              </p:cNvSpPr>
              <p:nvPr/>
            </p:nvSpPr>
            <p:spPr bwMode="auto">
              <a:xfrm>
                <a:off x="2669" y="295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23" name="Freeform 447"/>
              <p:cNvSpPr>
                <a:spLocks/>
              </p:cNvSpPr>
              <p:nvPr/>
            </p:nvSpPr>
            <p:spPr bwMode="auto">
              <a:xfrm>
                <a:off x="3585" y="18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24" name="Freeform 448"/>
              <p:cNvSpPr>
                <a:spLocks/>
              </p:cNvSpPr>
              <p:nvPr/>
            </p:nvSpPr>
            <p:spPr bwMode="auto">
              <a:xfrm>
                <a:off x="1375" y="327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25" name="Freeform 449"/>
              <p:cNvSpPr>
                <a:spLocks/>
              </p:cNvSpPr>
              <p:nvPr/>
            </p:nvSpPr>
            <p:spPr bwMode="auto">
              <a:xfrm>
                <a:off x="1475" y="326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26" name="Freeform 450"/>
              <p:cNvSpPr>
                <a:spLocks/>
              </p:cNvSpPr>
              <p:nvPr/>
            </p:nvSpPr>
            <p:spPr bwMode="auto">
              <a:xfrm>
                <a:off x="3412"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27" name="Freeform 451"/>
              <p:cNvSpPr>
                <a:spLocks/>
              </p:cNvSpPr>
              <p:nvPr/>
            </p:nvSpPr>
            <p:spPr bwMode="auto">
              <a:xfrm>
                <a:off x="1915" y="299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28" name="Freeform 452"/>
              <p:cNvSpPr>
                <a:spLocks/>
              </p:cNvSpPr>
              <p:nvPr/>
            </p:nvSpPr>
            <p:spPr bwMode="auto">
              <a:xfrm>
                <a:off x="1234" y="34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29" name="Freeform 453"/>
              <p:cNvSpPr>
                <a:spLocks/>
              </p:cNvSpPr>
              <p:nvPr/>
            </p:nvSpPr>
            <p:spPr bwMode="auto">
              <a:xfrm>
                <a:off x="1475" y="31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30" name="Freeform 454"/>
              <p:cNvSpPr>
                <a:spLocks/>
              </p:cNvSpPr>
              <p:nvPr/>
            </p:nvSpPr>
            <p:spPr bwMode="auto">
              <a:xfrm>
                <a:off x="1674" y="33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31" name="Freeform 455"/>
              <p:cNvSpPr>
                <a:spLocks/>
              </p:cNvSpPr>
              <p:nvPr/>
            </p:nvSpPr>
            <p:spPr bwMode="auto">
              <a:xfrm>
                <a:off x="1375"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32" name="Freeform 456"/>
              <p:cNvSpPr>
                <a:spLocks/>
              </p:cNvSpPr>
              <p:nvPr/>
            </p:nvSpPr>
            <p:spPr bwMode="auto">
              <a:xfrm>
                <a:off x="3302" y="215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33" name="Freeform 457"/>
              <p:cNvSpPr>
                <a:spLocks/>
              </p:cNvSpPr>
              <p:nvPr/>
            </p:nvSpPr>
            <p:spPr bwMode="auto">
              <a:xfrm>
                <a:off x="1234" y="33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34" name="Freeform 458"/>
              <p:cNvSpPr>
                <a:spLocks/>
              </p:cNvSpPr>
              <p:nvPr/>
            </p:nvSpPr>
            <p:spPr bwMode="auto">
              <a:xfrm>
                <a:off x="3868" y="214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35" name="Freeform 459"/>
              <p:cNvSpPr>
                <a:spLocks/>
              </p:cNvSpPr>
              <p:nvPr/>
            </p:nvSpPr>
            <p:spPr bwMode="auto">
              <a:xfrm>
                <a:off x="2470" y="2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36" name="Freeform 460"/>
              <p:cNvSpPr>
                <a:spLocks/>
              </p:cNvSpPr>
              <p:nvPr/>
            </p:nvSpPr>
            <p:spPr bwMode="auto">
              <a:xfrm>
                <a:off x="3355" y="18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37" name="Freeform 461"/>
              <p:cNvSpPr>
                <a:spLocks/>
              </p:cNvSpPr>
              <p:nvPr/>
            </p:nvSpPr>
            <p:spPr bwMode="auto">
              <a:xfrm>
                <a:off x="2208" y="23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38" name="Freeform 462"/>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39" name="Freeform 463"/>
              <p:cNvSpPr>
                <a:spLocks/>
              </p:cNvSpPr>
              <p:nvPr/>
            </p:nvSpPr>
            <p:spPr bwMode="auto">
              <a:xfrm>
                <a:off x="1475" y="30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40" name="Freeform 464"/>
              <p:cNvSpPr>
                <a:spLocks/>
              </p:cNvSpPr>
              <p:nvPr/>
            </p:nvSpPr>
            <p:spPr bwMode="auto">
              <a:xfrm>
                <a:off x="1234" y="33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41" name="Freeform 465"/>
              <p:cNvSpPr>
                <a:spLocks/>
              </p:cNvSpPr>
              <p:nvPr/>
            </p:nvSpPr>
            <p:spPr bwMode="auto">
              <a:xfrm>
                <a:off x="1831" y="26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42" name="Freeform 466"/>
              <p:cNvSpPr>
                <a:spLocks/>
              </p:cNvSpPr>
              <p:nvPr/>
            </p:nvSpPr>
            <p:spPr bwMode="auto">
              <a:xfrm>
                <a:off x="1475" y="30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43" name="Freeform 467"/>
              <p:cNvSpPr>
                <a:spLocks/>
              </p:cNvSpPr>
              <p:nvPr/>
            </p:nvSpPr>
            <p:spPr bwMode="auto">
              <a:xfrm>
                <a:off x="1234" y="33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44" name="Freeform 468"/>
              <p:cNvSpPr>
                <a:spLocks/>
              </p:cNvSpPr>
              <p:nvPr/>
            </p:nvSpPr>
            <p:spPr bwMode="auto">
              <a:xfrm>
                <a:off x="3412" y="23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45" name="Freeform 469"/>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46" name="Freeform 470"/>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47" name="Freeform 471"/>
              <p:cNvSpPr>
                <a:spLocks/>
              </p:cNvSpPr>
              <p:nvPr/>
            </p:nvSpPr>
            <p:spPr bwMode="auto">
              <a:xfrm>
                <a:off x="1375" y="333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48" name="Freeform 472"/>
              <p:cNvSpPr>
                <a:spLocks/>
              </p:cNvSpPr>
              <p:nvPr/>
            </p:nvSpPr>
            <p:spPr bwMode="auto">
              <a:xfrm>
                <a:off x="1234" y="3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49" name="Freeform 473"/>
              <p:cNvSpPr>
                <a:spLocks/>
              </p:cNvSpPr>
              <p:nvPr/>
            </p:nvSpPr>
            <p:spPr bwMode="auto">
              <a:xfrm>
                <a:off x="1234" y="33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50" name="Freeform 474"/>
              <p:cNvSpPr>
                <a:spLocks/>
              </p:cNvSpPr>
              <p:nvPr/>
            </p:nvSpPr>
            <p:spPr bwMode="auto">
              <a:xfrm>
                <a:off x="2292" y="29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51" name="Freeform 475"/>
              <p:cNvSpPr>
                <a:spLocks/>
              </p:cNvSpPr>
              <p:nvPr/>
            </p:nvSpPr>
            <p:spPr bwMode="auto">
              <a:xfrm>
                <a:off x="1234" y="34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52" name="Freeform 476"/>
              <p:cNvSpPr>
                <a:spLocks/>
              </p:cNvSpPr>
              <p:nvPr/>
            </p:nvSpPr>
            <p:spPr bwMode="auto">
              <a:xfrm>
                <a:off x="1234" y="330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53" name="Freeform 477"/>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54" name="Freeform 478"/>
              <p:cNvSpPr>
                <a:spLocks/>
              </p:cNvSpPr>
              <p:nvPr/>
            </p:nvSpPr>
            <p:spPr bwMode="auto">
              <a:xfrm>
                <a:off x="1234" y="35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55" name="Freeform 479"/>
              <p:cNvSpPr>
                <a:spLocks/>
              </p:cNvSpPr>
              <p:nvPr/>
            </p:nvSpPr>
            <p:spPr bwMode="auto">
              <a:xfrm>
                <a:off x="3302" y="180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56" name="Freeform 480"/>
              <p:cNvSpPr>
                <a:spLocks/>
              </p:cNvSpPr>
              <p:nvPr/>
            </p:nvSpPr>
            <p:spPr bwMode="auto">
              <a:xfrm>
                <a:off x="1831" y="305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57" name="Freeform 481"/>
              <p:cNvSpPr>
                <a:spLocks/>
              </p:cNvSpPr>
              <p:nvPr/>
            </p:nvSpPr>
            <p:spPr bwMode="auto">
              <a:xfrm>
                <a:off x="2931" y="20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58" name="Freeform 482"/>
              <p:cNvSpPr>
                <a:spLocks/>
              </p:cNvSpPr>
              <p:nvPr/>
            </p:nvSpPr>
            <p:spPr bwMode="auto">
              <a:xfrm>
                <a:off x="3889" y="186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59" name="Freeform 483"/>
              <p:cNvSpPr>
                <a:spLocks/>
              </p:cNvSpPr>
              <p:nvPr/>
            </p:nvSpPr>
            <p:spPr bwMode="auto">
              <a:xfrm>
                <a:off x="1475" y="314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60" name="Freeform 484"/>
              <p:cNvSpPr>
                <a:spLocks/>
              </p:cNvSpPr>
              <p:nvPr/>
            </p:nvSpPr>
            <p:spPr bwMode="auto">
              <a:xfrm>
                <a:off x="1375" y="33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61" name="Freeform 485"/>
              <p:cNvSpPr>
                <a:spLocks/>
              </p:cNvSpPr>
              <p:nvPr/>
            </p:nvSpPr>
            <p:spPr bwMode="auto">
              <a:xfrm>
                <a:off x="1375" y="30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62" name="Freeform 486"/>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63" name="Freeform 487"/>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64" name="Freeform 488"/>
              <p:cNvSpPr>
                <a:spLocks/>
              </p:cNvSpPr>
              <p:nvPr/>
            </p:nvSpPr>
            <p:spPr bwMode="auto">
              <a:xfrm>
                <a:off x="3758" y="13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65" name="Freeform 489"/>
              <p:cNvSpPr>
                <a:spLocks/>
              </p:cNvSpPr>
              <p:nvPr/>
            </p:nvSpPr>
            <p:spPr bwMode="auto">
              <a:xfrm>
                <a:off x="1234" y="30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66" name="Freeform 490"/>
              <p:cNvSpPr>
                <a:spLocks/>
              </p:cNvSpPr>
              <p:nvPr/>
            </p:nvSpPr>
            <p:spPr bwMode="auto">
              <a:xfrm>
                <a:off x="4067" y="15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67" name="Freeform 491"/>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68" name="Freeform 492"/>
              <p:cNvSpPr>
                <a:spLocks/>
              </p:cNvSpPr>
              <p:nvPr/>
            </p:nvSpPr>
            <p:spPr bwMode="auto">
              <a:xfrm>
                <a:off x="1375"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69" name="Freeform 493"/>
              <p:cNvSpPr>
                <a:spLocks/>
              </p:cNvSpPr>
              <p:nvPr/>
            </p:nvSpPr>
            <p:spPr bwMode="auto">
              <a:xfrm>
                <a:off x="3376" y="15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70" name="Freeform 494"/>
              <p:cNvSpPr>
                <a:spLocks/>
              </p:cNvSpPr>
              <p:nvPr/>
            </p:nvSpPr>
            <p:spPr bwMode="auto">
              <a:xfrm>
                <a:off x="2040" y="29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71" name="Freeform 495"/>
              <p:cNvSpPr>
                <a:spLocks/>
              </p:cNvSpPr>
              <p:nvPr/>
            </p:nvSpPr>
            <p:spPr bwMode="auto">
              <a:xfrm>
                <a:off x="2632" y="198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72" name="Freeform 496"/>
              <p:cNvSpPr>
                <a:spLocks/>
              </p:cNvSpPr>
              <p:nvPr/>
            </p:nvSpPr>
            <p:spPr bwMode="auto">
              <a:xfrm>
                <a:off x="1375"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73" name="Freeform 497"/>
              <p:cNvSpPr>
                <a:spLocks/>
              </p:cNvSpPr>
              <p:nvPr/>
            </p:nvSpPr>
            <p:spPr bwMode="auto">
              <a:xfrm>
                <a:off x="3737" y="13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74" name="Freeform 498"/>
              <p:cNvSpPr>
                <a:spLocks/>
              </p:cNvSpPr>
              <p:nvPr/>
            </p:nvSpPr>
            <p:spPr bwMode="auto">
              <a:xfrm>
                <a:off x="1831" y="29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75" name="Freeform 499"/>
              <p:cNvSpPr>
                <a:spLocks/>
              </p:cNvSpPr>
              <p:nvPr/>
            </p:nvSpPr>
            <p:spPr bwMode="auto">
              <a:xfrm>
                <a:off x="1862" y="22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76" name="Freeform 500"/>
              <p:cNvSpPr>
                <a:spLocks/>
              </p:cNvSpPr>
              <p:nvPr/>
            </p:nvSpPr>
            <p:spPr bwMode="auto">
              <a:xfrm>
                <a:off x="3339" y="15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77" name="Freeform 501"/>
              <p:cNvSpPr>
                <a:spLocks/>
              </p:cNvSpPr>
              <p:nvPr/>
            </p:nvSpPr>
            <p:spPr bwMode="auto">
              <a:xfrm>
                <a:off x="1375"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78" name="Freeform 502"/>
              <p:cNvSpPr>
                <a:spLocks/>
              </p:cNvSpPr>
              <p:nvPr/>
            </p:nvSpPr>
            <p:spPr bwMode="auto">
              <a:xfrm>
                <a:off x="2161" y="302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79" name="Freeform 503"/>
              <p:cNvSpPr>
                <a:spLocks/>
              </p:cNvSpPr>
              <p:nvPr/>
            </p:nvSpPr>
            <p:spPr bwMode="auto">
              <a:xfrm>
                <a:off x="2485" y="30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80" name="Freeform 504"/>
              <p:cNvSpPr>
                <a:spLocks/>
              </p:cNvSpPr>
              <p:nvPr/>
            </p:nvSpPr>
            <p:spPr bwMode="auto">
              <a:xfrm>
                <a:off x="1475" y="337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81" name="Freeform 505"/>
              <p:cNvSpPr>
                <a:spLocks/>
              </p:cNvSpPr>
              <p:nvPr/>
            </p:nvSpPr>
            <p:spPr bwMode="auto">
              <a:xfrm>
                <a:off x="1234" y="34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82" name="Freeform 506"/>
              <p:cNvSpPr>
                <a:spLocks/>
              </p:cNvSpPr>
              <p:nvPr/>
            </p:nvSpPr>
            <p:spPr bwMode="auto">
              <a:xfrm>
                <a:off x="988" y="33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83" name="Freeform 507"/>
              <p:cNvSpPr>
                <a:spLocks/>
              </p:cNvSpPr>
              <p:nvPr/>
            </p:nvSpPr>
            <p:spPr bwMode="auto">
              <a:xfrm>
                <a:off x="3884" y="253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84" name="Freeform 508"/>
              <p:cNvSpPr>
                <a:spLocks/>
              </p:cNvSpPr>
              <p:nvPr/>
            </p:nvSpPr>
            <p:spPr bwMode="auto">
              <a:xfrm>
                <a:off x="1375"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85" name="Freeform 509"/>
              <p:cNvSpPr>
                <a:spLocks/>
              </p:cNvSpPr>
              <p:nvPr/>
            </p:nvSpPr>
            <p:spPr bwMode="auto">
              <a:xfrm>
                <a:off x="1375" y="325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86" name="Freeform 510"/>
              <p:cNvSpPr>
                <a:spLocks/>
              </p:cNvSpPr>
              <p:nvPr/>
            </p:nvSpPr>
            <p:spPr bwMode="auto">
              <a:xfrm>
                <a:off x="1234" y="31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87" name="Freeform 511"/>
              <p:cNvSpPr>
                <a:spLocks/>
              </p:cNvSpPr>
              <p:nvPr/>
            </p:nvSpPr>
            <p:spPr bwMode="auto">
              <a:xfrm>
                <a:off x="3397" y="21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88" name="Freeform 512"/>
              <p:cNvSpPr>
                <a:spLocks/>
              </p:cNvSpPr>
              <p:nvPr/>
            </p:nvSpPr>
            <p:spPr bwMode="auto">
              <a:xfrm>
                <a:off x="1475" y="322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89" name="Freeform 513"/>
              <p:cNvSpPr>
                <a:spLocks/>
              </p:cNvSpPr>
              <p:nvPr/>
            </p:nvSpPr>
            <p:spPr bwMode="auto">
              <a:xfrm>
                <a:off x="2077" y="310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90" name="Freeform 514"/>
              <p:cNvSpPr>
                <a:spLocks/>
              </p:cNvSpPr>
              <p:nvPr/>
            </p:nvSpPr>
            <p:spPr bwMode="auto">
              <a:xfrm>
                <a:off x="1234"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91" name="Freeform 515"/>
              <p:cNvSpPr>
                <a:spLocks/>
              </p:cNvSpPr>
              <p:nvPr/>
            </p:nvSpPr>
            <p:spPr bwMode="auto">
              <a:xfrm>
                <a:off x="4119" y="1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92" name="Freeform 516"/>
              <p:cNvSpPr>
                <a:spLocks/>
              </p:cNvSpPr>
              <p:nvPr/>
            </p:nvSpPr>
            <p:spPr bwMode="auto">
              <a:xfrm>
                <a:off x="1375" y="330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93" name="Freeform 517"/>
              <p:cNvSpPr>
                <a:spLocks/>
              </p:cNvSpPr>
              <p:nvPr/>
            </p:nvSpPr>
            <p:spPr bwMode="auto">
              <a:xfrm>
                <a:off x="1375" y="329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94" name="Freeform 518"/>
              <p:cNvSpPr>
                <a:spLocks/>
              </p:cNvSpPr>
              <p:nvPr/>
            </p:nvSpPr>
            <p:spPr bwMode="auto">
              <a:xfrm>
                <a:off x="4093" y="1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895" name="Freeform 519"/>
              <p:cNvSpPr>
                <a:spLocks/>
              </p:cNvSpPr>
              <p:nvPr/>
            </p:nvSpPr>
            <p:spPr bwMode="auto">
              <a:xfrm>
                <a:off x="1375" y="31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96" name="Freeform 520"/>
              <p:cNvSpPr>
                <a:spLocks/>
              </p:cNvSpPr>
              <p:nvPr/>
            </p:nvSpPr>
            <p:spPr bwMode="auto">
              <a:xfrm>
                <a:off x="2789" y="209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97" name="Freeform 521"/>
              <p:cNvSpPr>
                <a:spLocks/>
              </p:cNvSpPr>
              <p:nvPr/>
            </p:nvSpPr>
            <p:spPr bwMode="auto">
              <a:xfrm>
                <a:off x="1375"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98" name="Freeform 522"/>
              <p:cNvSpPr>
                <a:spLocks/>
              </p:cNvSpPr>
              <p:nvPr/>
            </p:nvSpPr>
            <p:spPr bwMode="auto">
              <a:xfrm>
                <a:off x="4124" y="18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899" name="Freeform 523"/>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00" name="Freeform 524"/>
              <p:cNvSpPr>
                <a:spLocks/>
              </p:cNvSpPr>
              <p:nvPr/>
            </p:nvSpPr>
            <p:spPr bwMode="auto">
              <a:xfrm>
                <a:off x="1234" y="324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01" name="Freeform 525"/>
              <p:cNvSpPr>
                <a:spLocks/>
              </p:cNvSpPr>
              <p:nvPr/>
            </p:nvSpPr>
            <p:spPr bwMode="auto">
              <a:xfrm>
                <a:off x="1375"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02" name="Freeform 526"/>
              <p:cNvSpPr>
                <a:spLocks/>
              </p:cNvSpPr>
              <p:nvPr/>
            </p:nvSpPr>
            <p:spPr bwMode="auto">
              <a:xfrm>
                <a:off x="1674" y="314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03" name="Freeform 527"/>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04" name="Freeform 528"/>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05" name="Freeform 529"/>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06" name="Freeform 530"/>
              <p:cNvSpPr>
                <a:spLocks/>
              </p:cNvSpPr>
              <p:nvPr/>
            </p:nvSpPr>
            <p:spPr bwMode="auto">
              <a:xfrm>
                <a:off x="1475" y="314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07" name="Freeform 531"/>
              <p:cNvSpPr>
                <a:spLocks/>
              </p:cNvSpPr>
              <p:nvPr/>
            </p:nvSpPr>
            <p:spPr bwMode="auto">
              <a:xfrm>
                <a:off x="2789" y="2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08" name="Freeform 532"/>
              <p:cNvSpPr>
                <a:spLocks/>
              </p:cNvSpPr>
              <p:nvPr/>
            </p:nvSpPr>
            <p:spPr bwMode="auto">
              <a:xfrm>
                <a:off x="3072" y="245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09" name="Freeform 533"/>
              <p:cNvSpPr>
                <a:spLocks/>
              </p:cNvSpPr>
              <p:nvPr/>
            </p:nvSpPr>
            <p:spPr bwMode="auto">
              <a:xfrm>
                <a:off x="1862" y="29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10" name="Freeform 534"/>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11" name="Freeform 535"/>
              <p:cNvSpPr>
                <a:spLocks/>
              </p:cNvSpPr>
              <p:nvPr/>
            </p:nvSpPr>
            <p:spPr bwMode="auto">
              <a:xfrm>
                <a:off x="1234" y="3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12" name="Freeform 536"/>
              <p:cNvSpPr>
                <a:spLocks/>
              </p:cNvSpPr>
              <p:nvPr/>
            </p:nvSpPr>
            <p:spPr bwMode="auto">
              <a:xfrm>
                <a:off x="2250" y="304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13" name="Freeform 537"/>
              <p:cNvSpPr>
                <a:spLocks/>
              </p:cNvSpPr>
              <p:nvPr/>
            </p:nvSpPr>
            <p:spPr bwMode="auto">
              <a:xfrm>
                <a:off x="1234"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14" name="Freeform 538"/>
              <p:cNvSpPr>
                <a:spLocks/>
              </p:cNvSpPr>
              <p:nvPr/>
            </p:nvSpPr>
            <p:spPr bwMode="auto">
              <a:xfrm>
                <a:off x="2606" y="23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15" name="Freeform 539"/>
              <p:cNvSpPr>
                <a:spLocks/>
              </p:cNvSpPr>
              <p:nvPr/>
            </p:nvSpPr>
            <p:spPr bwMode="auto">
              <a:xfrm>
                <a:off x="2119" y="228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16" name="Freeform 540"/>
              <p:cNvSpPr>
                <a:spLocks/>
              </p:cNvSpPr>
              <p:nvPr/>
            </p:nvSpPr>
            <p:spPr bwMode="auto">
              <a:xfrm>
                <a:off x="1375"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17" name="Freeform 541"/>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18" name="Freeform 542"/>
              <p:cNvSpPr>
                <a:spLocks/>
              </p:cNvSpPr>
              <p:nvPr/>
            </p:nvSpPr>
            <p:spPr bwMode="auto">
              <a:xfrm>
                <a:off x="1234" y="3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19" name="Freeform 543"/>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20" name="Freeform 544"/>
              <p:cNvSpPr>
                <a:spLocks/>
              </p:cNvSpPr>
              <p:nvPr/>
            </p:nvSpPr>
            <p:spPr bwMode="auto">
              <a:xfrm>
                <a:off x="2370" y="27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21" name="Freeform 545"/>
              <p:cNvSpPr>
                <a:spLocks/>
              </p:cNvSpPr>
              <p:nvPr/>
            </p:nvSpPr>
            <p:spPr bwMode="auto">
              <a:xfrm>
                <a:off x="1375"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22" name="Freeform 546"/>
              <p:cNvSpPr>
                <a:spLocks/>
              </p:cNvSpPr>
              <p:nvPr/>
            </p:nvSpPr>
            <p:spPr bwMode="auto">
              <a:xfrm>
                <a:off x="1234" y="3515"/>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23" name="Freeform 547"/>
              <p:cNvSpPr>
                <a:spLocks/>
              </p:cNvSpPr>
              <p:nvPr/>
            </p:nvSpPr>
            <p:spPr bwMode="auto">
              <a:xfrm>
                <a:off x="2480" y="293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24" name="Freeform 548"/>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25" name="Freeform 549"/>
              <p:cNvSpPr>
                <a:spLocks/>
              </p:cNvSpPr>
              <p:nvPr/>
            </p:nvSpPr>
            <p:spPr bwMode="auto">
              <a:xfrm>
                <a:off x="2454" y="25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26" name="Freeform 550"/>
              <p:cNvSpPr>
                <a:spLocks/>
              </p:cNvSpPr>
              <p:nvPr/>
            </p:nvSpPr>
            <p:spPr bwMode="auto">
              <a:xfrm>
                <a:off x="1375" y="290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27" name="Freeform 551"/>
              <p:cNvSpPr>
                <a:spLocks/>
              </p:cNvSpPr>
              <p:nvPr/>
            </p:nvSpPr>
            <p:spPr bwMode="auto">
              <a:xfrm>
                <a:off x="1234" y="34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28" name="Freeform 552"/>
              <p:cNvSpPr>
                <a:spLocks/>
              </p:cNvSpPr>
              <p:nvPr/>
            </p:nvSpPr>
            <p:spPr bwMode="auto">
              <a:xfrm>
                <a:off x="1375"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29" name="Freeform 553"/>
              <p:cNvSpPr>
                <a:spLocks/>
              </p:cNvSpPr>
              <p:nvPr/>
            </p:nvSpPr>
            <p:spPr bwMode="auto">
              <a:xfrm>
                <a:off x="2229" y="29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30" name="Freeform 554"/>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31" name="Freeform 555"/>
              <p:cNvSpPr>
                <a:spLocks/>
              </p:cNvSpPr>
              <p:nvPr/>
            </p:nvSpPr>
            <p:spPr bwMode="auto">
              <a:xfrm>
                <a:off x="4313" y="14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32" name="Freeform 556"/>
              <p:cNvSpPr>
                <a:spLocks/>
              </p:cNvSpPr>
              <p:nvPr/>
            </p:nvSpPr>
            <p:spPr bwMode="auto">
              <a:xfrm>
                <a:off x="1234"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33" name="Freeform 557"/>
              <p:cNvSpPr>
                <a:spLocks/>
              </p:cNvSpPr>
              <p:nvPr/>
            </p:nvSpPr>
            <p:spPr bwMode="auto">
              <a:xfrm>
                <a:off x="3716" y="13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34" name="Freeform 558"/>
              <p:cNvSpPr>
                <a:spLocks/>
              </p:cNvSpPr>
              <p:nvPr/>
            </p:nvSpPr>
            <p:spPr bwMode="auto">
              <a:xfrm>
                <a:off x="3852" y="16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35" name="Freeform 559"/>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36" name="Freeform 560"/>
              <p:cNvSpPr>
                <a:spLocks/>
              </p:cNvSpPr>
              <p:nvPr/>
            </p:nvSpPr>
            <p:spPr bwMode="auto">
              <a:xfrm>
                <a:off x="1553" y="319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37" name="Freeform 561"/>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38" name="Freeform 562"/>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39" name="Freeform 563"/>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40" name="Freeform 564"/>
              <p:cNvSpPr>
                <a:spLocks/>
              </p:cNvSpPr>
              <p:nvPr/>
            </p:nvSpPr>
            <p:spPr bwMode="auto">
              <a:xfrm>
                <a:off x="1234" y="32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41" name="Freeform 565"/>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42" name="Freeform 566"/>
              <p:cNvSpPr>
                <a:spLocks/>
              </p:cNvSpPr>
              <p:nvPr/>
            </p:nvSpPr>
            <p:spPr bwMode="auto">
              <a:xfrm>
                <a:off x="1983" y="31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43" name="Freeform 567"/>
              <p:cNvSpPr>
                <a:spLocks/>
              </p:cNvSpPr>
              <p:nvPr/>
            </p:nvSpPr>
            <p:spPr bwMode="auto">
              <a:xfrm>
                <a:off x="1234" y="33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44" name="Freeform 568"/>
              <p:cNvSpPr>
                <a:spLocks/>
              </p:cNvSpPr>
              <p:nvPr/>
            </p:nvSpPr>
            <p:spPr bwMode="auto">
              <a:xfrm>
                <a:off x="2826" y="266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45" name="Freeform 569"/>
              <p:cNvSpPr>
                <a:spLocks/>
              </p:cNvSpPr>
              <p:nvPr/>
            </p:nvSpPr>
            <p:spPr bwMode="auto">
              <a:xfrm>
                <a:off x="2287" y="253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46" name="Freeform 570"/>
              <p:cNvSpPr>
                <a:spLocks/>
              </p:cNvSpPr>
              <p:nvPr/>
            </p:nvSpPr>
            <p:spPr bwMode="auto">
              <a:xfrm>
                <a:off x="1983" y="29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47" name="Freeform 571"/>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48" name="Freeform 572"/>
              <p:cNvSpPr>
                <a:spLocks/>
              </p:cNvSpPr>
              <p:nvPr/>
            </p:nvSpPr>
            <p:spPr bwMode="auto">
              <a:xfrm>
                <a:off x="2459" y="30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49" name="Freeform 573"/>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50" name="Freeform 574"/>
              <p:cNvSpPr>
                <a:spLocks/>
              </p:cNvSpPr>
              <p:nvPr/>
            </p:nvSpPr>
            <p:spPr bwMode="auto">
              <a:xfrm>
                <a:off x="2773" y="26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51" name="Freeform 575"/>
              <p:cNvSpPr>
                <a:spLocks/>
              </p:cNvSpPr>
              <p:nvPr/>
            </p:nvSpPr>
            <p:spPr bwMode="auto">
              <a:xfrm>
                <a:off x="3685" y="176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52" name="Freeform 576"/>
              <p:cNvSpPr>
                <a:spLocks/>
              </p:cNvSpPr>
              <p:nvPr/>
            </p:nvSpPr>
            <p:spPr bwMode="auto">
              <a:xfrm>
                <a:off x="1375"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53" name="Freeform 577"/>
              <p:cNvSpPr>
                <a:spLocks/>
              </p:cNvSpPr>
              <p:nvPr/>
            </p:nvSpPr>
            <p:spPr bwMode="auto">
              <a:xfrm>
                <a:off x="1375"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54" name="Freeform 578"/>
              <p:cNvSpPr>
                <a:spLocks/>
              </p:cNvSpPr>
              <p:nvPr/>
            </p:nvSpPr>
            <p:spPr bwMode="auto">
              <a:xfrm>
                <a:off x="988" y="34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55" name="Freeform 579"/>
              <p:cNvSpPr>
                <a:spLocks/>
              </p:cNvSpPr>
              <p:nvPr/>
            </p:nvSpPr>
            <p:spPr bwMode="auto">
              <a:xfrm>
                <a:off x="3287" y="13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56" name="Freeform 580"/>
              <p:cNvSpPr>
                <a:spLocks/>
              </p:cNvSpPr>
              <p:nvPr/>
            </p:nvSpPr>
            <p:spPr bwMode="auto">
              <a:xfrm>
                <a:off x="3334" y="26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57" name="Freeform 581"/>
              <p:cNvSpPr>
                <a:spLocks/>
              </p:cNvSpPr>
              <p:nvPr/>
            </p:nvSpPr>
            <p:spPr bwMode="auto">
              <a:xfrm>
                <a:off x="3323" y="206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58" name="Freeform 582"/>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59" name="Freeform 583"/>
              <p:cNvSpPr>
                <a:spLocks/>
              </p:cNvSpPr>
              <p:nvPr/>
            </p:nvSpPr>
            <p:spPr bwMode="auto">
              <a:xfrm>
                <a:off x="988" y="357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60" name="Freeform 584"/>
              <p:cNvSpPr>
                <a:spLocks/>
              </p:cNvSpPr>
              <p:nvPr/>
            </p:nvSpPr>
            <p:spPr bwMode="auto">
              <a:xfrm>
                <a:off x="1375"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61" name="Freeform 585"/>
              <p:cNvSpPr>
                <a:spLocks/>
              </p:cNvSpPr>
              <p:nvPr/>
            </p:nvSpPr>
            <p:spPr bwMode="auto">
              <a:xfrm>
                <a:off x="1375"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62" name="Freeform 586"/>
              <p:cNvSpPr>
                <a:spLocks/>
              </p:cNvSpPr>
              <p:nvPr/>
            </p:nvSpPr>
            <p:spPr bwMode="auto">
              <a:xfrm>
                <a:off x="1234"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63" name="Freeform 587"/>
              <p:cNvSpPr>
                <a:spLocks/>
              </p:cNvSpPr>
              <p:nvPr/>
            </p:nvSpPr>
            <p:spPr bwMode="auto">
              <a:xfrm>
                <a:off x="2417" y="288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64" name="Freeform 588"/>
              <p:cNvSpPr>
                <a:spLocks/>
              </p:cNvSpPr>
              <p:nvPr/>
            </p:nvSpPr>
            <p:spPr bwMode="auto">
              <a:xfrm>
                <a:off x="2302" y="282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65" name="Freeform 589"/>
              <p:cNvSpPr>
                <a:spLocks/>
              </p:cNvSpPr>
              <p:nvPr/>
            </p:nvSpPr>
            <p:spPr bwMode="auto">
              <a:xfrm>
                <a:off x="3250" y="222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66" name="Freeform 590"/>
              <p:cNvSpPr>
                <a:spLocks/>
              </p:cNvSpPr>
              <p:nvPr/>
            </p:nvSpPr>
            <p:spPr bwMode="auto">
              <a:xfrm>
                <a:off x="3208" y="219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67" name="Freeform 591"/>
              <p:cNvSpPr>
                <a:spLocks/>
              </p:cNvSpPr>
              <p:nvPr/>
            </p:nvSpPr>
            <p:spPr bwMode="auto">
              <a:xfrm>
                <a:off x="1234" y="34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68" name="Freeform 592"/>
              <p:cNvSpPr>
                <a:spLocks/>
              </p:cNvSpPr>
              <p:nvPr/>
            </p:nvSpPr>
            <p:spPr bwMode="auto">
              <a:xfrm>
                <a:off x="3093" y="26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69" name="Freeform 593"/>
              <p:cNvSpPr>
                <a:spLocks/>
              </p:cNvSpPr>
              <p:nvPr/>
            </p:nvSpPr>
            <p:spPr bwMode="auto">
              <a:xfrm>
                <a:off x="1234" y="3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70" name="Freeform 594"/>
              <p:cNvSpPr>
                <a:spLocks/>
              </p:cNvSpPr>
              <p:nvPr/>
            </p:nvSpPr>
            <p:spPr bwMode="auto">
              <a:xfrm>
                <a:off x="1831" y="294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71" name="Freeform 595"/>
              <p:cNvSpPr>
                <a:spLocks/>
              </p:cNvSpPr>
              <p:nvPr/>
            </p:nvSpPr>
            <p:spPr bwMode="auto">
              <a:xfrm>
                <a:off x="1831" y="325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72" name="Freeform 596"/>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73" name="Freeform 597"/>
              <p:cNvSpPr>
                <a:spLocks/>
              </p:cNvSpPr>
              <p:nvPr/>
            </p:nvSpPr>
            <p:spPr bwMode="auto">
              <a:xfrm>
                <a:off x="1889" y="289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74" name="Freeform 598"/>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75" name="Freeform 599"/>
              <p:cNvSpPr>
                <a:spLocks/>
              </p:cNvSpPr>
              <p:nvPr/>
            </p:nvSpPr>
            <p:spPr bwMode="auto">
              <a:xfrm>
                <a:off x="2925" y="16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76" name="Freeform 600"/>
              <p:cNvSpPr>
                <a:spLocks/>
              </p:cNvSpPr>
              <p:nvPr/>
            </p:nvSpPr>
            <p:spPr bwMode="auto">
              <a:xfrm>
                <a:off x="3051" y="17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77" name="Freeform 601"/>
              <p:cNvSpPr>
                <a:spLocks/>
              </p:cNvSpPr>
              <p:nvPr/>
            </p:nvSpPr>
            <p:spPr bwMode="auto">
              <a:xfrm>
                <a:off x="1616" y="294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78" name="Freeform 602"/>
              <p:cNvSpPr>
                <a:spLocks/>
              </p:cNvSpPr>
              <p:nvPr/>
            </p:nvSpPr>
            <p:spPr bwMode="auto">
              <a:xfrm>
                <a:off x="1553"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79" name="Freeform 603"/>
              <p:cNvSpPr>
                <a:spLocks/>
              </p:cNvSpPr>
              <p:nvPr/>
            </p:nvSpPr>
            <p:spPr bwMode="auto">
              <a:xfrm>
                <a:off x="3376" y="166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80" name="Freeform 604"/>
              <p:cNvSpPr>
                <a:spLocks/>
              </p:cNvSpPr>
              <p:nvPr/>
            </p:nvSpPr>
            <p:spPr bwMode="auto">
              <a:xfrm>
                <a:off x="1475" y="305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81" name="Freeform 605"/>
              <p:cNvSpPr>
                <a:spLocks/>
              </p:cNvSpPr>
              <p:nvPr/>
            </p:nvSpPr>
            <p:spPr bwMode="auto">
              <a:xfrm>
                <a:off x="1375"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82" name="Freeform 606"/>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83" name="Freeform 607"/>
              <p:cNvSpPr>
                <a:spLocks/>
              </p:cNvSpPr>
              <p:nvPr/>
            </p:nvSpPr>
            <p:spPr bwMode="auto">
              <a:xfrm>
                <a:off x="1475" y="33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84" name="Freeform 608"/>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6" name="Group 810"/>
            <p:cNvGrpSpPr>
              <a:grpSpLocks/>
            </p:cNvGrpSpPr>
            <p:nvPr/>
          </p:nvGrpSpPr>
          <p:grpSpPr bwMode="auto">
            <a:xfrm>
              <a:off x="988" y="1289"/>
              <a:ext cx="3461" cy="2273"/>
              <a:chOff x="988" y="1289"/>
              <a:chExt cx="3461" cy="2273"/>
            </a:xfrm>
          </p:grpSpPr>
          <p:sp>
            <p:nvSpPr>
              <p:cNvPr id="229986" name="Freeform 610"/>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87" name="Freeform 611"/>
              <p:cNvSpPr>
                <a:spLocks/>
              </p:cNvSpPr>
              <p:nvPr/>
            </p:nvSpPr>
            <p:spPr bwMode="auto">
              <a:xfrm>
                <a:off x="3376" y="20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88" name="Freeform 612"/>
              <p:cNvSpPr>
                <a:spLocks/>
              </p:cNvSpPr>
              <p:nvPr/>
            </p:nvSpPr>
            <p:spPr bwMode="auto">
              <a:xfrm>
                <a:off x="2093" y="33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89" name="Freeform 613"/>
              <p:cNvSpPr>
                <a:spLocks/>
              </p:cNvSpPr>
              <p:nvPr/>
            </p:nvSpPr>
            <p:spPr bwMode="auto">
              <a:xfrm>
                <a:off x="1375" y="289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90" name="Freeform 614"/>
              <p:cNvSpPr>
                <a:spLocks/>
              </p:cNvSpPr>
              <p:nvPr/>
            </p:nvSpPr>
            <p:spPr bwMode="auto">
              <a:xfrm>
                <a:off x="1234" y="34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91" name="Freeform 615"/>
              <p:cNvSpPr>
                <a:spLocks/>
              </p:cNvSpPr>
              <p:nvPr/>
            </p:nvSpPr>
            <p:spPr bwMode="auto">
              <a:xfrm>
                <a:off x="3957" y="159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92" name="Freeform 616"/>
              <p:cNvSpPr>
                <a:spLocks/>
              </p:cNvSpPr>
              <p:nvPr/>
            </p:nvSpPr>
            <p:spPr bwMode="auto">
              <a:xfrm>
                <a:off x="2370" y="199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93" name="Freeform 617"/>
              <p:cNvSpPr>
                <a:spLocks/>
              </p:cNvSpPr>
              <p:nvPr/>
            </p:nvSpPr>
            <p:spPr bwMode="auto">
              <a:xfrm>
                <a:off x="1234" y="35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94" name="Freeform 618"/>
              <p:cNvSpPr>
                <a:spLocks/>
              </p:cNvSpPr>
              <p:nvPr/>
            </p:nvSpPr>
            <p:spPr bwMode="auto">
              <a:xfrm>
                <a:off x="1763" y="25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29995" name="Freeform 619"/>
              <p:cNvSpPr>
                <a:spLocks/>
              </p:cNvSpPr>
              <p:nvPr/>
            </p:nvSpPr>
            <p:spPr bwMode="auto">
              <a:xfrm>
                <a:off x="1234" y="34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96" name="Freeform 620"/>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97" name="Freeform 621"/>
              <p:cNvSpPr>
                <a:spLocks/>
              </p:cNvSpPr>
              <p:nvPr/>
            </p:nvSpPr>
            <p:spPr bwMode="auto">
              <a:xfrm>
                <a:off x="1234"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98" name="Freeform 622"/>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29999" name="Freeform 623"/>
              <p:cNvSpPr>
                <a:spLocks/>
              </p:cNvSpPr>
              <p:nvPr/>
            </p:nvSpPr>
            <p:spPr bwMode="auto">
              <a:xfrm>
                <a:off x="3569" y="190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00" name="Freeform 624"/>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01" name="Freeform 625"/>
              <p:cNvSpPr>
                <a:spLocks/>
              </p:cNvSpPr>
              <p:nvPr/>
            </p:nvSpPr>
            <p:spPr bwMode="auto">
              <a:xfrm>
                <a:off x="2040" y="25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02" name="Freeform 626"/>
              <p:cNvSpPr>
                <a:spLocks/>
              </p:cNvSpPr>
              <p:nvPr/>
            </p:nvSpPr>
            <p:spPr bwMode="auto">
              <a:xfrm>
                <a:off x="1800" y="287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03" name="Freeform 627"/>
              <p:cNvSpPr>
                <a:spLocks/>
              </p:cNvSpPr>
              <p:nvPr/>
            </p:nvSpPr>
            <p:spPr bwMode="auto">
              <a:xfrm>
                <a:off x="1234"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04" name="Freeform 628"/>
              <p:cNvSpPr>
                <a:spLocks/>
              </p:cNvSpPr>
              <p:nvPr/>
            </p:nvSpPr>
            <p:spPr bwMode="auto">
              <a:xfrm>
                <a:off x="1234"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05" name="Freeform 629"/>
              <p:cNvSpPr>
                <a:spLocks/>
              </p:cNvSpPr>
              <p:nvPr/>
            </p:nvSpPr>
            <p:spPr bwMode="auto">
              <a:xfrm>
                <a:off x="1375"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06" name="Freeform 630"/>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07" name="Freeform 631"/>
              <p:cNvSpPr>
                <a:spLocks/>
              </p:cNvSpPr>
              <p:nvPr/>
            </p:nvSpPr>
            <p:spPr bwMode="auto">
              <a:xfrm>
                <a:off x="4130" y="12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08" name="Freeform 632"/>
              <p:cNvSpPr>
                <a:spLocks/>
              </p:cNvSpPr>
              <p:nvPr/>
            </p:nvSpPr>
            <p:spPr bwMode="auto">
              <a:xfrm>
                <a:off x="1375"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09" name="Freeform 633"/>
              <p:cNvSpPr>
                <a:spLocks/>
              </p:cNvSpPr>
              <p:nvPr/>
            </p:nvSpPr>
            <p:spPr bwMode="auto">
              <a:xfrm>
                <a:off x="1375" y="2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10" name="Freeform 634"/>
              <p:cNvSpPr>
                <a:spLocks/>
              </p:cNvSpPr>
              <p:nvPr/>
            </p:nvSpPr>
            <p:spPr bwMode="auto">
              <a:xfrm>
                <a:off x="2077" y="314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11" name="Freeform 635"/>
              <p:cNvSpPr>
                <a:spLocks/>
              </p:cNvSpPr>
              <p:nvPr/>
            </p:nvSpPr>
            <p:spPr bwMode="auto">
              <a:xfrm>
                <a:off x="1375" y="35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12" name="Freeform 636"/>
              <p:cNvSpPr>
                <a:spLocks/>
              </p:cNvSpPr>
              <p:nvPr/>
            </p:nvSpPr>
            <p:spPr bwMode="auto">
              <a:xfrm>
                <a:off x="3611" y="2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13" name="Freeform 637"/>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14" name="Freeform 638"/>
              <p:cNvSpPr>
                <a:spLocks/>
              </p:cNvSpPr>
              <p:nvPr/>
            </p:nvSpPr>
            <p:spPr bwMode="auto">
              <a:xfrm>
                <a:off x="1234" y="316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15" name="Freeform 639"/>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16" name="Freeform 640"/>
              <p:cNvSpPr>
                <a:spLocks/>
              </p:cNvSpPr>
              <p:nvPr/>
            </p:nvSpPr>
            <p:spPr bwMode="auto">
              <a:xfrm>
                <a:off x="1234"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17" name="Freeform 641"/>
              <p:cNvSpPr>
                <a:spLocks/>
              </p:cNvSpPr>
              <p:nvPr/>
            </p:nvSpPr>
            <p:spPr bwMode="auto">
              <a:xfrm>
                <a:off x="2983" y="18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18" name="Freeform 642"/>
              <p:cNvSpPr>
                <a:spLocks/>
              </p:cNvSpPr>
              <p:nvPr/>
            </p:nvSpPr>
            <p:spPr bwMode="auto">
              <a:xfrm>
                <a:off x="1234" y="331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19" name="Freeform 643"/>
              <p:cNvSpPr>
                <a:spLocks/>
              </p:cNvSpPr>
              <p:nvPr/>
            </p:nvSpPr>
            <p:spPr bwMode="auto">
              <a:xfrm>
                <a:off x="1234" y="3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20" name="Freeform 644"/>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21" name="Freeform 645"/>
              <p:cNvSpPr>
                <a:spLocks/>
              </p:cNvSpPr>
              <p:nvPr/>
            </p:nvSpPr>
            <p:spPr bwMode="auto">
              <a:xfrm>
                <a:off x="2899" y="22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22" name="Freeform 646"/>
              <p:cNvSpPr>
                <a:spLocks/>
              </p:cNvSpPr>
              <p:nvPr/>
            </p:nvSpPr>
            <p:spPr bwMode="auto">
              <a:xfrm>
                <a:off x="1475" y="29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23" name="Freeform 647"/>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24" name="Freeform 648"/>
              <p:cNvSpPr>
                <a:spLocks/>
              </p:cNvSpPr>
              <p:nvPr/>
            </p:nvSpPr>
            <p:spPr bwMode="auto">
              <a:xfrm>
                <a:off x="1831" y="30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25" name="Freeform 649"/>
              <p:cNvSpPr>
                <a:spLocks/>
              </p:cNvSpPr>
              <p:nvPr/>
            </p:nvSpPr>
            <p:spPr bwMode="auto">
              <a:xfrm>
                <a:off x="2517" y="25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26" name="Freeform 650"/>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27" name="Freeform 651"/>
              <p:cNvSpPr>
                <a:spLocks/>
              </p:cNvSpPr>
              <p:nvPr/>
            </p:nvSpPr>
            <p:spPr bwMode="auto">
              <a:xfrm>
                <a:off x="1375"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28" name="Freeform 652"/>
              <p:cNvSpPr>
                <a:spLocks/>
              </p:cNvSpPr>
              <p:nvPr/>
            </p:nvSpPr>
            <p:spPr bwMode="auto">
              <a:xfrm>
                <a:off x="1674" y="33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29" name="Freeform 653"/>
              <p:cNvSpPr>
                <a:spLocks/>
              </p:cNvSpPr>
              <p:nvPr/>
            </p:nvSpPr>
            <p:spPr bwMode="auto">
              <a:xfrm>
                <a:off x="1375" y="295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30" name="Freeform 654"/>
              <p:cNvSpPr>
                <a:spLocks/>
              </p:cNvSpPr>
              <p:nvPr/>
            </p:nvSpPr>
            <p:spPr bwMode="auto">
              <a:xfrm>
                <a:off x="2171" y="29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31" name="Freeform 655"/>
              <p:cNvSpPr>
                <a:spLocks/>
              </p:cNvSpPr>
              <p:nvPr/>
            </p:nvSpPr>
            <p:spPr bwMode="auto">
              <a:xfrm>
                <a:off x="1721" y="32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32" name="Freeform 656"/>
              <p:cNvSpPr>
                <a:spLocks/>
              </p:cNvSpPr>
              <p:nvPr/>
            </p:nvSpPr>
            <p:spPr bwMode="auto">
              <a:xfrm>
                <a:off x="3109" y="22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33" name="Freeform 657"/>
              <p:cNvSpPr>
                <a:spLocks/>
              </p:cNvSpPr>
              <p:nvPr/>
            </p:nvSpPr>
            <p:spPr bwMode="auto">
              <a:xfrm>
                <a:off x="1234" y="34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34" name="Freeform 658"/>
              <p:cNvSpPr>
                <a:spLocks/>
              </p:cNvSpPr>
              <p:nvPr/>
            </p:nvSpPr>
            <p:spPr bwMode="auto">
              <a:xfrm>
                <a:off x="1375"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35" name="Freeform 659"/>
              <p:cNvSpPr>
                <a:spLocks/>
              </p:cNvSpPr>
              <p:nvPr/>
            </p:nvSpPr>
            <p:spPr bwMode="auto">
              <a:xfrm>
                <a:off x="1375" y="33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36" name="Freeform 660"/>
              <p:cNvSpPr>
                <a:spLocks/>
              </p:cNvSpPr>
              <p:nvPr/>
            </p:nvSpPr>
            <p:spPr bwMode="auto">
              <a:xfrm>
                <a:off x="1674" y="24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37" name="Freeform 661"/>
              <p:cNvSpPr>
                <a:spLocks/>
              </p:cNvSpPr>
              <p:nvPr/>
            </p:nvSpPr>
            <p:spPr bwMode="auto">
              <a:xfrm>
                <a:off x="1234" y="314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38" name="Freeform 662"/>
              <p:cNvSpPr>
                <a:spLocks/>
              </p:cNvSpPr>
              <p:nvPr/>
            </p:nvSpPr>
            <p:spPr bwMode="auto">
              <a:xfrm>
                <a:off x="2475" y="25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39" name="Freeform 663"/>
              <p:cNvSpPr>
                <a:spLocks/>
              </p:cNvSpPr>
              <p:nvPr/>
            </p:nvSpPr>
            <p:spPr bwMode="auto">
              <a:xfrm>
                <a:off x="4119" y="15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40" name="Freeform 664"/>
              <p:cNvSpPr>
                <a:spLocks/>
              </p:cNvSpPr>
              <p:nvPr/>
            </p:nvSpPr>
            <p:spPr bwMode="auto">
              <a:xfrm>
                <a:off x="988" y="33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41" name="Freeform 665"/>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42" name="Freeform 666"/>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43" name="Freeform 667"/>
              <p:cNvSpPr>
                <a:spLocks/>
              </p:cNvSpPr>
              <p:nvPr/>
            </p:nvSpPr>
            <p:spPr bwMode="auto">
              <a:xfrm>
                <a:off x="2491" y="24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44" name="Freeform 668"/>
              <p:cNvSpPr>
                <a:spLocks/>
              </p:cNvSpPr>
              <p:nvPr/>
            </p:nvSpPr>
            <p:spPr bwMode="auto">
              <a:xfrm>
                <a:off x="4428"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45" name="Freeform 669"/>
              <p:cNvSpPr>
                <a:spLocks/>
              </p:cNvSpPr>
              <p:nvPr/>
            </p:nvSpPr>
            <p:spPr bwMode="auto">
              <a:xfrm>
                <a:off x="4077" y="15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46" name="Freeform 670"/>
              <p:cNvSpPr>
                <a:spLocks/>
              </p:cNvSpPr>
              <p:nvPr/>
            </p:nvSpPr>
            <p:spPr bwMode="auto">
              <a:xfrm>
                <a:off x="2040" y="30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47" name="Freeform 671"/>
              <p:cNvSpPr>
                <a:spLocks/>
              </p:cNvSpPr>
              <p:nvPr/>
            </p:nvSpPr>
            <p:spPr bwMode="auto">
              <a:xfrm>
                <a:off x="3904" y="13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48" name="Freeform 672"/>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49" name="Freeform 673"/>
              <p:cNvSpPr>
                <a:spLocks/>
              </p:cNvSpPr>
              <p:nvPr/>
            </p:nvSpPr>
            <p:spPr bwMode="auto">
              <a:xfrm>
                <a:off x="1234" y="3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50" name="Freeform 674"/>
              <p:cNvSpPr>
                <a:spLocks/>
              </p:cNvSpPr>
              <p:nvPr/>
            </p:nvSpPr>
            <p:spPr bwMode="auto">
              <a:xfrm>
                <a:off x="1375"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51" name="Freeform 675"/>
              <p:cNvSpPr>
                <a:spLocks/>
              </p:cNvSpPr>
              <p:nvPr/>
            </p:nvSpPr>
            <p:spPr bwMode="auto">
              <a:xfrm>
                <a:off x="3826" y="16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52" name="Freeform 676"/>
              <p:cNvSpPr>
                <a:spLocks/>
              </p:cNvSpPr>
              <p:nvPr/>
            </p:nvSpPr>
            <p:spPr bwMode="auto">
              <a:xfrm>
                <a:off x="1234" y="34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53" name="Freeform 677"/>
              <p:cNvSpPr>
                <a:spLocks/>
              </p:cNvSpPr>
              <p:nvPr/>
            </p:nvSpPr>
            <p:spPr bwMode="auto">
              <a:xfrm>
                <a:off x="2255" y="26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54" name="Freeform 678"/>
              <p:cNvSpPr>
                <a:spLocks/>
              </p:cNvSpPr>
              <p:nvPr/>
            </p:nvSpPr>
            <p:spPr bwMode="auto">
              <a:xfrm>
                <a:off x="1234" y="34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55" name="Freeform 679"/>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56" name="Freeform 680"/>
              <p:cNvSpPr>
                <a:spLocks/>
              </p:cNvSpPr>
              <p:nvPr/>
            </p:nvSpPr>
            <p:spPr bwMode="auto">
              <a:xfrm>
                <a:off x="2899" y="220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57" name="Freeform 681"/>
              <p:cNvSpPr>
                <a:spLocks/>
              </p:cNvSpPr>
              <p:nvPr/>
            </p:nvSpPr>
            <p:spPr bwMode="auto">
              <a:xfrm>
                <a:off x="2878" y="286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58" name="Freeform 682"/>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59" name="Freeform 683"/>
              <p:cNvSpPr>
                <a:spLocks/>
              </p:cNvSpPr>
              <p:nvPr/>
            </p:nvSpPr>
            <p:spPr bwMode="auto">
              <a:xfrm>
                <a:off x="2758" y="267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60" name="Freeform 684"/>
              <p:cNvSpPr>
                <a:spLocks/>
              </p:cNvSpPr>
              <p:nvPr/>
            </p:nvSpPr>
            <p:spPr bwMode="auto">
              <a:xfrm>
                <a:off x="2779" y="220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61" name="Freeform 685"/>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62" name="Freeform 686"/>
              <p:cNvSpPr>
                <a:spLocks/>
              </p:cNvSpPr>
              <p:nvPr/>
            </p:nvSpPr>
            <p:spPr bwMode="auto">
              <a:xfrm>
                <a:off x="2386" y="23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63" name="Freeform 687"/>
              <p:cNvSpPr>
                <a:spLocks/>
              </p:cNvSpPr>
              <p:nvPr/>
            </p:nvSpPr>
            <p:spPr bwMode="auto">
              <a:xfrm>
                <a:off x="1475" y="328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64" name="Freeform 688"/>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65" name="Freeform 689"/>
              <p:cNvSpPr>
                <a:spLocks/>
              </p:cNvSpPr>
              <p:nvPr/>
            </p:nvSpPr>
            <p:spPr bwMode="auto">
              <a:xfrm>
                <a:off x="1375" y="314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66" name="Freeform 690"/>
              <p:cNvSpPr>
                <a:spLocks/>
              </p:cNvSpPr>
              <p:nvPr/>
            </p:nvSpPr>
            <p:spPr bwMode="auto">
              <a:xfrm>
                <a:off x="3517" y="207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67" name="Freeform 691"/>
              <p:cNvSpPr>
                <a:spLocks/>
              </p:cNvSpPr>
              <p:nvPr/>
            </p:nvSpPr>
            <p:spPr bwMode="auto">
              <a:xfrm>
                <a:off x="1475" y="30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68" name="Freeform 692"/>
              <p:cNvSpPr>
                <a:spLocks/>
              </p:cNvSpPr>
              <p:nvPr/>
            </p:nvSpPr>
            <p:spPr bwMode="auto">
              <a:xfrm>
                <a:off x="2145" y="2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69" name="Freeform 693"/>
              <p:cNvSpPr>
                <a:spLocks/>
              </p:cNvSpPr>
              <p:nvPr/>
            </p:nvSpPr>
            <p:spPr bwMode="auto">
              <a:xfrm>
                <a:off x="3878" y="15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70" name="Freeform 694"/>
              <p:cNvSpPr>
                <a:spLocks/>
              </p:cNvSpPr>
              <p:nvPr/>
            </p:nvSpPr>
            <p:spPr bwMode="auto">
              <a:xfrm>
                <a:off x="1375" y="26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71" name="Freeform 695"/>
              <p:cNvSpPr>
                <a:spLocks/>
              </p:cNvSpPr>
              <p:nvPr/>
            </p:nvSpPr>
            <p:spPr bwMode="auto">
              <a:xfrm>
                <a:off x="2669" y="25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72" name="Freeform 696"/>
              <p:cNvSpPr>
                <a:spLocks/>
              </p:cNvSpPr>
              <p:nvPr/>
            </p:nvSpPr>
            <p:spPr bwMode="auto">
              <a:xfrm>
                <a:off x="1674" y="317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73" name="Freeform 697"/>
              <p:cNvSpPr>
                <a:spLocks/>
              </p:cNvSpPr>
              <p:nvPr/>
            </p:nvSpPr>
            <p:spPr bwMode="auto">
              <a:xfrm>
                <a:off x="2988" y="292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74" name="Freeform 698"/>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75" name="Freeform 699"/>
              <p:cNvSpPr>
                <a:spLocks/>
              </p:cNvSpPr>
              <p:nvPr/>
            </p:nvSpPr>
            <p:spPr bwMode="auto">
              <a:xfrm>
                <a:off x="1234" y="34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76" name="Freeform 700"/>
              <p:cNvSpPr>
                <a:spLocks/>
              </p:cNvSpPr>
              <p:nvPr/>
            </p:nvSpPr>
            <p:spPr bwMode="auto">
              <a:xfrm>
                <a:off x="1831" y="227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77" name="Freeform 701"/>
              <p:cNvSpPr>
                <a:spLocks/>
              </p:cNvSpPr>
              <p:nvPr/>
            </p:nvSpPr>
            <p:spPr bwMode="auto">
              <a:xfrm>
                <a:off x="3391" y="15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78" name="Freeform 702"/>
              <p:cNvSpPr>
                <a:spLocks/>
              </p:cNvSpPr>
              <p:nvPr/>
            </p:nvSpPr>
            <p:spPr bwMode="auto">
              <a:xfrm>
                <a:off x="2328" y="15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79" name="Freeform 703"/>
              <p:cNvSpPr>
                <a:spLocks/>
              </p:cNvSpPr>
              <p:nvPr/>
            </p:nvSpPr>
            <p:spPr bwMode="auto">
              <a:xfrm>
                <a:off x="1475" y="329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80" name="Freeform 704"/>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81" name="Freeform 705"/>
              <p:cNvSpPr>
                <a:spLocks/>
              </p:cNvSpPr>
              <p:nvPr/>
            </p:nvSpPr>
            <p:spPr bwMode="auto">
              <a:xfrm>
                <a:off x="2873" y="1965"/>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82" name="Freeform 706"/>
              <p:cNvSpPr>
                <a:spLocks/>
              </p:cNvSpPr>
              <p:nvPr/>
            </p:nvSpPr>
            <p:spPr bwMode="auto">
              <a:xfrm>
                <a:off x="2025" y="333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83" name="Freeform 707"/>
              <p:cNvSpPr>
                <a:spLocks/>
              </p:cNvSpPr>
              <p:nvPr/>
            </p:nvSpPr>
            <p:spPr bwMode="auto">
              <a:xfrm>
                <a:off x="1375"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84" name="Freeform 708"/>
              <p:cNvSpPr>
                <a:spLocks/>
              </p:cNvSpPr>
              <p:nvPr/>
            </p:nvSpPr>
            <p:spPr bwMode="auto">
              <a:xfrm>
                <a:off x="1763" y="290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85" name="Freeform 709"/>
              <p:cNvSpPr>
                <a:spLocks/>
              </p:cNvSpPr>
              <p:nvPr/>
            </p:nvSpPr>
            <p:spPr bwMode="auto">
              <a:xfrm>
                <a:off x="1831" y="2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86" name="Freeform 710"/>
              <p:cNvSpPr>
                <a:spLocks/>
              </p:cNvSpPr>
              <p:nvPr/>
            </p:nvSpPr>
            <p:spPr bwMode="auto">
              <a:xfrm>
                <a:off x="2334" y="213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87" name="Freeform 711"/>
              <p:cNvSpPr>
                <a:spLocks/>
              </p:cNvSpPr>
              <p:nvPr/>
            </p:nvSpPr>
            <p:spPr bwMode="auto">
              <a:xfrm>
                <a:off x="3438" y="18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88" name="Freeform 712"/>
              <p:cNvSpPr>
                <a:spLocks/>
              </p:cNvSpPr>
              <p:nvPr/>
            </p:nvSpPr>
            <p:spPr bwMode="auto">
              <a:xfrm>
                <a:off x="1375"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89" name="Freeform 713"/>
              <p:cNvSpPr>
                <a:spLocks/>
              </p:cNvSpPr>
              <p:nvPr/>
            </p:nvSpPr>
            <p:spPr bwMode="auto">
              <a:xfrm>
                <a:off x="988" y="34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90" name="Freeform 714"/>
              <p:cNvSpPr>
                <a:spLocks/>
              </p:cNvSpPr>
              <p:nvPr/>
            </p:nvSpPr>
            <p:spPr bwMode="auto">
              <a:xfrm>
                <a:off x="1862" y="33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91" name="Freeform 715"/>
              <p:cNvSpPr>
                <a:spLocks/>
              </p:cNvSpPr>
              <p:nvPr/>
            </p:nvSpPr>
            <p:spPr bwMode="auto">
              <a:xfrm>
                <a:off x="1234" y="326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92" name="Freeform 716"/>
              <p:cNvSpPr>
                <a:spLocks/>
              </p:cNvSpPr>
              <p:nvPr/>
            </p:nvSpPr>
            <p:spPr bwMode="auto">
              <a:xfrm>
                <a:off x="1234" y="35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93" name="Freeform 717"/>
              <p:cNvSpPr>
                <a:spLocks/>
              </p:cNvSpPr>
              <p:nvPr/>
            </p:nvSpPr>
            <p:spPr bwMode="auto">
              <a:xfrm>
                <a:off x="1553" y="328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94" name="Freeform 718"/>
              <p:cNvSpPr>
                <a:spLocks/>
              </p:cNvSpPr>
              <p:nvPr/>
            </p:nvSpPr>
            <p:spPr bwMode="auto">
              <a:xfrm>
                <a:off x="3758" y="1766"/>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95" name="Freeform 719"/>
              <p:cNvSpPr>
                <a:spLocks/>
              </p:cNvSpPr>
              <p:nvPr/>
            </p:nvSpPr>
            <p:spPr bwMode="auto">
              <a:xfrm>
                <a:off x="1234" y="33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96" name="Freeform 720"/>
              <p:cNvSpPr>
                <a:spLocks/>
              </p:cNvSpPr>
              <p:nvPr/>
            </p:nvSpPr>
            <p:spPr bwMode="auto">
              <a:xfrm>
                <a:off x="1941" y="319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097" name="Freeform 721"/>
              <p:cNvSpPr>
                <a:spLocks/>
              </p:cNvSpPr>
              <p:nvPr/>
            </p:nvSpPr>
            <p:spPr bwMode="auto">
              <a:xfrm>
                <a:off x="1234" y="34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98" name="Freeform 722"/>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099" name="Freeform 723"/>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00" name="Freeform 724"/>
              <p:cNvSpPr>
                <a:spLocks/>
              </p:cNvSpPr>
              <p:nvPr/>
            </p:nvSpPr>
            <p:spPr bwMode="auto">
              <a:xfrm>
                <a:off x="1674" y="28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01" name="Freeform 725"/>
              <p:cNvSpPr>
                <a:spLocks/>
              </p:cNvSpPr>
              <p:nvPr/>
            </p:nvSpPr>
            <p:spPr bwMode="auto">
              <a:xfrm>
                <a:off x="3255" y="194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02" name="Freeform 726"/>
              <p:cNvSpPr>
                <a:spLocks/>
              </p:cNvSpPr>
              <p:nvPr/>
            </p:nvSpPr>
            <p:spPr bwMode="auto">
              <a:xfrm>
                <a:off x="1234" y="323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03" name="Freeform 727"/>
              <p:cNvSpPr>
                <a:spLocks/>
              </p:cNvSpPr>
              <p:nvPr/>
            </p:nvSpPr>
            <p:spPr bwMode="auto">
              <a:xfrm>
                <a:off x="2616" y="25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04" name="Freeform 728"/>
              <p:cNvSpPr>
                <a:spLocks/>
              </p:cNvSpPr>
              <p:nvPr/>
            </p:nvSpPr>
            <p:spPr bwMode="auto">
              <a:xfrm>
                <a:off x="2742" y="275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05" name="Freeform 729"/>
              <p:cNvSpPr>
                <a:spLocks/>
              </p:cNvSpPr>
              <p:nvPr/>
            </p:nvSpPr>
            <p:spPr bwMode="auto">
              <a:xfrm>
                <a:off x="1375"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06" name="Freeform 730"/>
              <p:cNvSpPr>
                <a:spLocks/>
              </p:cNvSpPr>
              <p:nvPr/>
            </p:nvSpPr>
            <p:spPr bwMode="auto">
              <a:xfrm>
                <a:off x="1375" y="330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07" name="Freeform 731"/>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08" name="Freeform 732"/>
              <p:cNvSpPr>
                <a:spLocks/>
              </p:cNvSpPr>
              <p:nvPr/>
            </p:nvSpPr>
            <p:spPr bwMode="auto">
              <a:xfrm>
                <a:off x="1234" y="33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09" name="Freeform 733"/>
              <p:cNvSpPr>
                <a:spLocks/>
              </p:cNvSpPr>
              <p:nvPr/>
            </p:nvSpPr>
            <p:spPr bwMode="auto">
              <a:xfrm>
                <a:off x="1616" y="28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10" name="Freeform 734"/>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11" name="Freeform 735"/>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12" name="Freeform 736"/>
              <p:cNvSpPr>
                <a:spLocks/>
              </p:cNvSpPr>
              <p:nvPr/>
            </p:nvSpPr>
            <p:spPr bwMode="auto">
              <a:xfrm>
                <a:off x="1553"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13" name="Freeform 737"/>
              <p:cNvSpPr>
                <a:spLocks/>
              </p:cNvSpPr>
              <p:nvPr/>
            </p:nvSpPr>
            <p:spPr bwMode="auto">
              <a:xfrm>
                <a:off x="2506" y="325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14" name="Freeform 738"/>
              <p:cNvSpPr>
                <a:spLocks/>
              </p:cNvSpPr>
              <p:nvPr/>
            </p:nvSpPr>
            <p:spPr bwMode="auto">
              <a:xfrm>
                <a:off x="2355" y="26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15" name="Freeform 739"/>
              <p:cNvSpPr>
                <a:spLocks/>
              </p:cNvSpPr>
              <p:nvPr/>
            </p:nvSpPr>
            <p:spPr bwMode="auto">
              <a:xfrm>
                <a:off x="3250" y="221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16" name="Freeform 740"/>
              <p:cNvSpPr>
                <a:spLocks/>
              </p:cNvSpPr>
              <p:nvPr/>
            </p:nvSpPr>
            <p:spPr bwMode="auto">
              <a:xfrm>
                <a:off x="1234" y="323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17" name="Freeform 741"/>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18" name="Freeform 742"/>
              <p:cNvSpPr>
                <a:spLocks/>
              </p:cNvSpPr>
              <p:nvPr/>
            </p:nvSpPr>
            <p:spPr bwMode="auto">
              <a:xfrm>
                <a:off x="1234" y="3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19" name="Freeform 743"/>
              <p:cNvSpPr>
                <a:spLocks/>
              </p:cNvSpPr>
              <p:nvPr/>
            </p:nvSpPr>
            <p:spPr bwMode="auto">
              <a:xfrm>
                <a:off x="3884" y="165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20" name="Freeform 744"/>
              <p:cNvSpPr>
                <a:spLocks/>
              </p:cNvSpPr>
              <p:nvPr/>
            </p:nvSpPr>
            <p:spPr bwMode="auto">
              <a:xfrm>
                <a:off x="2857" y="26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21" name="Freeform 745"/>
              <p:cNvSpPr>
                <a:spLocks/>
              </p:cNvSpPr>
              <p:nvPr/>
            </p:nvSpPr>
            <p:spPr bwMode="auto">
              <a:xfrm>
                <a:off x="1234"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22" name="Freeform 746"/>
              <p:cNvSpPr>
                <a:spLocks/>
              </p:cNvSpPr>
              <p:nvPr/>
            </p:nvSpPr>
            <p:spPr bwMode="auto">
              <a:xfrm>
                <a:off x="1375"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23" name="Freeform 747"/>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24" name="Freeform 748"/>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25" name="Freeform 749"/>
              <p:cNvSpPr>
                <a:spLocks/>
              </p:cNvSpPr>
              <p:nvPr/>
            </p:nvSpPr>
            <p:spPr bwMode="auto">
              <a:xfrm>
                <a:off x="1862" y="25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26" name="Freeform 750"/>
              <p:cNvSpPr>
                <a:spLocks/>
              </p:cNvSpPr>
              <p:nvPr/>
            </p:nvSpPr>
            <p:spPr bwMode="auto">
              <a:xfrm>
                <a:off x="3941" y="15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27" name="Freeform 751"/>
              <p:cNvSpPr>
                <a:spLocks/>
              </p:cNvSpPr>
              <p:nvPr/>
            </p:nvSpPr>
            <p:spPr bwMode="auto">
              <a:xfrm>
                <a:off x="3480" y="1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28" name="Freeform 752"/>
              <p:cNvSpPr>
                <a:spLocks/>
              </p:cNvSpPr>
              <p:nvPr/>
            </p:nvSpPr>
            <p:spPr bwMode="auto">
              <a:xfrm>
                <a:off x="1616" y="309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29" name="Freeform 753"/>
              <p:cNvSpPr>
                <a:spLocks/>
              </p:cNvSpPr>
              <p:nvPr/>
            </p:nvSpPr>
            <p:spPr bwMode="auto">
              <a:xfrm>
                <a:off x="1553" y="312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30" name="Freeform 754"/>
              <p:cNvSpPr>
                <a:spLocks/>
              </p:cNvSpPr>
              <p:nvPr/>
            </p:nvSpPr>
            <p:spPr bwMode="auto">
              <a:xfrm>
                <a:off x="1674" y="33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31" name="Freeform 755"/>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32" name="Freeform 756"/>
              <p:cNvSpPr>
                <a:spLocks/>
              </p:cNvSpPr>
              <p:nvPr/>
            </p:nvSpPr>
            <p:spPr bwMode="auto">
              <a:xfrm>
                <a:off x="1375"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33" name="Freeform 757"/>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34" name="Freeform 758"/>
              <p:cNvSpPr>
                <a:spLocks/>
              </p:cNvSpPr>
              <p:nvPr/>
            </p:nvSpPr>
            <p:spPr bwMode="auto">
              <a:xfrm>
                <a:off x="1234" y="3515"/>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35" name="Freeform 759"/>
              <p:cNvSpPr>
                <a:spLocks/>
              </p:cNvSpPr>
              <p:nvPr/>
            </p:nvSpPr>
            <p:spPr bwMode="auto">
              <a:xfrm>
                <a:off x="1375"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36" name="Freeform 760"/>
              <p:cNvSpPr>
                <a:spLocks/>
              </p:cNvSpPr>
              <p:nvPr/>
            </p:nvSpPr>
            <p:spPr bwMode="auto">
              <a:xfrm>
                <a:off x="3873" y="211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37" name="Freeform 761"/>
              <p:cNvSpPr>
                <a:spLocks/>
              </p:cNvSpPr>
              <p:nvPr/>
            </p:nvSpPr>
            <p:spPr bwMode="auto">
              <a:xfrm>
                <a:off x="2276" y="29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38" name="Freeform 762"/>
              <p:cNvSpPr>
                <a:spLocks/>
              </p:cNvSpPr>
              <p:nvPr/>
            </p:nvSpPr>
            <p:spPr bwMode="auto">
              <a:xfrm>
                <a:off x="3789" y="20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39" name="Freeform 763"/>
              <p:cNvSpPr>
                <a:spLocks/>
              </p:cNvSpPr>
              <p:nvPr/>
            </p:nvSpPr>
            <p:spPr bwMode="auto">
              <a:xfrm>
                <a:off x="1234" y="312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40" name="Freeform 764"/>
              <p:cNvSpPr>
                <a:spLocks/>
              </p:cNvSpPr>
              <p:nvPr/>
            </p:nvSpPr>
            <p:spPr bwMode="auto">
              <a:xfrm>
                <a:off x="1375" y="321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41" name="Freeform 765"/>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42" name="Freeform 766"/>
              <p:cNvSpPr>
                <a:spLocks/>
              </p:cNvSpPr>
              <p:nvPr/>
            </p:nvSpPr>
            <p:spPr bwMode="auto">
              <a:xfrm>
                <a:off x="1234" y="35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43" name="Freeform 767"/>
              <p:cNvSpPr>
                <a:spLocks/>
              </p:cNvSpPr>
              <p:nvPr/>
            </p:nvSpPr>
            <p:spPr bwMode="auto">
              <a:xfrm>
                <a:off x="1553" y="25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44" name="Freeform 768"/>
              <p:cNvSpPr>
                <a:spLocks/>
              </p:cNvSpPr>
              <p:nvPr/>
            </p:nvSpPr>
            <p:spPr bwMode="auto">
              <a:xfrm>
                <a:off x="1475" y="315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45" name="Freeform 769"/>
              <p:cNvSpPr>
                <a:spLocks/>
              </p:cNvSpPr>
              <p:nvPr/>
            </p:nvSpPr>
            <p:spPr bwMode="auto">
              <a:xfrm>
                <a:off x="2543" y="28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46" name="Freeform 770"/>
              <p:cNvSpPr>
                <a:spLocks/>
              </p:cNvSpPr>
              <p:nvPr/>
            </p:nvSpPr>
            <p:spPr bwMode="auto">
              <a:xfrm>
                <a:off x="2040" y="25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47" name="Freeform 771"/>
              <p:cNvSpPr>
                <a:spLocks/>
              </p:cNvSpPr>
              <p:nvPr/>
            </p:nvSpPr>
            <p:spPr bwMode="auto">
              <a:xfrm>
                <a:off x="1553" y="32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48" name="Freeform 772"/>
              <p:cNvSpPr>
                <a:spLocks/>
              </p:cNvSpPr>
              <p:nvPr/>
            </p:nvSpPr>
            <p:spPr bwMode="auto">
              <a:xfrm>
                <a:off x="1234"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49" name="Freeform 773"/>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50" name="Freeform 774"/>
              <p:cNvSpPr>
                <a:spLocks/>
              </p:cNvSpPr>
              <p:nvPr/>
            </p:nvSpPr>
            <p:spPr bwMode="auto">
              <a:xfrm>
                <a:off x="1234"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51" name="Freeform 775"/>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52" name="Freeform 776"/>
              <p:cNvSpPr>
                <a:spLocks/>
              </p:cNvSpPr>
              <p:nvPr/>
            </p:nvSpPr>
            <p:spPr bwMode="auto">
              <a:xfrm>
                <a:off x="1234" y="33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53" name="Freeform 777"/>
              <p:cNvSpPr>
                <a:spLocks/>
              </p:cNvSpPr>
              <p:nvPr/>
            </p:nvSpPr>
            <p:spPr bwMode="auto">
              <a:xfrm>
                <a:off x="1234" y="276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54" name="Freeform 778"/>
              <p:cNvSpPr>
                <a:spLocks/>
              </p:cNvSpPr>
              <p:nvPr/>
            </p:nvSpPr>
            <p:spPr bwMode="auto">
              <a:xfrm>
                <a:off x="3643" y="24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55" name="Freeform 779"/>
              <p:cNvSpPr>
                <a:spLocks/>
              </p:cNvSpPr>
              <p:nvPr/>
            </p:nvSpPr>
            <p:spPr bwMode="auto">
              <a:xfrm>
                <a:off x="2543" y="2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56" name="Freeform 780"/>
              <p:cNvSpPr>
                <a:spLocks/>
              </p:cNvSpPr>
              <p:nvPr/>
            </p:nvSpPr>
            <p:spPr bwMode="auto">
              <a:xfrm>
                <a:off x="3795" y="182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57" name="Freeform 781"/>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58" name="Freeform 782"/>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59" name="Freeform 783"/>
              <p:cNvSpPr>
                <a:spLocks/>
              </p:cNvSpPr>
              <p:nvPr/>
            </p:nvSpPr>
            <p:spPr bwMode="auto">
              <a:xfrm>
                <a:off x="3637" y="20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60" name="Freeform 784"/>
              <p:cNvSpPr>
                <a:spLocks/>
              </p:cNvSpPr>
              <p:nvPr/>
            </p:nvSpPr>
            <p:spPr bwMode="auto">
              <a:xfrm>
                <a:off x="1375" y="321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61" name="Freeform 785"/>
              <p:cNvSpPr>
                <a:spLocks/>
              </p:cNvSpPr>
              <p:nvPr/>
            </p:nvSpPr>
            <p:spPr bwMode="auto">
              <a:xfrm>
                <a:off x="2334" y="311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62" name="Freeform 786"/>
              <p:cNvSpPr>
                <a:spLocks/>
              </p:cNvSpPr>
              <p:nvPr/>
            </p:nvSpPr>
            <p:spPr bwMode="auto">
              <a:xfrm>
                <a:off x="1475" y="35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63" name="Freeform 787"/>
              <p:cNvSpPr>
                <a:spLocks/>
              </p:cNvSpPr>
              <p:nvPr/>
            </p:nvSpPr>
            <p:spPr bwMode="auto">
              <a:xfrm>
                <a:off x="1375" y="25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64" name="Freeform 788"/>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65" name="Freeform 789"/>
              <p:cNvSpPr>
                <a:spLocks/>
              </p:cNvSpPr>
              <p:nvPr/>
            </p:nvSpPr>
            <p:spPr bwMode="auto">
              <a:xfrm>
                <a:off x="1234" y="34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66" name="Freeform 790"/>
              <p:cNvSpPr>
                <a:spLocks/>
              </p:cNvSpPr>
              <p:nvPr/>
            </p:nvSpPr>
            <p:spPr bwMode="auto">
              <a:xfrm>
                <a:off x="2025" y="24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67" name="Freeform 791"/>
              <p:cNvSpPr>
                <a:spLocks/>
              </p:cNvSpPr>
              <p:nvPr/>
            </p:nvSpPr>
            <p:spPr bwMode="auto">
              <a:xfrm>
                <a:off x="1475" y="30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68" name="Freeform 792"/>
              <p:cNvSpPr>
                <a:spLocks/>
              </p:cNvSpPr>
              <p:nvPr/>
            </p:nvSpPr>
            <p:spPr bwMode="auto">
              <a:xfrm>
                <a:off x="1915" y="33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69" name="Freeform 793"/>
              <p:cNvSpPr>
                <a:spLocks/>
              </p:cNvSpPr>
              <p:nvPr/>
            </p:nvSpPr>
            <p:spPr bwMode="auto">
              <a:xfrm>
                <a:off x="1234" y="33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70" name="Freeform 794"/>
              <p:cNvSpPr>
                <a:spLocks/>
              </p:cNvSpPr>
              <p:nvPr/>
            </p:nvSpPr>
            <p:spPr bwMode="auto">
              <a:xfrm>
                <a:off x="1234" y="327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71" name="Freeform 795"/>
              <p:cNvSpPr>
                <a:spLocks/>
              </p:cNvSpPr>
              <p:nvPr/>
            </p:nvSpPr>
            <p:spPr bwMode="auto">
              <a:xfrm>
                <a:off x="1234" y="300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72" name="Freeform 796"/>
              <p:cNvSpPr>
                <a:spLocks/>
              </p:cNvSpPr>
              <p:nvPr/>
            </p:nvSpPr>
            <p:spPr bwMode="auto">
              <a:xfrm>
                <a:off x="2491" y="27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73" name="Freeform 797"/>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74" name="Freeform 798"/>
              <p:cNvSpPr>
                <a:spLocks/>
              </p:cNvSpPr>
              <p:nvPr/>
            </p:nvSpPr>
            <p:spPr bwMode="auto">
              <a:xfrm>
                <a:off x="1475" y="309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75" name="Freeform 799"/>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76" name="Freeform 800"/>
              <p:cNvSpPr>
                <a:spLocks/>
              </p:cNvSpPr>
              <p:nvPr/>
            </p:nvSpPr>
            <p:spPr bwMode="auto">
              <a:xfrm>
                <a:off x="1234" y="34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77" name="Freeform 801"/>
              <p:cNvSpPr>
                <a:spLocks/>
              </p:cNvSpPr>
              <p:nvPr/>
            </p:nvSpPr>
            <p:spPr bwMode="auto">
              <a:xfrm>
                <a:off x="3025" y="207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78" name="Freeform 802"/>
              <p:cNvSpPr>
                <a:spLocks/>
              </p:cNvSpPr>
              <p:nvPr/>
            </p:nvSpPr>
            <p:spPr bwMode="auto">
              <a:xfrm>
                <a:off x="988" y="34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79" name="Freeform 803"/>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80" name="Freeform 804"/>
              <p:cNvSpPr>
                <a:spLocks/>
              </p:cNvSpPr>
              <p:nvPr/>
            </p:nvSpPr>
            <p:spPr bwMode="auto">
              <a:xfrm>
                <a:off x="1375" y="326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81" name="Freeform 805"/>
              <p:cNvSpPr>
                <a:spLocks/>
              </p:cNvSpPr>
              <p:nvPr/>
            </p:nvSpPr>
            <p:spPr bwMode="auto">
              <a:xfrm>
                <a:off x="1862" y="32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82" name="Freeform 806"/>
              <p:cNvSpPr>
                <a:spLocks/>
              </p:cNvSpPr>
              <p:nvPr/>
            </p:nvSpPr>
            <p:spPr bwMode="auto">
              <a:xfrm>
                <a:off x="2726" y="2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83" name="Freeform 807"/>
              <p:cNvSpPr>
                <a:spLocks/>
              </p:cNvSpPr>
              <p:nvPr/>
            </p:nvSpPr>
            <p:spPr bwMode="auto">
              <a:xfrm>
                <a:off x="4261" y="14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84" name="Freeform 808"/>
              <p:cNvSpPr>
                <a:spLocks/>
              </p:cNvSpPr>
              <p:nvPr/>
            </p:nvSpPr>
            <p:spPr bwMode="auto">
              <a:xfrm>
                <a:off x="3768" y="260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85" name="Freeform 809"/>
              <p:cNvSpPr>
                <a:spLocks/>
              </p:cNvSpPr>
              <p:nvPr/>
            </p:nvSpPr>
            <p:spPr bwMode="auto">
              <a:xfrm>
                <a:off x="2920" y="204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7" name="Group 1011"/>
            <p:cNvGrpSpPr>
              <a:grpSpLocks/>
            </p:cNvGrpSpPr>
            <p:nvPr/>
          </p:nvGrpSpPr>
          <p:grpSpPr bwMode="auto">
            <a:xfrm>
              <a:off x="988" y="1106"/>
              <a:ext cx="3273" cy="2498"/>
              <a:chOff x="988" y="1106"/>
              <a:chExt cx="3273" cy="2498"/>
            </a:xfrm>
          </p:grpSpPr>
          <p:sp>
            <p:nvSpPr>
              <p:cNvPr id="230187" name="Freeform 811"/>
              <p:cNvSpPr>
                <a:spLocks/>
              </p:cNvSpPr>
              <p:nvPr/>
            </p:nvSpPr>
            <p:spPr bwMode="auto">
              <a:xfrm>
                <a:off x="3763" y="1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88" name="Freeform 812"/>
              <p:cNvSpPr>
                <a:spLocks/>
              </p:cNvSpPr>
              <p:nvPr/>
            </p:nvSpPr>
            <p:spPr bwMode="auto">
              <a:xfrm>
                <a:off x="1553" y="29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89" name="Freeform 813"/>
              <p:cNvSpPr>
                <a:spLocks/>
              </p:cNvSpPr>
              <p:nvPr/>
            </p:nvSpPr>
            <p:spPr bwMode="auto">
              <a:xfrm>
                <a:off x="1616" y="326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90" name="Freeform 814"/>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91" name="Freeform 815"/>
              <p:cNvSpPr>
                <a:spLocks/>
              </p:cNvSpPr>
              <p:nvPr/>
            </p:nvSpPr>
            <p:spPr bwMode="auto">
              <a:xfrm>
                <a:off x="2433" y="272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92" name="Freeform 816"/>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93" name="Freeform 817"/>
              <p:cNvSpPr>
                <a:spLocks/>
              </p:cNvSpPr>
              <p:nvPr/>
            </p:nvSpPr>
            <p:spPr bwMode="auto">
              <a:xfrm>
                <a:off x="3198" y="17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94" name="Freeform 818"/>
              <p:cNvSpPr>
                <a:spLocks/>
              </p:cNvSpPr>
              <p:nvPr/>
            </p:nvSpPr>
            <p:spPr bwMode="auto">
              <a:xfrm>
                <a:off x="2004" y="29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195" name="Freeform 819"/>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96" name="Freeform 820"/>
              <p:cNvSpPr>
                <a:spLocks/>
              </p:cNvSpPr>
              <p:nvPr/>
            </p:nvSpPr>
            <p:spPr bwMode="auto">
              <a:xfrm>
                <a:off x="1375"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97" name="Freeform 821"/>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98" name="Freeform 822"/>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199" name="Freeform 823"/>
              <p:cNvSpPr>
                <a:spLocks/>
              </p:cNvSpPr>
              <p:nvPr/>
            </p:nvSpPr>
            <p:spPr bwMode="auto">
              <a:xfrm>
                <a:off x="1475" y="294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00" name="Freeform 824"/>
              <p:cNvSpPr>
                <a:spLocks/>
              </p:cNvSpPr>
              <p:nvPr/>
            </p:nvSpPr>
            <p:spPr bwMode="auto">
              <a:xfrm>
                <a:off x="2229" y="321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01" name="Freeform 825"/>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02" name="Freeform 826"/>
              <p:cNvSpPr>
                <a:spLocks/>
              </p:cNvSpPr>
              <p:nvPr/>
            </p:nvSpPr>
            <p:spPr bwMode="auto">
              <a:xfrm>
                <a:off x="1234" y="32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03" name="Freeform 827"/>
              <p:cNvSpPr>
                <a:spLocks/>
              </p:cNvSpPr>
              <p:nvPr/>
            </p:nvSpPr>
            <p:spPr bwMode="auto">
              <a:xfrm>
                <a:off x="3470" y="111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04" name="Freeform 828"/>
              <p:cNvSpPr>
                <a:spLocks/>
              </p:cNvSpPr>
              <p:nvPr/>
            </p:nvSpPr>
            <p:spPr bwMode="auto">
              <a:xfrm>
                <a:off x="3402" y="16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05" name="Freeform 829"/>
              <p:cNvSpPr>
                <a:spLocks/>
              </p:cNvSpPr>
              <p:nvPr/>
            </p:nvSpPr>
            <p:spPr bwMode="auto">
              <a:xfrm>
                <a:off x="1721" y="294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06" name="Freeform 830"/>
              <p:cNvSpPr>
                <a:spLocks/>
              </p:cNvSpPr>
              <p:nvPr/>
            </p:nvSpPr>
            <p:spPr bwMode="auto">
              <a:xfrm>
                <a:off x="1375" y="309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07" name="Freeform 831"/>
              <p:cNvSpPr>
                <a:spLocks/>
              </p:cNvSpPr>
              <p:nvPr/>
            </p:nvSpPr>
            <p:spPr bwMode="auto">
              <a:xfrm>
                <a:off x="3967" y="1965"/>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08" name="Freeform 832"/>
              <p:cNvSpPr>
                <a:spLocks/>
              </p:cNvSpPr>
              <p:nvPr/>
            </p:nvSpPr>
            <p:spPr bwMode="auto">
              <a:xfrm>
                <a:off x="3051" y="1656"/>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09" name="Freeform 833"/>
              <p:cNvSpPr>
                <a:spLocks/>
              </p:cNvSpPr>
              <p:nvPr/>
            </p:nvSpPr>
            <p:spPr bwMode="auto">
              <a:xfrm>
                <a:off x="1889" y="33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10" name="Freeform 834"/>
              <p:cNvSpPr>
                <a:spLocks/>
              </p:cNvSpPr>
              <p:nvPr/>
            </p:nvSpPr>
            <p:spPr bwMode="auto">
              <a:xfrm>
                <a:off x="1234" y="324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11" name="Freeform 835"/>
              <p:cNvSpPr>
                <a:spLocks/>
              </p:cNvSpPr>
              <p:nvPr/>
            </p:nvSpPr>
            <p:spPr bwMode="auto">
              <a:xfrm>
                <a:off x="1915" y="28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12" name="Freeform 836"/>
              <p:cNvSpPr>
                <a:spLocks/>
              </p:cNvSpPr>
              <p:nvPr/>
            </p:nvSpPr>
            <p:spPr bwMode="auto">
              <a:xfrm>
                <a:off x="1475" y="323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13" name="Freeform 837"/>
              <p:cNvSpPr>
                <a:spLocks/>
              </p:cNvSpPr>
              <p:nvPr/>
            </p:nvSpPr>
            <p:spPr bwMode="auto">
              <a:xfrm>
                <a:off x="1234" y="3515"/>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14" name="Freeform 838"/>
              <p:cNvSpPr>
                <a:spLocks/>
              </p:cNvSpPr>
              <p:nvPr/>
            </p:nvSpPr>
            <p:spPr bwMode="auto">
              <a:xfrm>
                <a:off x="3580" y="214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15" name="Freeform 839"/>
              <p:cNvSpPr>
                <a:spLocks/>
              </p:cNvSpPr>
              <p:nvPr/>
            </p:nvSpPr>
            <p:spPr bwMode="auto">
              <a:xfrm>
                <a:off x="1234" y="34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16" name="Freeform 840"/>
              <p:cNvSpPr>
                <a:spLocks/>
              </p:cNvSpPr>
              <p:nvPr/>
            </p:nvSpPr>
            <p:spPr bwMode="auto">
              <a:xfrm>
                <a:off x="1234" y="33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17" name="Freeform 841"/>
              <p:cNvSpPr>
                <a:spLocks/>
              </p:cNvSpPr>
              <p:nvPr/>
            </p:nvSpPr>
            <p:spPr bwMode="auto">
              <a:xfrm>
                <a:off x="1375" y="315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18" name="Freeform 842"/>
              <p:cNvSpPr>
                <a:spLocks/>
              </p:cNvSpPr>
              <p:nvPr/>
            </p:nvSpPr>
            <p:spPr bwMode="auto">
              <a:xfrm>
                <a:off x="1234" y="33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19" name="Freeform 843"/>
              <p:cNvSpPr>
                <a:spLocks/>
              </p:cNvSpPr>
              <p:nvPr/>
            </p:nvSpPr>
            <p:spPr bwMode="auto">
              <a:xfrm>
                <a:off x="1234" y="35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20" name="Freeform 844"/>
              <p:cNvSpPr>
                <a:spLocks/>
              </p:cNvSpPr>
              <p:nvPr/>
            </p:nvSpPr>
            <p:spPr bwMode="auto">
              <a:xfrm>
                <a:off x="4213" y="11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21" name="Freeform 845"/>
              <p:cNvSpPr>
                <a:spLocks/>
              </p:cNvSpPr>
              <p:nvPr/>
            </p:nvSpPr>
            <p:spPr bwMode="auto">
              <a:xfrm>
                <a:off x="2402" y="24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22" name="Freeform 846"/>
              <p:cNvSpPr>
                <a:spLocks/>
              </p:cNvSpPr>
              <p:nvPr/>
            </p:nvSpPr>
            <p:spPr bwMode="auto">
              <a:xfrm>
                <a:off x="3250" y="216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23" name="Freeform 847"/>
              <p:cNvSpPr>
                <a:spLocks/>
              </p:cNvSpPr>
              <p:nvPr/>
            </p:nvSpPr>
            <p:spPr bwMode="auto">
              <a:xfrm>
                <a:off x="2161" y="28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24" name="Freeform 848"/>
              <p:cNvSpPr>
                <a:spLocks/>
              </p:cNvSpPr>
              <p:nvPr/>
            </p:nvSpPr>
            <p:spPr bwMode="auto">
              <a:xfrm>
                <a:off x="1375" y="327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25" name="Freeform 849"/>
              <p:cNvSpPr>
                <a:spLocks/>
              </p:cNvSpPr>
              <p:nvPr/>
            </p:nvSpPr>
            <p:spPr bwMode="auto">
              <a:xfrm>
                <a:off x="1375" y="30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26" name="Freeform 850"/>
              <p:cNvSpPr>
                <a:spLocks/>
              </p:cNvSpPr>
              <p:nvPr/>
            </p:nvSpPr>
            <p:spPr bwMode="auto">
              <a:xfrm>
                <a:off x="1674" y="266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27" name="Freeform 851"/>
              <p:cNvSpPr>
                <a:spLocks/>
              </p:cNvSpPr>
              <p:nvPr/>
            </p:nvSpPr>
            <p:spPr bwMode="auto">
              <a:xfrm>
                <a:off x="3700" y="186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28" name="Freeform 852"/>
              <p:cNvSpPr>
                <a:spLocks/>
              </p:cNvSpPr>
              <p:nvPr/>
            </p:nvSpPr>
            <p:spPr bwMode="auto">
              <a:xfrm>
                <a:off x="1763" y="31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29" name="Freeform 853"/>
              <p:cNvSpPr>
                <a:spLocks/>
              </p:cNvSpPr>
              <p:nvPr/>
            </p:nvSpPr>
            <p:spPr bwMode="auto">
              <a:xfrm>
                <a:off x="3349" y="21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30" name="Freeform 854"/>
              <p:cNvSpPr>
                <a:spLocks/>
              </p:cNvSpPr>
              <p:nvPr/>
            </p:nvSpPr>
            <p:spPr bwMode="auto">
              <a:xfrm>
                <a:off x="3177" y="23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31" name="Freeform 855"/>
              <p:cNvSpPr>
                <a:spLocks/>
              </p:cNvSpPr>
              <p:nvPr/>
            </p:nvSpPr>
            <p:spPr bwMode="auto">
              <a:xfrm>
                <a:off x="2538" y="23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32" name="Freeform 856"/>
              <p:cNvSpPr>
                <a:spLocks/>
              </p:cNvSpPr>
              <p:nvPr/>
            </p:nvSpPr>
            <p:spPr bwMode="auto">
              <a:xfrm>
                <a:off x="1475" y="328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33" name="Freeform 857"/>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34" name="Freeform 858"/>
              <p:cNvSpPr>
                <a:spLocks/>
              </p:cNvSpPr>
              <p:nvPr/>
            </p:nvSpPr>
            <p:spPr bwMode="auto">
              <a:xfrm>
                <a:off x="2847" y="23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35" name="Freeform 859"/>
              <p:cNvSpPr>
                <a:spLocks/>
              </p:cNvSpPr>
              <p:nvPr/>
            </p:nvSpPr>
            <p:spPr bwMode="auto">
              <a:xfrm>
                <a:off x="1234" y="323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36" name="Freeform 860"/>
              <p:cNvSpPr>
                <a:spLocks/>
              </p:cNvSpPr>
              <p:nvPr/>
            </p:nvSpPr>
            <p:spPr bwMode="auto">
              <a:xfrm>
                <a:off x="3103" y="205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37" name="Freeform 861"/>
              <p:cNvSpPr>
                <a:spLocks/>
              </p:cNvSpPr>
              <p:nvPr/>
            </p:nvSpPr>
            <p:spPr bwMode="auto">
              <a:xfrm>
                <a:off x="3548" y="216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38" name="Freeform 862"/>
              <p:cNvSpPr>
                <a:spLocks/>
              </p:cNvSpPr>
              <p:nvPr/>
            </p:nvSpPr>
            <p:spPr bwMode="auto">
              <a:xfrm>
                <a:off x="2470" y="27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39" name="Freeform 863"/>
              <p:cNvSpPr>
                <a:spLocks/>
              </p:cNvSpPr>
              <p:nvPr/>
            </p:nvSpPr>
            <p:spPr bwMode="auto">
              <a:xfrm>
                <a:off x="3009" y="188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40" name="Freeform 864"/>
              <p:cNvSpPr>
                <a:spLocks/>
              </p:cNvSpPr>
              <p:nvPr/>
            </p:nvSpPr>
            <p:spPr bwMode="auto">
              <a:xfrm>
                <a:off x="2679" y="175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41" name="Freeform 865"/>
              <p:cNvSpPr>
                <a:spLocks/>
              </p:cNvSpPr>
              <p:nvPr/>
            </p:nvSpPr>
            <p:spPr bwMode="auto">
              <a:xfrm>
                <a:off x="3999" y="156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42" name="Freeform 866"/>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43" name="Freeform 867"/>
              <p:cNvSpPr>
                <a:spLocks/>
              </p:cNvSpPr>
              <p:nvPr/>
            </p:nvSpPr>
            <p:spPr bwMode="auto">
              <a:xfrm>
                <a:off x="3281" y="271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44" name="Freeform 868"/>
              <p:cNvSpPr>
                <a:spLocks/>
              </p:cNvSpPr>
              <p:nvPr/>
            </p:nvSpPr>
            <p:spPr bwMode="auto">
              <a:xfrm>
                <a:off x="1375" y="25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45" name="Freeform 869"/>
              <p:cNvSpPr>
                <a:spLocks/>
              </p:cNvSpPr>
              <p:nvPr/>
            </p:nvSpPr>
            <p:spPr bwMode="auto">
              <a:xfrm>
                <a:off x="2444" y="23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46" name="Freeform 870"/>
              <p:cNvSpPr>
                <a:spLocks/>
              </p:cNvSpPr>
              <p:nvPr/>
            </p:nvSpPr>
            <p:spPr bwMode="auto">
              <a:xfrm>
                <a:off x="3690" y="171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47" name="Freeform 871"/>
              <p:cNvSpPr>
                <a:spLocks/>
              </p:cNvSpPr>
              <p:nvPr/>
            </p:nvSpPr>
            <p:spPr bwMode="auto">
              <a:xfrm>
                <a:off x="988" y="34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48" name="Freeform 872"/>
              <p:cNvSpPr>
                <a:spLocks/>
              </p:cNvSpPr>
              <p:nvPr/>
            </p:nvSpPr>
            <p:spPr bwMode="auto">
              <a:xfrm>
                <a:off x="3187" y="21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49" name="Freeform 873"/>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50" name="Freeform 874"/>
              <p:cNvSpPr>
                <a:spLocks/>
              </p:cNvSpPr>
              <p:nvPr/>
            </p:nvSpPr>
            <p:spPr bwMode="auto">
              <a:xfrm>
                <a:off x="1375"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51" name="Freeform 875"/>
              <p:cNvSpPr>
                <a:spLocks/>
              </p:cNvSpPr>
              <p:nvPr/>
            </p:nvSpPr>
            <p:spPr bwMode="auto">
              <a:xfrm>
                <a:off x="3915" y="18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52" name="Freeform 876"/>
              <p:cNvSpPr>
                <a:spLocks/>
              </p:cNvSpPr>
              <p:nvPr/>
            </p:nvSpPr>
            <p:spPr bwMode="auto">
              <a:xfrm>
                <a:off x="1375" y="29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53" name="Freeform 877"/>
              <p:cNvSpPr>
                <a:spLocks/>
              </p:cNvSpPr>
              <p:nvPr/>
            </p:nvSpPr>
            <p:spPr bwMode="auto">
              <a:xfrm>
                <a:off x="3271" y="24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54" name="Freeform 878"/>
              <p:cNvSpPr>
                <a:spLocks/>
              </p:cNvSpPr>
              <p:nvPr/>
            </p:nvSpPr>
            <p:spPr bwMode="auto">
              <a:xfrm>
                <a:off x="1234" y="33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55" name="Freeform 879"/>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56" name="Freeform 880"/>
              <p:cNvSpPr>
                <a:spLocks/>
              </p:cNvSpPr>
              <p:nvPr/>
            </p:nvSpPr>
            <p:spPr bwMode="auto">
              <a:xfrm>
                <a:off x="2428" y="329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57" name="Freeform 881"/>
              <p:cNvSpPr>
                <a:spLocks/>
              </p:cNvSpPr>
              <p:nvPr/>
            </p:nvSpPr>
            <p:spPr bwMode="auto">
              <a:xfrm>
                <a:off x="1375"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58" name="Freeform 882"/>
              <p:cNvSpPr>
                <a:spLocks/>
              </p:cNvSpPr>
              <p:nvPr/>
            </p:nvSpPr>
            <p:spPr bwMode="auto">
              <a:xfrm>
                <a:off x="1475" y="322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59" name="Freeform 883"/>
              <p:cNvSpPr>
                <a:spLocks/>
              </p:cNvSpPr>
              <p:nvPr/>
            </p:nvSpPr>
            <p:spPr bwMode="auto">
              <a:xfrm>
                <a:off x="2972" y="190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60" name="Freeform 884"/>
              <p:cNvSpPr>
                <a:spLocks/>
              </p:cNvSpPr>
              <p:nvPr/>
            </p:nvSpPr>
            <p:spPr bwMode="auto">
              <a:xfrm>
                <a:off x="3496" y="154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61" name="Freeform 885"/>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62" name="Freeform 886"/>
              <p:cNvSpPr>
                <a:spLocks/>
              </p:cNvSpPr>
              <p:nvPr/>
            </p:nvSpPr>
            <p:spPr bwMode="auto">
              <a:xfrm>
                <a:off x="1234" y="356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63" name="Freeform 887"/>
              <p:cNvSpPr>
                <a:spLocks/>
              </p:cNvSpPr>
              <p:nvPr/>
            </p:nvSpPr>
            <p:spPr bwMode="auto">
              <a:xfrm>
                <a:off x="3910" y="126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64" name="Freeform 888"/>
              <p:cNvSpPr>
                <a:spLocks/>
              </p:cNvSpPr>
              <p:nvPr/>
            </p:nvSpPr>
            <p:spPr bwMode="auto">
              <a:xfrm>
                <a:off x="1763" y="25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65" name="Freeform 889"/>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66" name="Freeform 890"/>
              <p:cNvSpPr>
                <a:spLocks/>
              </p:cNvSpPr>
              <p:nvPr/>
            </p:nvSpPr>
            <p:spPr bwMode="auto">
              <a:xfrm>
                <a:off x="1616" y="269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67" name="Freeform 891"/>
              <p:cNvSpPr>
                <a:spLocks/>
              </p:cNvSpPr>
              <p:nvPr/>
            </p:nvSpPr>
            <p:spPr bwMode="auto">
              <a:xfrm>
                <a:off x="1234" y="33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68" name="Freeform 892"/>
              <p:cNvSpPr>
                <a:spLocks/>
              </p:cNvSpPr>
              <p:nvPr/>
            </p:nvSpPr>
            <p:spPr bwMode="auto">
              <a:xfrm>
                <a:off x="1234"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69" name="Freeform 893"/>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70" name="Freeform 894"/>
              <p:cNvSpPr>
                <a:spLocks/>
              </p:cNvSpPr>
              <p:nvPr/>
            </p:nvSpPr>
            <p:spPr bwMode="auto">
              <a:xfrm>
                <a:off x="2355" y="30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71" name="Freeform 895"/>
              <p:cNvSpPr>
                <a:spLocks/>
              </p:cNvSpPr>
              <p:nvPr/>
            </p:nvSpPr>
            <p:spPr bwMode="auto">
              <a:xfrm>
                <a:off x="1475" y="33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72" name="Freeform 896"/>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73" name="Freeform 897"/>
              <p:cNvSpPr>
                <a:spLocks/>
              </p:cNvSpPr>
              <p:nvPr/>
            </p:nvSpPr>
            <p:spPr bwMode="auto">
              <a:xfrm>
                <a:off x="2025" y="30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74" name="Freeform 898"/>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75" name="Freeform 899"/>
              <p:cNvSpPr>
                <a:spLocks/>
              </p:cNvSpPr>
              <p:nvPr/>
            </p:nvSpPr>
            <p:spPr bwMode="auto">
              <a:xfrm>
                <a:off x="1234" y="336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76" name="Freeform 900"/>
              <p:cNvSpPr>
                <a:spLocks/>
              </p:cNvSpPr>
              <p:nvPr/>
            </p:nvSpPr>
            <p:spPr bwMode="auto">
              <a:xfrm>
                <a:off x="2161" y="30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77" name="Freeform 901"/>
              <p:cNvSpPr>
                <a:spLocks/>
              </p:cNvSpPr>
              <p:nvPr/>
            </p:nvSpPr>
            <p:spPr bwMode="auto">
              <a:xfrm>
                <a:off x="3407" y="22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78" name="Freeform 902"/>
              <p:cNvSpPr>
                <a:spLocks/>
              </p:cNvSpPr>
              <p:nvPr/>
            </p:nvSpPr>
            <p:spPr bwMode="auto">
              <a:xfrm>
                <a:off x="2747" y="220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79" name="Freeform 903"/>
              <p:cNvSpPr>
                <a:spLocks/>
              </p:cNvSpPr>
              <p:nvPr/>
            </p:nvSpPr>
            <p:spPr bwMode="auto">
              <a:xfrm>
                <a:off x="1763" y="269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80" name="Freeform 904"/>
              <p:cNvSpPr>
                <a:spLocks/>
              </p:cNvSpPr>
              <p:nvPr/>
            </p:nvSpPr>
            <p:spPr bwMode="auto">
              <a:xfrm>
                <a:off x="1234" y="30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81" name="Freeform 905"/>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82" name="Freeform 906"/>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83" name="Freeform 907"/>
              <p:cNvSpPr>
                <a:spLocks/>
              </p:cNvSpPr>
              <p:nvPr/>
            </p:nvSpPr>
            <p:spPr bwMode="auto">
              <a:xfrm>
                <a:off x="2700" y="283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84" name="Freeform 908"/>
              <p:cNvSpPr>
                <a:spLocks/>
              </p:cNvSpPr>
              <p:nvPr/>
            </p:nvSpPr>
            <p:spPr bwMode="auto">
              <a:xfrm>
                <a:off x="1234"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85" name="Freeform 909"/>
              <p:cNvSpPr>
                <a:spLocks/>
              </p:cNvSpPr>
              <p:nvPr/>
            </p:nvSpPr>
            <p:spPr bwMode="auto">
              <a:xfrm>
                <a:off x="1234" y="35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86" name="Freeform 910"/>
              <p:cNvSpPr>
                <a:spLocks/>
              </p:cNvSpPr>
              <p:nvPr/>
            </p:nvSpPr>
            <p:spPr bwMode="auto">
              <a:xfrm>
                <a:off x="1234" y="302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87" name="Freeform 911"/>
              <p:cNvSpPr>
                <a:spLocks/>
              </p:cNvSpPr>
              <p:nvPr/>
            </p:nvSpPr>
            <p:spPr bwMode="auto">
              <a:xfrm>
                <a:off x="3334" y="204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88" name="Freeform 912"/>
              <p:cNvSpPr>
                <a:spLocks/>
              </p:cNvSpPr>
              <p:nvPr/>
            </p:nvSpPr>
            <p:spPr bwMode="auto">
              <a:xfrm>
                <a:off x="1674" y="304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89" name="Freeform 913"/>
              <p:cNvSpPr>
                <a:spLocks/>
              </p:cNvSpPr>
              <p:nvPr/>
            </p:nvSpPr>
            <p:spPr bwMode="auto">
              <a:xfrm>
                <a:off x="1375"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90" name="Freeform 914"/>
              <p:cNvSpPr>
                <a:spLocks/>
              </p:cNvSpPr>
              <p:nvPr/>
            </p:nvSpPr>
            <p:spPr bwMode="auto">
              <a:xfrm>
                <a:off x="1375" y="33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91" name="Freeform 915"/>
              <p:cNvSpPr>
                <a:spLocks/>
              </p:cNvSpPr>
              <p:nvPr/>
            </p:nvSpPr>
            <p:spPr bwMode="auto">
              <a:xfrm>
                <a:off x="3590" y="15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92" name="Freeform 916"/>
              <p:cNvSpPr>
                <a:spLocks/>
              </p:cNvSpPr>
              <p:nvPr/>
            </p:nvSpPr>
            <p:spPr bwMode="auto">
              <a:xfrm>
                <a:off x="3438" y="17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93" name="Freeform 917"/>
              <p:cNvSpPr>
                <a:spLocks/>
              </p:cNvSpPr>
              <p:nvPr/>
            </p:nvSpPr>
            <p:spPr bwMode="auto">
              <a:xfrm>
                <a:off x="2648" y="273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94" name="Freeform 918"/>
              <p:cNvSpPr>
                <a:spLocks/>
              </p:cNvSpPr>
              <p:nvPr/>
            </p:nvSpPr>
            <p:spPr bwMode="auto">
              <a:xfrm>
                <a:off x="1475" y="33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95" name="Freeform 919"/>
              <p:cNvSpPr>
                <a:spLocks/>
              </p:cNvSpPr>
              <p:nvPr/>
            </p:nvSpPr>
            <p:spPr bwMode="auto">
              <a:xfrm>
                <a:off x="1375" y="323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96" name="Freeform 920"/>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97" name="Freeform 921"/>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298" name="Freeform 922"/>
              <p:cNvSpPr>
                <a:spLocks/>
              </p:cNvSpPr>
              <p:nvPr/>
            </p:nvSpPr>
            <p:spPr bwMode="auto">
              <a:xfrm>
                <a:off x="1915" y="28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299" name="Freeform 923"/>
              <p:cNvSpPr>
                <a:spLocks/>
              </p:cNvSpPr>
              <p:nvPr/>
            </p:nvSpPr>
            <p:spPr bwMode="auto">
              <a:xfrm>
                <a:off x="1475" y="316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00" name="Freeform 924"/>
              <p:cNvSpPr>
                <a:spLocks/>
              </p:cNvSpPr>
              <p:nvPr/>
            </p:nvSpPr>
            <p:spPr bwMode="auto">
              <a:xfrm>
                <a:off x="1375" y="3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01" name="Freeform 925"/>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02" name="Freeform 926"/>
              <p:cNvSpPr>
                <a:spLocks/>
              </p:cNvSpPr>
              <p:nvPr/>
            </p:nvSpPr>
            <p:spPr bwMode="auto">
              <a:xfrm>
                <a:off x="2475" y="212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03" name="Freeform 927"/>
              <p:cNvSpPr>
                <a:spLocks/>
              </p:cNvSpPr>
              <p:nvPr/>
            </p:nvSpPr>
            <p:spPr bwMode="auto">
              <a:xfrm>
                <a:off x="1375" y="310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04" name="Freeform 928"/>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05" name="Freeform 929"/>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06" name="Freeform 930"/>
              <p:cNvSpPr>
                <a:spLocks/>
              </p:cNvSpPr>
              <p:nvPr/>
            </p:nvSpPr>
            <p:spPr bwMode="auto">
              <a:xfrm>
                <a:off x="1553" y="322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07" name="Freeform 931"/>
              <p:cNvSpPr>
                <a:spLocks/>
              </p:cNvSpPr>
              <p:nvPr/>
            </p:nvSpPr>
            <p:spPr bwMode="auto">
              <a:xfrm>
                <a:off x="4103" y="2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08" name="Freeform 932"/>
              <p:cNvSpPr>
                <a:spLocks/>
              </p:cNvSpPr>
              <p:nvPr/>
            </p:nvSpPr>
            <p:spPr bwMode="auto">
              <a:xfrm>
                <a:off x="1475" y="316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09" name="Freeform 933"/>
              <p:cNvSpPr>
                <a:spLocks/>
              </p:cNvSpPr>
              <p:nvPr/>
            </p:nvSpPr>
            <p:spPr bwMode="auto">
              <a:xfrm>
                <a:off x="1234" y="34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10" name="Freeform 934"/>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11" name="Freeform 935"/>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12" name="Freeform 936"/>
              <p:cNvSpPr>
                <a:spLocks/>
              </p:cNvSpPr>
              <p:nvPr/>
            </p:nvSpPr>
            <p:spPr bwMode="auto">
              <a:xfrm>
                <a:off x="2459" y="290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13" name="Freeform 937"/>
              <p:cNvSpPr>
                <a:spLocks/>
              </p:cNvSpPr>
              <p:nvPr/>
            </p:nvSpPr>
            <p:spPr bwMode="auto">
              <a:xfrm>
                <a:off x="1234" y="33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14" name="Freeform 938"/>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15" name="Freeform 939"/>
              <p:cNvSpPr>
                <a:spLocks/>
              </p:cNvSpPr>
              <p:nvPr/>
            </p:nvSpPr>
            <p:spPr bwMode="auto">
              <a:xfrm>
                <a:off x="1234"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16" name="Freeform 940"/>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17" name="Freeform 941"/>
              <p:cNvSpPr>
                <a:spLocks/>
              </p:cNvSpPr>
              <p:nvPr/>
            </p:nvSpPr>
            <p:spPr bwMode="auto">
              <a:xfrm>
                <a:off x="1375"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18" name="Freeform 942"/>
              <p:cNvSpPr>
                <a:spLocks/>
              </p:cNvSpPr>
              <p:nvPr/>
            </p:nvSpPr>
            <p:spPr bwMode="auto">
              <a:xfrm>
                <a:off x="2428" y="25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19" name="Freeform 943"/>
              <p:cNvSpPr>
                <a:spLocks/>
              </p:cNvSpPr>
              <p:nvPr/>
            </p:nvSpPr>
            <p:spPr bwMode="auto">
              <a:xfrm>
                <a:off x="3726" y="160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20" name="Freeform 944"/>
              <p:cNvSpPr>
                <a:spLocks/>
              </p:cNvSpPr>
              <p:nvPr/>
            </p:nvSpPr>
            <p:spPr bwMode="auto">
              <a:xfrm>
                <a:off x="1475" y="317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21" name="Freeform 945"/>
              <p:cNvSpPr>
                <a:spLocks/>
              </p:cNvSpPr>
              <p:nvPr/>
            </p:nvSpPr>
            <p:spPr bwMode="auto">
              <a:xfrm>
                <a:off x="1234" y="35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22" name="Freeform 946"/>
              <p:cNvSpPr>
                <a:spLocks/>
              </p:cNvSpPr>
              <p:nvPr/>
            </p:nvSpPr>
            <p:spPr bwMode="auto">
              <a:xfrm>
                <a:off x="2093" y="27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23" name="Freeform 947"/>
              <p:cNvSpPr>
                <a:spLocks/>
              </p:cNvSpPr>
              <p:nvPr/>
            </p:nvSpPr>
            <p:spPr bwMode="auto">
              <a:xfrm>
                <a:off x="3779" y="21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24" name="Freeform 948"/>
              <p:cNvSpPr>
                <a:spLocks/>
              </p:cNvSpPr>
              <p:nvPr/>
            </p:nvSpPr>
            <p:spPr bwMode="auto">
              <a:xfrm>
                <a:off x="1475" y="325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25" name="Freeform 949"/>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26" name="Freeform 950"/>
              <p:cNvSpPr>
                <a:spLocks/>
              </p:cNvSpPr>
              <p:nvPr/>
            </p:nvSpPr>
            <p:spPr bwMode="auto">
              <a:xfrm>
                <a:off x="1616" y="29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27" name="Freeform 951"/>
              <p:cNvSpPr>
                <a:spLocks/>
              </p:cNvSpPr>
              <p:nvPr/>
            </p:nvSpPr>
            <p:spPr bwMode="auto">
              <a:xfrm>
                <a:off x="4240" y="17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28" name="Freeform 952"/>
              <p:cNvSpPr>
                <a:spLocks/>
              </p:cNvSpPr>
              <p:nvPr/>
            </p:nvSpPr>
            <p:spPr bwMode="auto">
              <a:xfrm>
                <a:off x="1616" y="316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29" name="Freeform 953"/>
              <p:cNvSpPr>
                <a:spLocks/>
              </p:cNvSpPr>
              <p:nvPr/>
            </p:nvSpPr>
            <p:spPr bwMode="auto">
              <a:xfrm>
                <a:off x="988" y="3426"/>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30" name="Freeform 954"/>
              <p:cNvSpPr>
                <a:spLocks/>
              </p:cNvSpPr>
              <p:nvPr/>
            </p:nvSpPr>
            <p:spPr bwMode="auto">
              <a:xfrm>
                <a:off x="1674" y="315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31" name="Freeform 955"/>
              <p:cNvSpPr>
                <a:spLocks/>
              </p:cNvSpPr>
              <p:nvPr/>
            </p:nvSpPr>
            <p:spPr bwMode="auto">
              <a:xfrm>
                <a:off x="1941" y="33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32" name="Freeform 956"/>
              <p:cNvSpPr>
                <a:spLocks/>
              </p:cNvSpPr>
              <p:nvPr/>
            </p:nvSpPr>
            <p:spPr bwMode="auto">
              <a:xfrm>
                <a:off x="3737" y="17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33" name="Freeform 957"/>
              <p:cNvSpPr>
                <a:spLocks/>
              </p:cNvSpPr>
              <p:nvPr/>
            </p:nvSpPr>
            <p:spPr bwMode="auto">
              <a:xfrm>
                <a:off x="2229" y="302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34" name="Freeform 958"/>
              <p:cNvSpPr>
                <a:spLocks/>
              </p:cNvSpPr>
              <p:nvPr/>
            </p:nvSpPr>
            <p:spPr bwMode="auto">
              <a:xfrm>
                <a:off x="1763" y="28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35" name="Freeform 959"/>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36" name="Freeform 960"/>
              <p:cNvSpPr>
                <a:spLocks/>
              </p:cNvSpPr>
              <p:nvPr/>
            </p:nvSpPr>
            <p:spPr bwMode="auto">
              <a:xfrm>
                <a:off x="1889" y="322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37" name="Freeform 961"/>
              <p:cNvSpPr>
                <a:spLocks/>
              </p:cNvSpPr>
              <p:nvPr/>
            </p:nvSpPr>
            <p:spPr bwMode="auto">
              <a:xfrm>
                <a:off x="1234"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38" name="Freeform 962"/>
              <p:cNvSpPr>
                <a:spLocks/>
              </p:cNvSpPr>
              <p:nvPr/>
            </p:nvSpPr>
            <p:spPr bwMode="auto">
              <a:xfrm>
                <a:off x="3459" y="20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39" name="Freeform 963"/>
              <p:cNvSpPr>
                <a:spLocks/>
              </p:cNvSpPr>
              <p:nvPr/>
            </p:nvSpPr>
            <p:spPr bwMode="auto">
              <a:xfrm>
                <a:off x="2664" y="210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40" name="Freeform 964"/>
              <p:cNvSpPr>
                <a:spLocks/>
              </p:cNvSpPr>
              <p:nvPr/>
            </p:nvSpPr>
            <p:spPr bwMode="auto">
              <a:xfrm>
                <a:off x="3622" y="224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41" name="Freeform 965"/>
              <p:cNvSpPr>
                <a:spLocks/>
              </p:cNvSpPr>
              <p:nvPr/>
            </p:nvSpPr>
            <p:spPr bwMode="auto">
              <a:xfrm>
                <a:off x="1375" y="329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42" name="Freeform 966"/>
              <p:cNvSpPr>
                <a:spLocks/>
              </p:cNvSpPr>
              <p:nvPr/>
            </p:nvSpPr>
            <p:spPr bwMode="auto">
              <a:xfrm>
                <a:off x="1234"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43" name="Freeform 967"/>
              <p:cNvSpPr>
                <a:spLocks/>
              </p:cNvSpPr>
              <p:nvPr/>
            </p:nvSpPr>
            <p:spPr bwMode="auto">
              <a:xfrm>
                <a:off x="1475" y="321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44" name="Freeform 968"/>
              <p:cNvSpPr>
                <a:spLocks/>
              </p:cNvSpPr>
              <p:nvPr/>
            </p:nvSpPr>
            <p:spPr bwMode="auto">
              <a:xfrm>
                <a:off x="1616" y="32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45" name="Freeform 969"/>
              <p:cNvSpPr>
                <a:spLocks/>
              </p:cNvSpPr>
              <p:nvPr/>
            </p:nvSpPr>
            <p:spPr bwMode="auto">
              <a:xfrm>
                <a:off x="1616" y="319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46" name="Freeform 970"/>
              <p:cNvSpPr>
                <a:spLocks/>
              </p:cNvSpPr>
              <p:nvPr/>
            </p:nvSpPr>
            <p:spPr bwMode="auto">
              <a:xfrm>
                <a:off x="1234" y="34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47" name="Freeform 971"/>
              <p:cNvSpPr>
                <a:spLocks/>
              </p:cNvSpPr>
              <p:nvPr/>
            </p:nvSpPr>
            <p:spPr bwMode="auto">
              <a:xfrm>
                <a:off x="2679" y="26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48" name="Freeform 972"/>
              <p:cNvSpPr>
                <a:spLocks/>
              </p:cNvSpPr>
              <p:nvPr/>
            </p:nvSpPr>
            <p:spPr bwMode="auto">
              <a:xfrm>
                <a:off x="2716" y="26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49" name="Freeform 973"/>
              <p:cNvSpPr>
                <a:spLocks/>
              </p:cNvSpPr>
              <p:nvPr/>
            </p:nvSpPr>
            <p:spPr bwMode="auto">
              <a:xfrm>
                <a:off x="2616" y="1855"/>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50" name="Freeform 974"/>
              <p:cNvSpPr>
                <a:spLocks/>
              </p:cNvSpPr>
              <p:nvPr/>
            </p:nvSpPr>
            <p:spPr bwMode="auto">
              <a:xfrm>
                <a:off x="2580" y="13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51" name="Freeform 975"/>
              <p:cNvSpPr>
                <a:spLocks/>
              </p:cNvSpPr>
              <p:nvPr/>
            </p:nvSpPr>
            <p:spPr bwMode="auto">
              <a:xfrm>
                <a:off x="2056" y="290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52" name="Freeform 976"/>
              <p:cNvSpPr>
                <a:spLocks/>
              </p:cNvSpPr>
              <p:nvPr/>
            </p:nvSpPr>
            <p:spPr bwMode="auto">
              <a:xfrm>
                <a:off x="1234" y="33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53" name="Freeform 977"/>
              <p:cNvSpPr>
                <a:spLocks/>
              </p:cNvSpPr>
              <p:nvPr/>
            </p:nvSpPr>
            <p:spPr bwMode="auto">
              <a:xfrm>
                <a:off x="1553" y="316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54" name="Freeform 978"/>
              <p:cNvSpPr>
                <a:spLocks/>
              </p:cNvSpPr>
              <p:nvPr/>
            </p:nvSpPr>
            <p:spPr bwMode="auto">
              <a:xfrm>
                <a:off x="3067" y="270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55" name="Freeform 979"/>
              <p:cNvSpPr>
                <a:spLocks/>
              </p:cNvSpPr>
              <p:nvPr/>
            </p:nvSpPr>
            <p:spPr bwMode="auto">
              <a:xfrm>
                <a:off x="3491" y="14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56" name="Freeform 980"/>
              <p:cNvSpPr>
                <a:spLocks/>
              </p:cNvSpPr>
              <p:nvPr/>
            </p:nvSpPr>
            <p:spPr bwMode="auto">
              <a:xfrm>
                <a:off x="1375"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57" name="Freeform 981"/>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58" name="Freeform 982"/>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59" name="Freeform 983"/>
              <p:cNvSpPr>
                <a:spLocks/>
              </p:cNvSpPr>
              <p:nvPr/>
            </p:nvSpPr>
            <p:spPr bwMode="auto">
              <a:xfrm>
                <a:off x="2763" y="26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60" name="Freeform 984"/>
              <p:cNvSpPr>
                <a:spLocks/>
              </p:cNvSpPr>
              <p:nvPr/>
            </p:nvSpPr>
            <p:spPr bwMode="auto">
              <a:xfrm>
                <a:off x="1375"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61" name="Freeform 985"/>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62" name="Freeform 986"/>
              <p:cNvSpPr>
                <a:spLocks/>
              </p:cNvSpPr>
              <p:nvPr/>
            </p:nvSpPr>
            <p:spPr bwMode="auto">
              <a:xfrm>
                <a:off x="1234" y="33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63" name="Freeform 987"/>
              <p:cNvSpPr>
                <a:spLocks/>
              </p:cNvSpPr>
              <p:nvPr/>
            </p:nvSpPr>
            <p:spPr bwMode="auto">
              <a:xfrm>
                <a:off x="1234"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64" name="Freeform 988"/>
              <p:cNvSpPr>
                <a:spLocks/>
              </p:cNvSpPr>
              <p:nvPr/>
            </p:nvSpPr>
            <p:spPr bwMode="auto">
              <a:xfrm>
                <a:off x="1375" y="326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65" name="Freeform 989"/>
              <p:cNvSpPr>
                <a:spLocks/>
              </p:cNvSpPr>
              <p:nvPr/>
            </p:nvSpPr>
            <p:spPr bwMode="auto">
              <a:xfrm>
                <a:off x="1475" y="35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66" name="Freeform 990"/>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67" name="Freeform 991"/>
              <p:cNvSpPr>
                <a:spLocks/>
              </p:cNvSpPr>
              <p:nvPr/>
            </p:nvSpPr>
            <p:spPr bwMode="auto">
              <a:xfrm>
                <a:off x="3103" y="209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68" name="Freeform 992"/>
              <p:cNvSpPr>
                <a:spLocks/>
              </p:cNvSpPr>
              <p:nvPr/>
            </p:nvSpPr>
            <p:spPr bwMode="auto">
              <a:xfrm>
                <a:off x="2931" y="26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69" name="Freeform 993"/>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70" name="Freeform 994"/>
              <p:cNvSpPr>
                <a:spLocks/>
              </p:cNvSpPr>
              <p:nvPr/>
            </p:nvSpPr>
            <p:spPr bwMode="auto">
              <a:xfrm>
                <a:off x="1375" y="35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71" name="Freeform 995"/>
              <p:cNvSpPr>
                <a:spLocks/>
              </p:cNvSpPr>
              <p:nvPr/>
            </p:nvSpPr>
            <p:spPr bwMode="auto">
              <a:xfrm>
                <a:off x="3145" y="17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72" name="Freeform 996"/>
              <p:cNvSpPr>
                <a:spLocks/>
              </p:cNvSpPr>
              <p:nvPr/>
            </p:nvSpPr>
            <p:spPr bwMode="auto">
              <a:xfrm>
                <a:off x="1375" y="315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73" name="Freeform 997"/>
              <p:cNvSpPr>
                <a:spLocks/>
              </p:cNvSpPr>
              <p:nvPr/>
            </p:nvSpPr>
            <p:spPr bwMode="auto">
              <a:xfrm>
                <a:off x="1375"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74" name="Freeform 998"/>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75" name="Freeform 999"/>
              <p:cNvSpPr>
                <a:spLocks/>
              </p:cNvSpPr>
              <p:nvPr/>
            </p:nvSpPr>
            <p:spPr bwMode="auto">
              <a:xfrm>
                <a:off x="2465" y="260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76" name="Freeform 1000"/>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77" name="Freeform 1001"/>
              <p:cNvSpPr>
                <a:spLocks/>
              </p:cNvSpPr>
              <p:nvPr/>
            </p:nvSpPr>
            <p:spPr bwMode="auto">
              <a:xfrm>
                <a:off x="2512" y="304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78" name="Freeform 1002"/>
              <p:cNvSpPr>
                <a:spLocks/>
              </p:cNvSpPr>
              <p:nvPr/>
            </p:nvSpPr>
            <p:spPr bwMode="auto">
              <a:xfrm>
                <a:off x="1234" y="33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79" name="Freeform 1003"/>
              <p:cNvSpPr>
                <a:spLocks/>
              </p:cNvSpPr>
              <p:nvPr/>
            </p:nvSpPr>
            <p:spPr bwMode="auto">
              <a:xfrm>
                <a:off x="1234" y="333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80" name="Freeform 1004"/>
              <p:cNvSpPr>
                <a:spLocks/>
              </p:cNvSpPr>
              <p:nvPr/>
            </p:nvSpPr>
            <p:spPr bwMode="auto">
              <a:xfrm>
                <a:off x="2899" y="207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81" name="Freeform 1005"/>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82" name="Freeform 1006"/>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83" name="Freeform 1007"/>
              <p:cNvSpPr>
                <a:spLocks/>
              </p:cNvSpPr>
              <p:nvPr/>
            </p:nvSpPr>
            <p:spPr bwMode="auto">
              <a:xfrm>
                <a:off x="1234" y="324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84" name="Freeform 1008"/>
              <p:cNvSpPr>
                <a:spLocks/>
              </p:cNvSpPr>
              <p:nvPr/>
            </p:nvSpPr>
            <p:spPr bwMode="auto">
              <a:xfrm>
                <a:off x="2433" y="17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85" name="Freeform 1009"/>
              <p:cNvSpPr>
                <a:spLocks/>
              </p:cNvSpPr>
              <p:nvPr/>
            </p:nvSpPr>
            <p:spPr bwMode="auto">
              <a:xfrm>
                <a:off x="1475" y="29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86" name="Freeform 1010"/>
              <p:cNvSpPr>
                <a:spLocks/>
              </p:cNvSpPr>
              <p:nvPr/>
            </p:nvSpPr>
            <p:spPr bwMode="auto">
              <a:xfrm>
                <a:off x="1375"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8" name="Group 1212"/>
            <p:cNvGrpSpPr>
              <a:grpSpLocks/>
            </p:cNvGrpSpPr>
            <p:nvPr/>
          </p:nvGrpSpPr>
          <p:grpSpPr bwMode="auto">
            <a:xfrm>
              <a:off x="1234" y="1221"/>
              <a:ext cx="3121" cy="2351"/>
              <a:chOff x="1234" y="1221"/>
              <a:chExt cx="3121" cy="2351"/>
            </a:xfrm>
          </p:grpSpPr>
          <p:sp>
            <p:nvSpPr>
              <p:cNvPr id="230388" name="Freeform 1012"/>
              <p:cNvSpPr>
                <a:spLocks/>
              </p:cNvSpPr>
              <p:nvPr/>
            </p:nvSpPr>
            <p:spPr bwMode="auto">
              <a:xfrm>
                <a:off x="1234" y="3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89" name="Freeform 1013"/>
              <p:cNvSpPr>
                <a:spLocks/>
              </p:cNvSpPr>
              <p:nvPr/>
            </p:nvSpPr>
            <p:spPr bwMode="auto">
              <a:xfrm>
                <a:off x="1553" y="299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90" name="Freeform 1014"/>
              <p:cNvSpPr>
                <a:spLocks/>
              </p:cNvSpPr>
              <p:nvPr/>
            </p:nvSpPr>
            <p:spPr bwMode="auto">
              <a:xfrm>
                <a:off x="1375"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91" name="Freeform 1015"/>
              <p:cNvSpPr>
                <a:spLocks/>
              </p:cNvSpPr>
              <p:nvPr/>
            </p:nvSpPr>
            <p:spPr bwMode="auto">
              <a:xfrm>
                <a:off x="1889" y="29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30392" name="Freeform 1016"/>
              <p:cNvSpPr>
                <a:spLocks/>
              </p:cNvSpPr>
              <p:nvPr/>
            </p:nvSpPr>
            <p:spPr bwMode="auto">
              <a:xfrm>
                <a:off x="2967" y="27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93" name="Freeform 1017"/>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94" name="Freeform 1018"/>
              <p:cNvSpPr>
                <a:spLocks/>
              </p:cNvSpPr>
              <p:nvPr/>
            </p:nvSpPr>
            <p:spPr bwMode="auto">
              <a:xfrm>
                <a:off x="1375" y="33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95" name="Freeform 1019"/>
              <p:cNvSpPr>
                <a:spLocks/>
              </p:cNvSpPr>
              <p:nvPr/>
            </p:nvSpPr>
            <p:spPr bwMode="auto">
              <a:xfrm>
                <a:off x="1234"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96" name="Freeform 1020"/>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97" name="Freeform 1021"/>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98" name="Freeform 1022"/>
              <p:cNvSpPr>
                <a:spLocks/>
              </p:cNvSpPr>
              <p:nvPr/>
            </p:nvSpPr>
            <p:spPr bwMode="auto">
              <a:xfrm>
                <a:off x="4077" y="18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30399" name="Freeform 1023"/>
              <p:cNvSpPr>
                <a:spLocks/>
              </p:cNvSpPr>
              <p:nvPr/>
            </p:nvSpPr>
            <p:spPr bwMode="auto">
              <a:xfrm>
                <a:off x="1915" y="309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488" name="Freeform 1024"/>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489" name="Freeform 1025"/>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490" name="Freeform 1026"/>
              <p:cNvSpPr>
                <a:spLocks/>
              </p:cNvSpPr>
              <p:nvPr/>
            </p:nvSpPr>
            <p:spPr bwMode="auto">
              <a:xfrm>
                <a:off x="1800" y="341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491" name="Freeform 1027"/>
              <p:cNvSpPr>
                <a:spLocks/>
              </p:cNvSpPr>
              <p:nvPr/>
            </p:nvSpPr>
            <p:spPr bwMode="auto">
              <a:xfrm>
                <a:off x="1375"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492" name="Freeform 1028"/>
              <p:cNvSpPr>
                <a:spLocks/>
              </p:cNvSpPr>
              <p:nvPr/>
            </p:nvSpPr>
            <p:spPr bwMode="auto">
              <a:xfrm>
                <a:off x="3334" y="15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493" name="Freeform 1029"/>
              <p:cNvSpPr>
                <a:spLocks/>
              </p:cNvSpPr>
              <p:nvPr/>
            </p:nvSpPr>
            <p:spPr bwMode="auto">
              <a:xfrm>
                <a:off x="2569" y="295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494" name="Freeform 1030"/>
              <p:cNvSpPr>
                <a:spLocks/>
              </p:cNvSpPr>
              <p:nvPr/>
            </p:nvSpPr>
            <p:spPr bwMode="auto">
              <a:xfrm>
                <a:off x="1375" y="33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495" name="Freeform 1031"/>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496" name="Freeform 1032"/>
              <p:cNvSpPr>
                <a:spLocks/>
              </p:cNvSpPr>
              <p:nvPr/>
            </p:nvSpPr>
            <p:spPr bwMode="auto">
              <a:xfrm>
                <a:off x="1475" y="31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497" name="Freeform 1033"/>
              <p:cNvSpPr>
                <a:spLocks/>
              </p:cNvSpPr>
              <p:nvPr/>
            </p:nvSpPr>
            <p:spPr bwMode="auto">
              <a:xfrm>
                <a:off x="2161" y="293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498" name="Freeform 1034"/>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499" name="Freeform 1035"/>
              <p:cNvSpPr>
                <a:spLocks/>
              </p:cNvSpPr>
              <p:nvPr/>
            </p:nvSpPr>
            <p:spPr bwMode="auto">
              <a:xfrm>
                <a:off x="1862" y="25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00" name="Freeform 1036"/>
              <p:cNvSpPr>
                <a:spLocks/>
              </p:cNvSpPr>
              <p:nvPr/>
            </p:nvSpPr>
            <p:spPr bwMode="auto">
              <a:xfrm>
                <a:off x="2135" y="27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01" name="Freeform 1037"/>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02" name="Freeform 1038"/>
              <p:cNvSpPr>
                <a:spLocks/>
              </p:cNvSpPr>
              <p:nvPr/>
            </p:nvSpPr>
            <p:spPr bwMode="auto">
              <a:xfrm>
                <a:off x="3014" y="19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03" name="Freeform 1039"/>
              <p:cNvSpPr>
                <a:spLocks/>
              </p:cNvSpPr>
              <p:nvPr/>
            </p:nvSpPr>
            <p:spPr bwMode="auto">
              <a:xfrm>
                <a:off x="1763" y="325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04" name="Freeform 1040"/>
              <p:cNvSpPr>
                <a:spLocks/>
              </p:cNvSpPr>
              <p:nvPr/>
            </p:nvSpPr>
            <p:spPr bwMode="auto">
              <a:xfrm>
                <a:off x="4334" y="17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05" name="Freeform 1041"/>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06" name="Freeform 1042"/>
              <p:cNvSpPr>
                <a:spLocks/>
              </p:cNvSpPr>
              <p:nvPr/>
            </p:nvSpPr>
            <p:spPr bwMode="auto">
              <a:xfrm>
                <a:off x="3224" y="19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07" name="Freeform 1043"/>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08" name="Freeform 1044"/>
              <p:cNvSpPr>
                <a:spLocks/>
              </p:cNvSpPr>
              <p:nvPr/>
            </p:nvSpPr>
            <p:spPr bwMode="auto">
              <a:xfrm>
                <a:off x="2250" y="306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09" name="Freeform 1045"/>
              <p:cNvSpPr>
                <a:spLocks/>
              </p:cNvSpPr>
              <p:nvPr/>
            </p:nvSpPr>
            <p:spPr bwMode="auto">
              <a:xfrm>
                <a:off x="3716" y="166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10" name="Freeform 1046"/>
              <p:cNvSpPr>
                <a:spLocks/>
              </p:cNvSpPr>
              <p:nvPr/>
            </p:nvSpPr>
            <p:spPr bwMode="auto">
              <a:xfrm>
                <a:off x="1375" y="3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11" name="Freeform 1047"/>
              <p:cNvSpPr>
                <a:spLocks/>
              </p:cNvSpPr>
              <p:nvPr/>
            </p:nvSpPr>
            <p:spPr bwMode="auto">
              <a:xfrm>
                <a:off x="2266" y="269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12" name="Freeform 1048"/>
              <p:cNvSpPr>
                <a:spLocks/>
              </p:cNvSpPr>
              <p:nvPr/>
            </p:nvSpPr>
            <p:spPr bwMode="auto">
              <a:xfrm>
                <a:off x="1616" y="29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13" name="Freeform 1049"/>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14" name="Freeform 1050"/>
              <p:cNvSpPr>
                <a:spLocks/>
              </p:cNvSpPr>
              <p:nvPr/>
            </p:nvSpPr>
            <p:spPr bwMode="auto">
              <a:xfrm>
                <a:off x="2742" y="283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15" name="Freeform 1051"/>
              <p:cNvSpPr>
                <a:spLocks/>
              </p:cNvSpPr>
              <p:nvPr/>
            </p:nvSpPr>
            <p:spPr bwMode="auto">
              <a:xfrm>
                <a:off x="3046" y="24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16" name="Freeform 1052"/>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17" name="Freeform 1053"/>
              <p:cNvSpPr>
                <a:spLocks/>
              </p:cNvSpPr>
              <p:nvPr/>
            </p:nvSpPr>
            <p:spPr bwMode="auto">
              <a:xfrm>
                <a:off x="1616" y="33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18" name="Freeform 1054"/>
              <p:cNvSpPr>
                <a:spLocks/>
              </p:cNvSpPr>
              <p:nvPr/>
            </p:nvSpPr>
            <p:spPr bwMode="auto">
              <a:xfrm>
                <a:off x="4166" y="13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19" name="Freeform 1055"/>
              <p:cNvSpPr>
                <a:spLocks/>
              </p:cNvSpPr>
              <p:nvPr/>
            </p:nvSpPr>
            <p:spPr bwMode="auto">
              <a:xfrm>
                <a:off x="3873" y="23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20" name="Freeform 1056"/>
              <p:cNvSpPr>
                <a:spLocks/>
              </p:cNvSpPr>
              <p:nvPr/>
            </p:nvSpPr>
            <p:spPr bwMode="auto">
              <a:xfrm>
                <a:off x="1234" y="3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21" name="Freeform 1057"/>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22" name="Freeform 1058"/>
              <p:cNvSpPr>
                <a:spLocks/>
              </p:cNvSpPr>
              <p:nvPr/>
            </p:nvSpPr>
            <p:spPr bwMode="auto">
              <a:xfrm>
                <a:off x="1234" y="34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23" name="Freeform 1059"/>
              <p:cNvSpPr>
                <a:spLocks/>
              </p:cNvSpPr>
              <p:nvPr/>
            </p:nvSpPr>
            <p:spPr bwMode="auto">
              <a:xfrm>
                <a:off x="2805" y="23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24" name="Freeform 1060"/>
              <p:cNvSpPr>
                <a:spLocks/>
              </p:cNvSpPr>
              <p:nvPr/>
            </p:nvSpPr>
            <p:spPr bwMode="auto">
              <a:xfrm>
                <a:off x="1234" y="34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25" name="Freeform 1061"/>
              <p:cNvSpPr>
                <a:spLocks/>
              </p:cNvSpPr>
              <p:nvPr/>
            </p:nvSpPr>
            <p:spPr bwMode="auto">
              <a:xfrm>
                <a:off x="2145" y="23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26" name="Freeform 1062"/>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27" name="Freeform 1063"/>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28" name="Freeform 1064"/>
              <p:cNvSpPr>
                <a:spLocks/>
              </p:cNvSpPr>
              <p:nvPr/>
            </p:nvSpPr>
            <p:spPr bwMode="auto">
              <a:xfrm>
                <a:off x="2852" y="20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29" name="Freeform 1065"/>
              <p:cNvSpPr>
                <a:spLocks/>
              </p:cNvSpPr>
              <p:nvPr/>
            </p:nvSpPr>
            <p:spPr bwMode="auto">
              <a:xfrm>
                <a:off x="1375"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30" name="Freeform 1066"/>
              <p:cNvSpPr>
                <a:spLocks/>
              </p:cNvSpPr>
              <p:nvPr/>
            </p:nvSpPr>
            <p:spPr bwMode="auto">
              <a:xfrm>
                <a:off x="2040" y="33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31" name="Freeform 1067"/>
              <p:cNvSpPr>
                <a:spLocks/>
              </p:cNvSpPr>
              <p:nvPr/>
            </p:nvSpPr>
            <p:spPr bwMode="auto">
              <a:xfrm>
                <a:off x="1234" y="314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32" name="Freeform 1068"/>
              <p:cNvSpPr>
                <a:spLocks/>
              </p:cNvSpPr>
              <p:nvPr/>
            </p:nvSpPr>
            <p:spPr bwMode="auto">
              <a:xfrm>
                <a:off x="1721" y="31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33" name="Freeform 1069"/>
              <p:cNvSpPr>
                <a:spLocks/>
              </p:cNvSpPr>
              <p:nvPr/>
            </p:nvSpPr>
            <p:spPr bwMode="auto">
              <a:xfrm>
                <a:off x="3842" y="127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34" name="Freeform 1070"/>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35" name="Freeform 1071"/>
              <p:cNvSpPr>
                <a:spLocks/>
              </p:cNvSpPr>
              <p:nvPr/>
            </p:nvSpPr>
            <p:spPr bwMode="auto">
              <a:xfrm>
                <a:off x="1234"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36" name="Freeform 1072"/>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37" name="Freeform 1073"/>
              <p:cNvSpPr>
                <a:spLocks/>
              </p:cNvSpPr>
              <p:nvPr/>
            </p:nvSpPr>
            <p:spPr bwMode="auto">
              <a:xfrm>
                <a:off x="1616" y="311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38" name="Freeform 1074"/>
              <p:cNvSpPr>
                <a:spLocks/>
              </p:cNvSpPr>
              <p:nvPr/>
            </p:nvSpPr>
            <p:spPr bwMode="auto">
              <a:xfrm>
                <a:off x="1831" y="28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39" name="Freeform 1075"/>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40" name="Freeform 1076"/>
              <p:cNvSpPr>
                <a:spLocks/>
              </p:cNvSpPr>
              <p:nvPr/>
            </p:nvSpPr>
            <p:spPr bwMode="auto">
              <a:xfrm>
                <a:off x="1234" y="32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41" name="Freeform 1077"/>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42" name="Freeform 1078"/>
              <p:cNvSpPr>
                <a:spLocks/>
              </p:cNvSpPr>
              <p:nvPr/>
            </p:nvSpPr>
            <p:spPr bwMode="auto">
              <a:xfrm>
                <a:off x="3004" y="28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43" name="Freeform 1079"/>
              <p:cNvSpPr>
                <a:spLocks/>
              </p:cNvSpPr>
              <p:nvPr/>
            </p:nvSpPr>
            <p:spPr bwMode="auto">
              <a:xfrm>
                <a:off x="1375" y="281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44" name="Freeform 1080"/>
              <p:cNvSpPr>
                <a:spLocks/>
              </p:cNvSpPr>
              <p:nvPr/>
            </p:nvSpPr>
            <p:spPr bwMode="auto">
              <a:xfrm>
                <a:off x="1375"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45" name="Freeform 1081"/>
              <p:cNvSpPr>
                <a:spLocks/>
              </p:cNvSpPr>
              <p:nvPr/>
            </p:nvSpPr>
            <p:spPr bwMode="auto">
              <a:xfrm>
                <a:off x="3904" y="15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46" name="Freeform 1082"/>
              <p:cNvSpPr>
                <a:spLocks/>
              </p:cNvSpPr>
              <p:nvPr/>
            </p:nvSpPr>
            <p:spPr bwMode="auto">
              <a:xfrm>
                <a:off x="1915" y="24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47" name="Freeform 1083"/>
              <p:cNvSpPr>
                <a:spLocks/>
              </p:cNvSpPr>
              <p:nvPr/>
            </p:nvSpPr>
            <p:spPr bwMode="auto">
              <a:xfrm>
                <a:off x="1375"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48" name="Freeform 1084"/>
              <p:cNvSpPr>
                <a:spLocks/>
              </p:cNvSpPr>
              <p:nvPr/>
            </p:nvSpPr>
            <p:spPr bwMode="auto">
              <a:xfrm>
                <a:off x="3554" y="21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49" name="Freeform 1085"/>
              <p:cNvSpPr>
                <a:spLocks/>
              </p:cNvSpPr>
              <p:nvPr/>
            </p:nvSpPr>
            <p:spPr bwMode="auto">
              <a:xfrm>
                <a:off x="1375" y="33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50" name="Freeform 1086"/>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51" name="Freeform 1087"/>
              <p:cNvSpPr>
                <a:spLocks/>
              </p:cNvSpPr>
              <p:nvPr/>
            </p:nvSpPr>
            <p:spPr bwMode="auto">
              <a:xfrm>
                <a:off x="3779" y="12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52" name="Freeform 1088"/>
              <p:cNvSpPr>
                <a:spLocks/>
              </p:cNvSpPr>
              <p:nvPr/>
            </p:nvSpPr>
            <p:spPr bwMode="auto">
              <a:xfrm>
                <a:off x="2826" y="16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53" name="Freeform 1089"/>
              <p:cNvSpPr>
                <a:spLocks/>
              </p:cNvSpPr>
              <p:nvPr/>
            </p:nvSpPr>
            <p:spPr bwMode="auto">
              <a:xfrm>
                <a:off x="1234"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54" name="Freeform 1090"/>
              <p:cNvSpPr>
                <a:spLocks/>
              </p:cNvSpPr>
              <p:nvPr/>
            </p:nvSpPr>
            <p:spPr bwMode="auto">
              <a:xfrm>
                <a:off x="1234" y="34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55" name="Freeform 1091"/>
              <p:cNvSpPr>
                <a:spLocks/>
              </p:cNvSpPr>
              <p:nvPr/>
            </p:nvSpPr>
            <p:spPr bwMode="auto">
              <a:xfrm>
                <a:off x="3061" y="27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56" name="Freeform 1092"/>
              <p:cNvSpPr>
                <a:spLocks/>
              </p:cNvSpPr>
              <p:nvPr/>
            </p:nvSpPr>
            <p:spPr bwMode="auto">
              <a:xfrm>
                <a:off x="1375"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57" name="Freeform 1093"/>
              <p:cNvSpPr>
                <a:spLocks/>
              </p:cNvSpPr>
              <p:nvPr/>
            </p:nvSpPr>
            <p:spPr bwMode="auto">
              <a:xfrm>
                <a:off x="2119" y="24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58" name="Freeform 1094"/>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59" name="Freeform 1095"/>
              <p:cNvSpPr>
                <a:spLocks/>
              </p:cNvSpPr>
              <p:nvPr/>
            </p:nvSpPr>
            <p:spPr bwMode="auto">
              <a:xfrm>
                <a:off x="1234" y="336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60" name="Freeform 1096"/>
              <p:cNvSpPr>
                <a:spLocks/>
              </p:cNvSpPr>
              <p:nvPr/>
            </p:nvSpPr>
            <p:spPr bwMode="auto">
              <a:xfrm>
                <a:off x="1375" y="330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61" name="Freeform 1097"/>
              <p:cNvSpPr>
                <a:spLocks/>
              </p:cNvSpPr>
              <p:nvPr/>
            </p:nvSpPr>
            <p:spPr bwMode="auto">
              <a:xfrm>
                <a:off x="1234" y="33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62" name="Freeform 1098"/>
              <p:cNvSpPr>
                <a:spLocks/>
              </p:cNvSpPr>
              <p:nvPr/>
            </p:nvSpPr>
            <p:spPr bwMode="auto">
              <a:xfrm>
                <a:off x="1375" y="313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63" name="Freeform 1099"/>
              <p:cNvSpPr>
                <a:spLocks/>
              </p:cNvSpPr>
              <p:nvPr/>
            </p:nvSpPr>
            <p:spPr bwMode="auto">
              <a:xfrm>
                <a:off x="3569" y="16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64" name="Freeform 1100"/>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65" name="Freeform 1101"/>
              <p:cNvSpPr>
                <a:spLocks/>
              </p:cNvSpPr>
              <p:nvPr/>
            </p:nvSpPr>
            <p:spPr bwMode="auto">
              <a:xfrm>
                <a:off x="3009" y="2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66" name="Freeform 1102"/>
              <p:cNvSpPr>
                <a:spLocks/>
              </p:cNvSpPr>
              <p:nvPr/>
            </p:nvSpPr>
            <p:spPr bwMode="auto">
              <a:xfrm>
                <a:off x="1234" y="34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67" name="Freeform 1103"/>
              <p:cNvSpPr>
                <a:spLocks/>
              </p:cNvSpPr>
              <p:nvPr/>
            </p:nvSpPr>
            <p:spPr bwMode="auto">
              <a:xfrm>
                <a:off x="2842" y="225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68" name="Freeform 1104"/>
              <p:cNvSpPr>
                <a:spLocks/>
              </p:cNvSpPr>
              <p:nvPr/>
            </p:nvSpPr>
            <p:spPr bwMode="auto">
              <a:xfrm>
                <a:off x="1375"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69" name="Freeform 1105"/>
              <p:cNvSpPr>
                <a:spLocks/>
              </p:cNvSpPr>
              <p:nvPr/>
            </p:nvSpPr>
            <p:spPr bwMode="auto">
              <a:xfrm>
                <a:off x="2904" y="170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70" name="Freeform 1106"/>
              <p:cNvSpPr>
                <a:spLocks/>
              </p:cNvSpPr>
              <p:nvPr/>
            </p:nvSpPr>
            <p:spPr bwMode="auto">
              <a:xfrm>
                <a:off x="2705" y="23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71" name="Freeform 1107"/>
              <p:cNvSpPr>
                <a:spLocks/>
              </p:cNvSpPr>
              <p:nvPr/>
            </p:nvSpPr>
            <p:spPr bwMode="auto">
              <a:xfrm>
                <a:off x="2402" y="293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72" name="Freeform 1108"/>
              <p:cNvSpPr>
                <a:spLocks/>
              </p:cNvSpPr>
              <p:nvPr/>
            </p:nvSpPr>
            <p:spPr bwMode="auto">
              <a:xfrm>
                <a:off x="4103" y="15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73" name="Freeform 1109"/>
              <p:cNvSpPr>
                <a:spLocks/>
              </p:cNvSpPr>
              <p:nvPr/>
            </p:nvSpPr>
            <p:spPr bwMode="auto">
              <a:xfrm>
                <a:off x="1234" y="33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74" name="Freeform 1110"/>
              <p:cNvSpPr>
                <a:spLocks/>
              </p:cNvSpPr>
              <p:nvPr/>
            </p:nvSpPr>
            <p:spPr bwMode="auto">
              <a:xfrm>
                <a:off x="1375" y="32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75" name="Freeform 1111"/>
              <p:cNvSpPr>
                <a:spLocks/>
              </p:cNvSpPr>
              <p:nvPr/>
            </p:nvSpPr>
            <p:spPr bwMode="auto">
              <a:xfrm>
                <a:off x="1962" y="29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76" name="Freeform 1112"/>
              <p:cNvSpPr>
                <a:spLocks/>
              </p:cNvSpPr>
              <p:nvPr/>
            </p:nvSpPr>
            <p:spPr bwMode="auto">
              <a:xfrm>
                <a:off x="1234" y="3515"/>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77" name="Freeform 1113"/>
              <p:cNvSpPr>
                <a:spLocks/>
              </p:cNvSpPr>
              <p:nvPr/>
            </p:nvSpPr>
            <p:spPr bwMode="auto">
              <a:xfrm>
                <a:off x="4323" y="19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78" name="Freeform 1114"/>
              <p:cNvSpPr>
                <a:spLocks/>
              </p:cNvSpPr>
              <p:nvPr/>
            </p:nvSpPr>
            <p:spPr bwMode="auto">
              <a:xfrm>
                <a:off x="2454" y="28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79" name="Freeform 1115"/>
              <p:cNvSpPr>
                <a:spLocks/>
              </p:cNvSpPr>
              <p:nvPr/>
            </p:nvSpPr>
            <p:spPr bwMode="auto">
              <a:xfrm>
                <a:off x="2794" y="25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80" name="Freeform 1116"/>
              <p:cNvSpPr>
                <a:spLocks/>
              </p:cNvSpPr>
              <p:nvPr/>
            </p:nvSpPr>
            <p:spPr bwMode="auto">
              <a:xfrm>
                <a:off x="1234" y="3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81" name="Freeform 1117"/>
              <p:cNvSpPr>
                <a:spLocks/>
              </p:cNvSpPr>
              <p:nvPr/>
            </p:nvSpPr>
            <p:spPr bwMode="auto">
              <a:xfrm>
                <a:off x="1553" y="3426"/>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82" name="Freeform 1118"/>
              <p:cNvSpPr>
                <a:spLocks/>
              </p:cNvSpPr>
              <p:nvPr/>
            </p:nvSpPr>
            <p:spPr bwMode="auto">
              <a:xfrm>
                <a:off x="1862" y="330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83" name="Freeform 1119"/>
              <p:cNvSpPr>
                <a:spLocks/>
              </p:cNvSpPr>
              <p:nvPr/>
            </p:nvSpPr>
            <p:spPr bwMode="auto">
              <a:xfrm>
                <a:off x="1763" y="321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84" name="Freeform 1120"/>
              <p:cNvSpPr>
                <a:spLocks/>
              </p:cNvSpPr>
              <p:nvPr/>
            </p:nvSpPr>
            <p:spPr bwMode="auto">
              <a:xfrm>
                <a:off x="1674" y="289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85" name="Freeform 1121"/>
              <p:cNvSpPr>
                <a:spLocks/>
              </p:cNvSpPr>
              <p:nvPr/>
            </p:nvSpPr>
            <p:spPr bwMode="auto">
              <a:xfrm>
                <a:off x="1234" y="34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86" name="Freeform 1122"/>
              <p:cNvSpPr>
                <a:spLocks/>
              </p:cNvSpPr>
              <p:nvPr/>
            </p:nvSpPr>
            <p:spPr bwMode="auto">
              <a:xfrm>
                <a:off x="1475" y="315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87" name="Freeform 1123"/>
              <p:cNvSpPr>
                <a:spLocks/>
              </p:cNvSpPr>
              <p:nvPr/>
            </p:nvSpPr>
            <p:spPr bwMode="auto">
              <a:xfrm>
                <a:off x="1234" y="322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88" name="Freeform 1124"/>
              <p:cNvSpPr>
                <a:spLocks/>
              </p:cNvSpPr>
              <p:nvPr/>
            </p:nvSpPr>
            <p:spPr bwMode="auto">
              <a:xfrm>
                <a:off x="3208" y="19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89" name="Freeform 1125"/>
              <p:cNvSpPr>
                <a:spLocks/>
              </p:cNvSpPr>
              <p:nvPr/>
            </p:nvSpPr>
            <p:spPr bwMode="auto">
              <a:xfrm>
                <a:off x="2506" y="22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90" name="Freeform 1126"/>
              <p:cNvSpPr>
                <a:spLocks/>
              </p:cNvSpPr>
              <p:nvPr/>
            </p:nvSpPr>
            <p:spPr bwMode="auto">
              <a:xfrm>
                <a:off x="2679" y="215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91" name="Freeform 1127"/>
              <p:cNvSpPr>
                <a:spLocks/>
              </p:cNvSpPr>
              <p:nvPr/>
            </p:nvSpPr>
            <p:spPr bwMode="auto">
              <a:xfrm>
                <a:off x="1475" y="301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92" name="Freeform 1128"/>
              <p:cNvSpPr>
                <a:spLocks/>
              </p:cNvSpPr>
              <p:nvPr/>
            </p:nvSpPr>
            <p:spPr bwMode="auto">
              <a:xfrm>
                <a:off x="2580" y="295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93" name="Freeform 1129"/>
              <p:cNvSpPr>
                <a:spLocks/>
              </p:cNvSpPr>
              <p:nvPr/>
            </p:nvSpPr>
            <p:spPr bwMode="auto">
              <a:xfrm>
                <a:off x="1375"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94" name="Freeform 1130"/>
              <p:cNvSpPr>
                <a:spLocks/>
              </p:cNvSpPr>
              <p:nvPr/>
            </p:nvSpPr>
            <p:spPr bwMode="auto">
              <a:xfrm>
                <a:off x="3449" y="147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595" name="Freeform 1131"/>
              <p:cNvSpPr>
                <a:spLocks/>
              </p:cNvSpPr>
              <p:nvPr/>
            </p:nvSpPr>
            <p:spPr bwMode="auto">
              <a:xfrm>
                <a:off x="1375" y="32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96" name="Freeform 1132"/>
              <p:cNvSpPr>
                <a:spLocks/>
              </p:cNvSpPr>
              <p:nvPr/>
            </p:nvSpPr>
            <p:spPr bwMode="auto">
              <a:xfrm>
                <a:off x="1234" y="33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97" name="Freeform 1133"/>
              <p:cNvSpPr>
                <a:spLocks/>
              </p:cNvSpPr>
              <p:nvPr/>
            </p:nvSpPr>
            <p:spPr bwMode="auto">
              <a:xfrm>
                <a:off x="1234" y="290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98" name="Freeform 1134"/>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599" name="Freeform 1135"/>
              <p:cNvSpPr>
                <a:spLocks/>
              </p:cNvSpPr>
              <p:nvPr/>
            </p:nvSpPr>
            <p:spPr bwMode="auto">
              <a:xfrm>
                <a:off x="1234" y="324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00" name="Freeform 1136"/>
              <p:cNvSpPr>
                <a:spLocks/>
              </p:cNvSpPr>
              <p:nvPr/>
            </p:nvSpPr>
            <p:spPr bwMode="auto">
              <a:xfrm>
                <a:off x="1889" y="299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01" name="Freeform 1137"/>
              <p:cNvSpPr>
                <a:spLocks/>
              </p:cNvSpPr>
              <p:nvPr/>
            </p:nvSpPr>
            <p:spPr bwMode="auto">
              <a:xfrm>
                <a:off x="1234" y="34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02" name="Freeform 1138"/>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03" name="Freeform 1139"/>
              <p:cNvSpPr>
                <a:spLocks/>
              </p:cNvSpPr>
              <p:nvPr/>
            </p:nvSpPr>
            <p:spPr bwMode="auto">
              <a:xfrm>
                <a:off x="1234" y="35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04" name="Freeform 1140"/>
              <p:cNvSpPr>
                <a:spLocks/>
              </p:cNvSpPr>
              <p:nvPr/>
            </p:nvSpPr>
            <p:spPr bwMode="auto">
              <a:xfrm>
                <a:off x="1375" y="317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05" name="Freeform 1141"/>
              <p:cNvSpPr>
                <a:spLocks/>
              </p:cNvSpPr>
              <p:nvPr/>
            </p:nvSpPr>
            <p:spPr bwMode="auto">
              <a:xfrm>
                <a:off x="3779" y="15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06" name="Freeform 1142"/>
              <p:cNvSpPr>
                <a:spLocks/>
              </p:cNvSpPr>
              <p:nvPr/>
            </p:nvSpPr>
            <p:spPr bwMode="auto">
              <a:xfrm>
                <a:off x="2344" y="25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07" name="Freeform 1143"/>
              <p:cNvSpPr>
                <a:spLocks/>
              </p:cNvSpPr>
              <p:nvPr/>
            </p:nvSpPr>
            <p:spPr bwMode="auto">
              <a:xfrm>
                <a:off x="1375"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08" name="Freeform 1144"/>
              <p:cNvSpPr>
                <a:spLocks/>
              </p:cNvSpPr>
              <p:nvPr/>
            </p:nvSpPr>
            <p:spPr bwMode="auto">
              <a:xfrm>
                <a:off x="2229" y="226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09" name="Freeform 1145"/>
              <p:cNvSpPr>
                <a:spLocks/>
              </p:cNvSpPr>
              <p:nvPr/>
            </p:nvSpPr>
            <p:spPr bwMode="auto">
              <a:xfrm>
                <a:off x="3910" y="20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10" name="Freeform 1146"/>
              <p:cNvSpPr>
                <a:spLocks/>
              </p:cNvSpPr>
              <p:nvPr/>
            </p:nvSpPr>
            <p:spPr bwMode="auto">
              <a:xfrm>
                <a:off x="1375" y="33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11" name="Freeform 1147"/>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12" name="Freeform 1148"/>
              <p:cNvSpPr>
                <a:spLocks/>
              </p:cNvSpPr>
              <p:nvPr/>
            </p:nvSpPr>
            <p:spPr bwMode="auto">
              <a:xfrm>
                <a:off x="2025" y="30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13" name="Freeform 1149"/>
              <p:cNvSpPr>
                <a:spLocks/>
              </p:cNvSpPr>
              <p:nvPr/>
            </p:nvSpPr>
            <p:spPr bwMode="auto">
              <a:xfrm>
                <a:off x="2548" y="24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14" name="Freeform 1150"/>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15" name="Freeform 1151"/>
              <p:cNvSpPr>
                <a:spLocks/>
              </p:cNvSpPr>
              <p:nvPr/>
            </p:nvSpPr>
            <p:spPr bwMode="auto">
              <a:xfrm>
                <a:off x="1234" y="34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16" name="Freeform 1152"/>
              <p:cNvSpPr>
                <a:spLocks/>
              </p:cNvSpPr>
              <p:nvPr/>
            </p:nvSpPr>
            <p:spPr bwMode="auto">
              <a:xfrm>
                <a:off x="1234" y="3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17" name="Freeform 1153"/>
              <p:cNvSpPr>
                <a:spLocks/>
              </p:cNvSpPr>
              <p:nvPr/>
            </p:nvSpPr>
            <p:spPr bwMode="auto">
              <a:xfrm>
                <a:off x="3302" y="276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18" name="Freeform 1154"/>
              <p:cNvSpPr>
                <a:spLocks/>
              </p:cNvSpPr>
              <p:nvPr/>
            </p:nvSpPr>
            <p:spPr bwMode="auto">
              <a:xfrm>
                <a:off x="1234" y="315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19" name="Freeform 1155"/>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20" name="Freeform 1156"/>
              <p:cNvSpPr>
                <a:spLocks/>
              </p:cNvSpPr>
              <p:nvPr/>
            </p:nvSpPr>
            <p:spPr bwMode="auto">
              <a:xfrm>
                <a:off x="1375" y="33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21" name="Freeform 1157"/>
              <p:cNvSpPr>
                <a:spLocks/>
              </p:cNvSpPr>
              <p:nvPr/>
            </p:nvSpPr>
            <p:spPr bwMode="auto">
              <a:xfrm>
                <a:off x="1234" y="34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22" name="Freeform 1158"/>
              <p:cNvSpPr>
                <a:spLocks/>
              </p:cNvSpPr>
              <p:nvPr/>
            </p:nvSpPr>
            <p:spPr bwMode="auto">
              <a:xfrm>
                <a:off x="2842" y="140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23" name="Freeform 1159"/>
              <p:cNvSpPr>
                <a:spLocks/>
              </p:cNvSpPr>
              <p:nvPr/>
            </p:nvSpPr>
            <p:spPr bwMode="auto">
              <a:xfrm>
                <a:off x="1475" y="330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24" name="Freeform 1160"/>
              <p:cNvSpPr>
                <a:spLocks/>
              </p:cNvSpPr>
              <p:nvPr/>
            </p:nvSpPr>
            <p:spPr bwMode="auto">
              <a:xfrm>
                <a:off x="1800" y="276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25" name="Freeform 1161"/>
              <p:cNvSpPr>
                <a:spLocks/>
              </p:cNvSpPr>
              <p:nvPr/>
            </p:nvSpPr>
            <p:spPr bwMode="auto">
              <a:xfrm>
                <a:off x="1234" y="34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26" name="Freeform 1162"/>
              <p:cNvSpPr>
                <a:spLocks/>
              </p:cNvSpPr>
              <p:nvPr/>
            </p:nvSpPr>
            <p:spPr bwMode="auto">
              <a:xfrm>
                <a:off x="1831" y="297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27" name="Freeform 1163"/>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28" name="Freeform 1164"/>
              <p:cNvSpPr>
                <a:spLocks/>
              </p:cNvSpPr>
              <p:nvPr/>
            </p:nvSpPr>
            <p:spPr bwMode="auto">
              <a:xfrm>
                <a:off x="2800" y="232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29" name="Freeform 1165"/>
              <p:cNvSpPr>
                <a:spLocks/>
              </p:cNvSpPr>
              <p:nvPr/>
            </p:nvSpPr>
            <p:spPr bwMode="auto">
              <a:xfrm>
                <a:off x="2056" y="2829"/>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30" name="Freeform 1166"/>
              <p:cNvSpPr>
                <a:spLocks/>
              </p:cNvSpPr>
              <p:nvPr/>
            </p:nvSpPr>
            <p:spPr bwMode="auto">
              <a:xfrm>
                <a:off x="1375" y="329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31" name="Freeform 1167"/>
              <p:cNvSpPr>
                <a:spLocks/>
              </p:cNvSpPr>
              <p:nvPr/>
            </p:nvSpPr>
            <p:spPr bwMode="auto">
              <a:xfrm>
                <a:off x="1234" y="34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32" name="Freeform 1168"/>
              <p:cNvSpPr>
                <a:spLocks/>
              </p:cNvSpPr>
              <p:nvPr/>
            </p:nvSpPr>
            <p:spPr bwMode="auto">
              <a:xfrm>
                <a:off x="1234"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33" name="Freeform 1169"/>
              <p:cNvSpPr>
                <a:spLocks/>
              </p:cNvSpPr>
              <p:nvPr/>
            </p:nvSpPr>
            <p:spPr bwMode="auto">
              <a:xfrm>
                <a:off x="3423" y="194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34" name="Freeform 1170"/>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35" name="Freeform 1171"/>
              <p:cNvSpPr>
                <a:spLocks/>
              </p:cNvSpPr>
              <p:nvPr/>
            </p:nvSpPr>
            <p:spPr bwMode="auto">
              <a:xfrm>
                <a:off x="2119" y="32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36" name="Freeform 1172"/>
              <p:cNvSpPr>
                <a:spLocks/>
              </p:cNvSpPr>
              <p:nvPr/>
            </p:nvSpPr>
            <p:spPr bwMode="auto">
              <a:xfrm>
                <a:off x="2857" y="215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37" name="Freeform 1173"/>
              <p:cNvSpPr>
                <a:spLocks/>
              </p:cNvSpPr>
              <p:nvPr/>
            </p:nvSpPr>
            <p:spPr bwMode="auto">
              <a:xfrm>
                <a:off x="2878" y="183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38" name="Freeform 1174"/>
              <p:cNvSpPr>
                <a:spLocks/>
              </p:cNvSpPr>
              <p:nvPr/>
            </p:nvSpPr>
            <p:spPr bwMode="auto">
              <a:xfrm>
                <a:off x="3632" y="15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39" name="Freeform 1175"/>
              <p:cNvSpPr>
                <a:spLocks/>
              </p:cNvSpPr>
              <p:nvPr/>
            </p:nvSpPr>
            <p:spPr bwMode="auto">
              <a:xfrm>
                <a:off x="1375" y="29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40" name="Freeform 1176"/>
              <p:cNvSpPr>
                <a:spLocks/>
              </p:cNvSpPr>
              <p:nvPr/>
            </p:nvSpPr>
            <p:spPr bwMode="auto">
              <a:xfrm>
                <a:off x="1915" y="20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41" name="Freeform 1177"/>
              <p:cNvSpPr>
                <a:spLocks/>
              </p:cNvSpPr>
              <p:nvPr/>
            </p:nvSpPr>
            <p:spPr bwMode="auto">
              <a:xfrm>
                <a:off x="1616" y="34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42" name="Freeform 1178"/>
              <p:cNvSpPr>
                <a:spLocks/>
              </p:cNvSpPr>
              <p:nvPr/>
            </p:nvSpPr>
            <p:spPr bwMode="auto">
              <a:xfrm>
                <a:off x="1234" y="3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43" name="Freeform 1179"/>
              <p:cNvSpPr>
                <a:spLocks/>
              </p:cNvSpPr>
              <p:nvPr/>
            </p:nvSpPr>
            <p:spPr bwMode="auto">
              <a:xfrm>
                <a:off x="2056" y="24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44" name="Freeform 1180"/>
              <p:cNvSpPr>
                <a:spLocks/>
              </p:cNvSpPr>
              <p:nvPr/>
            </p:nvSpPr>
            <p:spPr bwMode="auto">
              <a:xfrm>
                <a:off x="1375"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45" name="Freeform 1181"/>
              <p:cNvSpPr>
                <a:spLocks/>
              </p:cNvSpPr>
              <p:nvPr/>
            </p:nvSpPr>
            <p:spPr bwMode="auto">
              <a:xfrm>
                <a:off x="1375" y="24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46" name="Freeform 1182"/>
              <p:cNvSpPr>
                <a:spLocks/>
              </p:cNvSpPr>
              <p:nvPr/>
            </p:nvSpPr>
            <p:spPr bwMode="auto">
              <a:xfrm>
                <a:off x="3789" y="17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47" name="Freeform 1183"/>
              <p:cNvSpPr>
                <a:spLocks/>
              </p:cNvSpPr>
              <p:nvPr/>
            </p:nvSpPr>
            <p:spPr bwMode="auto">
              <a:xfrm>
                <a:off x="1234" y="336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48" name="Freeform 1184"/>
              <p:cNvSpPr>
                <a:spLocks/>
              </p:cNvSpPr>
              <p:nvPr/>
            </p:nvSpPr>
            <p:spPr bwMode="auto">
              <a:xfrm>
                <a:off x="2119" y="25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49" name="Freeform 1185"/>
              <p:cNvSpPr>
                <a:spLocks/>
              </p:cNvSpPr>
              <p:nvPr/>
            </p:nvSpPr>
            <p:spPr bwMode="auto">
              <a:xfrm>
                <a:off x="3004" y="13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50" name="Freeform 1186"/>
              <p:cNvSpPr>
                <a:spLocks/>
              </p:cNvSpPr>
              <p:nvPr/>
            </p:nvSpPr>
            <p:spPr bwMode="auto">
              <a:xfrm>
                <a:off x="1234" y="33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51" name="Freeform 1187"/>
              <p:cNvSpPr>
                <a:spLocks/>
              </p:cNvSpPr>
              <p:nvPr/>
            </p:nvSpPr>
            <p:spPr bwMode="auto">
              <a:xfrm>
                <a:off x="1234" y="34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52" name="Freeform 1188"/>
              <p:cNvSpPr>
                <a:spLocks/>
              </p:cNvSpPr>
              <p:nvPr/>
            </p:nvSpPr>
            <p:spPr bwMode="auto">
              <a:xfrm>
                <a:off x="3716" y="14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53" name="Freeform 1189"/>
              <p:cNvSpPr>
                <a:spLocks/>
              </p:cNvSpPr>
              <p:nvPr/>
            </p:nvSpPr>
            <p:spPr bwMode="auto">
              <a:xfrm>
                <a:off x="1553" y="319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54" name="Freeform 1190"/>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55" name="Freeform 1191"/>
              <p:cNvSpPr>
                <a:spLocks/>
              </p:cNvSpPr>
              <p:nvPr/>
            </p:nvSpPr>
            <p:spPr bwMode="auto">
              <a:xfrm>
                <a:off x="1234" y="33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56" name="Freeform 1192"/>
              <p:cNvSpPr>
                <a:spLocks/>
              </p:cNvSpPr>
              <p:nvPr/>
            </p:nvSpPr>
            <p:spPr bwMode="auto">
              <a:xfrm>
                <a:off x="1234" y="33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57" name="Freeform 1193"/>
              <p:cNvSpPr>
                <a:spLocks/>
              </p:cNvSpPr>
              <p:nvPr/>
            </p:nvSpPr>
            <p:spPr bwMode="auto">
              <a:xfrm>
                <a:off x="1616" y="33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58" name="Freeform 1194"/>
              <p:cNvSpPr>
                <a:spLocks/>
              </p:cNvSpPr>
              <p:nvPr/>
            </p:nvSpPr>
            <p:spPr bwMode="auto">
              <a:xfrm>
                <a:off x="3166" y="18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59" name="Freeform 1195"/>
              <p:cNvSpPr>
                <a:spLocks/>
              </p:cNvSpPr>
              <p:nvPr/>
            </p:nvSpPr>
            <p:spPr bwMode="auto">
              <a:xfrm>
                <a:off x="1553"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60" name="Freeform 1196"/>
              <p:cNvSpPr>
                <a:spLocks/>
              </p:cNvSpPr>
              <p:nvPr/>
            </p:nvSpPr>
            <p:spPr bwMode="auto">
              <a:xfrm>
                <a:off x="1234" y="330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61" name="Freeform 1197"/>
              <p:cNvSpPr>
                <a:spLocks/>
              </p:cNvSpPr>
              <p:nvPr/>
            </p:nvSpPr>
            <p:spPr bwMode="auto">
              <a:xfrm>
                <a:off x="1234"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62" name="Freeform 1198"/>
              <p:cNvSpPr>
                <a:spLocks/>
              </p:cNvSpPr>
              <p:nvPr/>
            </p:nvSpPr>
            <p:spPr bwMode="auto">
              <a:xfrm>
                <a:off x="1375" y="314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63" name="Freeform 1199"/>
              <p:cNvSpPr>
                <a:spLocks/>
              </p:cNvSpPr>
              <p:nvPr/>
            </p:nvSpPr>
            <p:spPr bwMode="auto">
              <a:xfrm>
                <a:off x="1234"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64" name="Freeform 1200"/>
              <p:cNvSpPr>
                <a:spLocks/>
              </p:cNvSpPr>
              <p:nvPr/>
            </p:nvSpPr>
            <p:spPr bwMode="auto">
              <a:xfrm>
                <a:off x="1234"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65" name="Freeform 1201"/>
              <p:cNvSpPr>
                <a:spLocks/>
              </p:cNvSpPr>
              <p:nvPr/>
            </p:nvSpPr>
            <p:spPr bwMode="auto">
              <a:xfrm>
                <a:off x="1375" y="319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66" name="Freeform 1202"/>
              <p:cNvSpPr>
                <a:spLocks/>
              </p:cNvSpPr>
              <p:nvPr/>
            </p:nvSpPr>
            <p:spPr bwMode="auto">
              <a:xfrm>
                <a:off x="1375" y="32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67" name="Freeform 1203"/>
              <p:cNvSpPr>
                <a:spLocks/>
              </p:cNvSpPr>
              <p:nvPr/>
            </p:nvSpPr>
            <p:spPr bwMode="auto">
              <a:xfrm>
                <a:off x="1375" y="331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68" name="Freeform 1204"/>
              <p:cNvSpPr>
                <a:spLocks/>
              </p:cNvSpPr>
              <p:nvPr/>
            </p:nvSpPr>
            <p:spPr bwMode="auto">
              <a:xfrm>
                <a:off x="1234" y="32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69" name="Freeform 1205"/>
              <p:cNvSpPr>
                <a:spLocks/>
              </p:cNvSpPr>
              <p:nvPr/>
            </p:nvSpPr>
            <p:spPr bwMode="auto">
              <a:xfrm>
                <a:off x="1889" y="293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70" name="Freeform 1206"/>
              <p:cNvSpPr>
                <a:spLocks/>
              </p:cNvSpPr>
              <p:nvPr/>
            </p:nvSpPr>
            <p:spPr bwMode="auto">
              <a:xfrm>
                <a:off x="3873" y="19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71" name="Freeform 1207"/>
              <p:cNvSpPr>
                <a:spLocks/>
              </p:cNvSpPr>
              <p:nvPr/>
            </p:nvSpPr>
            <p:spPr bwMode="auto">
              <a:xfrm>
                <a:off x="1375" y="33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72" name="Freeform 1208"/>
              <p:cNvSpPr>
                <a:spLocks/>
              </p:cNvSpPr>
              <p:nvPr/>
            </p:nvSpPr>
            <p:spPr bwMode="auto">
              <a:xfrm>
                <a:off x="2119" y="219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73" name="Freeform 1209"/>
              <p:cNvSpPr>
                <a:spLocks/>
              </p:cNvSpPr>
              <p:nvPr/>
            </p:nvSpPr>
            <p:spPr bwMode="auto">
              <a:xfrm>
                <a:off x="3606" y="17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74" name="Freeform 1210"/>
              <p:cNvSpPr>
                <a:spLocks/>
              </p:cNvSpPr>
              <p:nvPr/>
            </p:nvSpPr>
            <p:spPr bwMode="auto">
              <a:xfrm>
                <a:off x="3826" y="13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75" name="Freeform 1211"/>
              <p:cNvSpPr>
                <a:spLocks/>
              </p:cNvSpPr>
              <p:nvPr/>
            </p:nvSpPr>
            <p:spPr bwMode="auto">
              <a:xfrm>
                <a:off x="1234" y="32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sp>
          <p:nvSpPr>
            <p:cNvPr id="319677" name="Freeform 1213"/>
            <p:cNvSpPr>
              <a:spLocks/>
            </p:cNvSpPr>
            <p:nvPr/>
          </p:nvSpPr>
          <p:spPr bwMode="auto">
            <a:xfrm>
              <a:off x="1475" y="33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78" name="Freeform 1214"/>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79" name="Freeform 1215"/>
            <p:cNvSpPr>
              <a:spLocks/>
            </p:cNvSpPr>
            <p:nvPr/>
          </p:nvSpPr>
          <p:spPr bwMode="auto">
            <a:xfrm>
              <a:off x="2229" y="21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80" name="Freeform 1216"/>
            <p:cNvSpPr>
              <a:spLocks/>
            </p:cNvSpPr>
            <p:nvPr/>
          </p:nvSpPr>
          <p:spPr bwMode="auto">
            <a:xfrm>
              <a:off x="1616" y="32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81" name="Freeform 1217"/>
            <p:cNvSpPr>
              <a:spLocks/>
            </p:cNvSpPr>
            <p:nvPr/>
          </p:nvSpPr>
          <p:spPr bwMode="auto">
            <a:xfrm>
              <a:off x="1375"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82" name="Freeform 1218"/>
            <p:cNvSpPr>
              <a:spLocks/>
            </p:cNvSpPr>
            <p:nvPr/>
          </p:nvSpPr>
          <p:spPr bwMode="auto">
            <a:xfrm>
              <a:off x="2716" y="193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83" name="Freeform 1219"/>
            <p:cNvSpPr>
              <a:spLocks/>
            </p:cNvSpPr>
            <p:nvPr/>
          </p:nvSpPr>
          <p:spPr bwMode="auto">
            <a:xfrm>
              <a:off x="3915" y="16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84" name="Freeform 1220"/>
            <p:cNvSpPr>
              <a:spLocks/>
            </p:cNvSpPr>
            <p:nvPr/>
          </p:nvSpPr>
          <p:spPr bwMode="auto">
            <a:xfrm>
              <a:off x="1831" y="324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85" name="Freeform 1221"/>
            <p:cNvSpPr>
              <a:spLocks/>
            </p:cNvSpPr>
            <p:nvPr/>
          </p:nvSpPr>
          <p:spPr bwMode="auto">
            <a:xfrm>
              <a:off x="1234" y="35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86" name="Freeform 1222"/>
            <p:cNvSpPr>
              <a:spLocks/>
            </p:cNvSpPr>
            <p:nvPr/>
          </p:nvSpPr>
          <p:spPr bwMode="auto">
            <a:xfrm>
              <a:off x="1234" y="356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87" name="Freeform 1223"/>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88" name="Freeform 1224"/>
            <p:cNvSpPr>
              <a:spLocks/>
            </p:cNvSpPr>
            <p:nvPr/>
          </p:nvSpPr>
          <p:spPr bwMode="auto">
            <a:xfrm>
              <a:off x="988" y="33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89" name="Freeform 1225"/>
            <p:cNvSpPr>
              <a:spLocks/>
            </p:cNvSpPr>
            <p:nvPr/>
          </p:nvSpPr>
          <p:spPr bwMode="auto">
            <a:xfrm>
              <a:off x="1553" y="31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90" name="Freeform 1226"/>
            <p:cNvSpPr>
              <a:spLocks/>
            </p:cNvSpPr>
            <p:nvPr/>
          </p:nvSpPr>
          <p:spPr bwMode="auto">
            <a:xfrm>
              <a:off x="1375" y="29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91" name="Freeform 1227"/>
            <p:cNvSpPr>
              <a:spLocks/>
            </p:cNvSpPr>
            <p:nvPr/>
          </p:nvSpPr>
          <p:spPr bwMode="auto">
            <a:xfrm>
              <a:off x="3742" y="178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92" name="Freeform 1228"/>
            <p:cNvSpPr>
              <a:spLocks/>
            </p:cNvSpPr>
            <p:nvPr/>
          </p:nvSpPr>
          <p:spPr bwMode="auto">
            <a:xfrm>
              <a:off x="1234" y="33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93" name="Freeform 1229"/>
            <p:cNvSpPr>
              <a:spLocks/>
            </p:cNvSpPr>
            <p:nvPr/>
          </p:nvSpPr>
          <p:spPr bwMode="auto">
            <a:xfrm>
              <a:off x="1375" y="321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94" name="Freeform 1230"/>
            <p:cNvSpPr>
              <a:spLocks/>
            </p:cNvSpPr>
            <p:nvPr/>
          </p:nvSpPr>
          <p:spPr bwMode="auto">
            <a:xfrm>
              <a:off x="1800" y="331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95" name="Freeform 1231"/>
            <p:cNvSpPr>
              <a:spLocks/>
            </p:cNvSpPr>
            <p:nvPr/>
          </p:nvSpPr>
          <p:spPr bwMode="auto">
            <a:xfrm>
              <a:off x="2616" y="30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96" name="Freeform 1232"/>
            <p:cNvSpPr>
              <a:spLocks/>
            </p:cNvSpPr>
            <p:nvPr/>
          </p:nvSpPr>
          <p:spPr bwMode="auto">
            <a:xfrm>
              <a:off x="2904" y="203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97" name="Freeform 1233"/>
            <p:cNvSpPr>
              <a:spLocks/>
            </p:cNvSpPr>
            <p:nvPr/>
          </p:nvSpPr>
          <p:spPr bwMode="auto">
            <a:xfrm>
              <a:off x="2821" y="246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698" name="Freeform 1234"/>
            <p:cNvSpPr>
              <a:spLocks/>
            </p:cNvSpPr>
            <p:nvPr/>
          </p:nvSpPr>
          <p:spPr bwMode="auto">
            <a:xfrm>
              <a:off x="1234" y="34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699" name="Freeform 1235"/>
            <p:cNvSpPr>
              <a:spLocks/>
            </p:cNvSpPr>
            <p:nvPr/>
          </p:nvSpPr>
          <p:spPr bwMode="auto">
            <a:xfrm>
              <a:off x="1375" y="333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00" name="Freeform 1236"/>
            <p:cNvSpPr>
              <a:spLocks/>
            </p:cNvSpPr>
            <p:nvPr/>
          </p:nvSpPr>
          <p:spPr bwMode="auto">
            <a:xfrm>
              <a:off x="1375" y="34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01" name="Freeform 1237"/>
            <p:cNvSpPr>
              <a:spLocks/>
            </p:cNvSpPr>
            <p:nvPr/>
          </p:nvSpPr>
          <p:spPr bwMode="auto">
            <a:xfrm>
              <a:off x="1234" y="34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02" name="Freeform 1238"/>
            <p:cNvSpPr>
              <a:spLocks/>
            </p:cNvSpPr>
            <p:nvPr/>
          </p:nvSpPr>
          <p:spPr bwMode="auto">
            <a:xfrm>
              <a:off x="2328" y="24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03" name="Freeform 1239"/>
            <p:cNvSpPr>
              <a:spLocks/>
            </p:cNvSpPr>
            <p:nvPr/>
          </p:nvSpPr>
          <p:spPr bwMode="auto">
            <a:xfrm>
              <a:off x="1375" y="34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04" name="Freeform 1240"/>
            <p:cNvSpPr>
              <a:spLocks/>
            </p:cNvSpPr>
            <p:nvPr/>
          </p:nvSpPr>
          <p:spPr bwMode="auto">
            <a:xfrm>
              <a:off x="1234" y="33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05" name="Freeform 1241"/>
            <p:cNvSpPr>
              <a:spLocks/>
            </p:cNvSpPr>
            <p:nvPr/>
          </p:nvSpPr>
          <p:spPr bwMode="auto">
            <a:xfrm>
              <a:off x="1375" y="32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06" name="Freeform 1242"/>
            <p:cNvSpPr>
              <a:spLocks/>
            </p:cNvSpPr>
            <p:nvPr/>
          </p:nvSpPr>
          <p:spPr bwMode="auto">
            <a:xfrm>
              <a:off x="1375" y="304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07" name="Freeform 1243"/>
            <p:cNvSpPr>
              <a:spLocks/>
            </p:cNvSpPr>
            <p:nvPr/>
          </p:nvSpPr>
          <p:spPr bwMode="auto">
            <a:xfrm>
              <a:off x="2344" y="24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08" name="Freeform 1244"/>
            <p:cNvSpPr>
              <a:spLocks/>
            </p:cNvSpPr>
            <p:nvPr/>
          </p:nvSpPr>
          <p:spPr bwMode="auto">
            <a:xfrm>
              <a:off x="2417" y="30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09" name="Freeform 1245"/>
            <p:cNvSpPr>
              <a:spLocks/>
            </p:cNvSpPr>
            <p:nvPr/>
          </p:nvSpPr>
          <p:spPr bwMode="auto">
            <a:xfrm>
              <a:off x="3815" y="1567"/>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10" name="Freeform 1246"/>
            <p:cNvSpPr>
              <a:spLocks/>
            </p:cNvSpPr>
            <p:nvPr/>
          </p:nvSpPr>
          <p:spPr bwMode="auto">
            <a:xfrm>
              <a:off x="3187" y="24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11" name="Freeform 1247"/>
            <p:cNvSpPr>
              <a:spLocks/>
            </p:cNvSpPr>
            <p:nvPr/>
          </p:nvSpPr>
          <p:spPr bwMode="auto">
            <a:xfrm>
              <a:off x="1234" y="33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12" name="Freeform 1248"/>
            <p:cNvSpPr>
              <a:spLocks/>
            </p:cNvSpPr>
            <p:nvPr/>
          </p:nvSpPr>
          <p:spPr bwMode="auto">
            <a:xfrm>
              <a:off x="1475" y="28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713" name="Freeform 1249"/>
            <p:cNvSpPr>
              <a:spLocks/>
            </p:cNvSpPr>
            <p:nvPr/>
          </p:nvSpPr>
          <p:spPr bwMode="auto">
            <a:xfrm>
              <a:off x="3171" y="262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14" name="Freeform 1250"/>
            <p:cNvSpPr>
              <a:spLocks/>
            </p:cNvSpPr>
            <p:nvPr/>
          </p:nvSpPr>
          <p:spPr bwMode="auto">
            <a:xfrm>
              <a:off x="3192" y="147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15" name="Freeform 1251"/>
            <p:cNvSpPr>
              <a:spLocks/>
            </p:cNvSpPr>
            <p:nvPr/>
          </p:nvSpPr>
          <p:spPr bwMode="auto">
            <a:xfrm>
              <a:off x="3171" y="20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16" name="Freeform 1252"/>
            <p:cNvSpPr>
              <a:spLocks/>
            </p:cNvSpPr>
            <p:nvPr/>
          </p:nvSpPr>
          <p:spPr bwMode="auto">
            <a:xfrm>
              <a:off x="1234" y="34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17" name="Freeform 1253"/>
            <p:cNvSpPr>
              <a:spLocks/>
            </p:cNvSpPr>
            <p:nvPr/>
          </p:nvSpPr>
          <p:spPr bwMode="auto">
            <a:xfrm>
              <a:off x="1234" y="33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18" name="Freeform 1254"/>
            <p:cNvSpPr>
              <a:spLocks/>
            </p:cNvSpPr>
            <p:nvPr/>
          </p:nvSpPr>
          <p:spPr bwMode="auto">
            <a:xfrm>
              <a:off x="1234" y="34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19" name="Freeform 1255"/>
            <p:cNvSpPr>
              <a:spLocks/>
            </p:cNvSpPr>
            <p:nvPr/>
          </p:nvSpPr>
          <p:spPr bwMode="auto">
            <a:xfrm>
              <a:off x="3810" y="133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20" name="Freeform 1256"/>
            <p:cNvSpPr>
              <a:spLocks/>
            </p:cNvSpPr>
            <p:nvPr/>
          </p:nvSpPr>
          <p:spPr bwMode="auto">
            <a:xfrm>
              <a:off x="1234" y="33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21" name="Freeform 1257"/>
            <p:cNvSpPr>
              <a:spLocks/>
            </p:cNvSpPr>
            <p:nvPr/>
          </p:nvSpPr>
          <p:spPr bwMode="auto">
            <a:xfrm>
              <a:off x="1375" y="315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22" name="Freeform 1258"/>
            <p:cNvSpPr>
              <a:spLocks/>
            </p:cNvSpPr>
            <p:nvPr/>
          </p:nvSpPr>
          <p:spPr bwMode="auto">
            <a:xfrm>
              <a:off x="3025" y="23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723" name="Freeform 1259"/>
            <p:cNvSpPr>
              <a:spLocks/>
            </p:cNvSpPr>
            <p:nvPr/>
          </p:nvSpPr>
          <p:spPr bwMode="auto">
            <a:xfrm>
              <a:off x="3706" y="161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724" name="Freeform 1260"/>
            <p:cNvSpPr>
              <a:spLocks/>
            </p:cNvSpPr>
            <p:nvPr/>
          </p:nvSpPr>
          <p:spPr bwMode="auto">
            <a:xfrm>
              <a:off x="1234" y="34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25" name="Freeform 1261"/>
            <p:cNvSpPr>
              <a:spLocks/>
            </p:cNvSpPr>
            <p:nvPr/>
          </p:nvSpPr>
          <p:spPr bwMode="auto">
            <a:xfrm>
              <a:off x="2255" y="287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726" name="Rectangle 1262"/>
            <p:cNvSpPr>
              <a:spLocks noChangeArrowheads="1"/>
            </p:cNvSpPr>
            <p:nvPr/>
          </p:nvSpPr>
          <p:spPr bwMode="auto">
            <a:xfrm>
              <a:off x="606" y="3588"/>
              <a:ext cx="304" cy="206"/>
            </a:xfrm>
            <a:prstGeom prst="rect">
              <a:avLst/>
            </a:prstGeom>
            <a:noFill/>
            <a:ln w="9525">
              <a:noFill/>
              <a:miter lim="800000"/>
              <a:headEnd/>
              <a:tailEnd/>
            </a:ln>
          </p:spPr>
          <p:txBody>
            <a:bodyPr wrap="none" lIns="0" tIns="0" rIns="0" bIns="0">
              <a:spAutoFit/>
            </a:bodyPr>
            <a:lstStyle/>
            <a:p>
              <a:r>
                <a:rPr lang="en-US" sz="1900">
                  <a:solidFill>
                    <a:srgbClr val="000000"/>
                  </a:solidFill>
                </a:rPr>
                <a:t>0.01</a:t>
              </a:r>
              <a:endParaRPr lang="en-US"/>
            </a:p>
          </p:txBody>
        </p:sp>
        <p:sp>
          <p:nvSpPr>
            <p:cNvPr id="319727" name="Rectangle 1263"/>
            <p:cNvSpPr>
              <a:spLocks noChangeArrowheads="1"/>
            </p:cNvSpPr>
            <p:nvPr/>
          </p:nvSpPr>
          <p:spPr bwMode="auto">
            <a:xfrm>
              <a:off x="683" y="2958"/>
              <a:ext cx="219" cy="206"/>
            </a:xfrm>
            <a:prstGeom prst="rect">
              <a:avLst/>
            </a:prstGeom>
            <a:noFill/>
            <a:ln w="9525">
              <a:noFill/>
              <a:miter lim="800000"/>
              <a:headEnd/>
              <a:tailEnd/>
            </a:ln>
          </p:spPr>
          <p:txBody>
            <a:bodyPr wrap="none" lIns="0" tIns="0" rIns="0" bIns="0">
              <a:spAutoFit/>
            </a:bodyPr>
            <a:lstStyle/>
            <a:p>
              <a:r>
                <a:rPr lang="en-US" sz="1900">
                  <a:solidFill>
                    <a:srgbClr val="000000"/>
                  </a:solidFill>
                </a:rPr>
                <a:t>0.1</a:t>
              </a:r>
              <a:endParaRPr lang="en-US"/>
            </a:p>
          </p:txBody>
        </p:sp>
        <p:sp>
          <p:nvSpPr>
            <p:cNvPr id="319728" name="Rectangle 1264"/>
            <p:cNvSpPr>
              <a:spLocks noChangeArrowheads="1"/>
            </p:cNvSpPr>
            <p:nvPr/>
          </p:nvSpPr>
          <p:spPr bwMode="auto">
            <a:xfrm>
              <a:off x="805" y="2336"/>
              <a:ext cx="86" cy="205"/>
            </a:xfrm>
            <a:prstGeom prst="rect">
              <a:avLst/>
            </a:prstGeom>
            <a:noFill/>
            <a:ln w="9525">
              <a:noFill/>
              <a:miter lim="800000"/>
              <a:headEnd/>
              <a:tailEnd/>
            </a:ln>
          </p:spPr>
          <p:txBody>
            <a:bodyPr wrap="none" lIns="0" tIns="0" rIns="0" bIns="0">
              <a:spAutoFit/>
            </a:bodyPr>
            <a:lstStyle/>
            <a:p>
              <a:r>
                <a:rPr lang="en-US" sz="1900">
                  <a:solidFill>
                    <a:srgbClr val="000000"/>
                  </a:solidFill>
                </a:rPr>
                <a:t>1</a:t>
              </a:r>
              <a:endParaRPr lang="en-US"/>
            </a:p>
          </p:txBody>
        </p:sp>
        <p:sp>
          <p:nvSpPr>
            <p:cNvPr id="319729" name="Rectangle 1265"/>
            <p:cNvSpPr>
              <a:spLocks noChangeArrowheads="1"/>
            </p:cNvSpPr>
            <p:nvPr/>
          </p:nvSpPr>
          <p:spPr bwMode="auto">
            <a:xfrm>
              <a:off x="726" y="1708"/>
              <a:ext cx="172" cy="205"/>
            </a:xfrm>
            <a:prstGeom prst="rect">
              <a:avLst/>
            </a:prstGeom>
            <a:noFill/>
            <a:ln w="9525">
              <a:noFill/>
              <a:miter lim="800000"/>
              <a:headEnd/>
              <a:tailEnd/>
            </a:ln>
          </p:spPr>
          <p:txBody>
            <a:bodyPr wrap="none" lIns="0" tIns="0" rIns="0" bIns="0">
              <a:spAutoFit/>
            </a:bodyPr>
            <a:lstStyle/>
            <a:p>
              <a:r>
                <a:rPr lang="en-US" sz="1900">
                  <a:solidFill>
                    <a:srgbClr val="000000"/>
                  </a:solidFill>
                </a:rPr>
                <a:t>10</a:t>
              </a:r>
              <a:endParaRPr lang="en-US"/>
            </a:p>
          </p:txBody>
        </p:sp>
        <p:sp>
          <p:nvSpPr>
            <p:cNvPr id="319730" name="Rectangle 1266"/>
            <p:cNvSpPr>
              <a:spLocks noChangeArrowheads="1"/>
            </p:cNvSpPr>
            <p:nvPr/>
          </p:nvSpPr>
          <p:spPr bwMode="auto">
            <a:xfrm>
              <a:off x="649" y="1085"/>
              <a:ext cx="257" cy="205"/>
            </a:xfrm>
            <a:prstGeom prst="rect">
              <a:avLst/>
            </a:prstGeom>
            <a:noFill/>
            <a:ln w="9525">
              <a:noFill/>
              <a:miter lim="800000"/>
              <a:headEnd/>
              <a:tailEnd/>
            </a:ln>
          </p:spPr>
          <p:txBody>
            <a:bodyPr wrap="none" lIns="0" tIns="0" rIns="0" bIns="0">
              <a:spAutoFit/>
            </a:bodyPr>
            <a:lstStyle/>
            <a:p>
              <a:r>
                <a:rPr lang="en-US" sz="1900">
                  <a:solidFill>
                    <a:srgbClr val="000000"/>
                  </a:solidFill>
                </a:rPr>
                <a:t>100</a:t>
              </a:r>
              <a:endParaRPr lang="en-US"/>
            </a:p>
          </p:txBody>
        </p:sp>
        <p:sp>
          <p:nvSpPr>
            <p:cNvPr id="319731" name="Rectangle 1267"/>
            <p:cNvSpPr>
              <a:spLocks noChangeArrowheads="1"/>
            </p:cNvSpPr>
            <p:nvPr/>
          </p:nvSpPr>
          <p:spPr bwMode="auto">
            <a:xfrm>
              <a:off x="568" y="457"/>
              <a:ext cx="343" cy="205"/>
            </a:xfrm>
            <a:prstGeom prst="rect">
              <a:avLst/>
            </a:prstGeom>
            <a:noFill/>
            <a:ln w="9525">
              <a:noFill/>
              <a:miter lim="800000"/>
              <a:headEnd/>
              <a:tailEnd/>
            </a:ln>
          </p:spPr>
          <p:txBody>
            <a:bodyPr wrap="none" lIns="0" tIns="0" rIns="0" bIns="0">
              <a:spAutoFit/>
            </a:bodyPr>
            <a:lstStyle/>
            <a:p>
              <a:r>
                <a:rPr lang="en-US" sz="1900">
                  <a:solidFill>
                    <a:srgbClr val="000000"/>
                  </a:solidFill>
                </a:rPr>
                <a:t>1000</a:t>
              </a:r>
              <a:endParaRPr lang="en-US"/>
            </a:p>
          </p:txBody>
        </p:sp>
        <p:sp>
          <p:nvSpPr>
            <p:cNvPr id="319732" name="Rectangle 1268"/>
            <p:cNvSpPr>
              <a:spLocks noChangeArrowheads="1"/>
            </p:cNvSpPr>
            <p:nvPr/>
          </p:nvSpPr>
          <p:spPr bwMode="auto">
            <a:xfrm>
              <a:off x="862" y="3813"/>
              <a:ext cx="304" cy="205"/>
            </a:xfrm>
            <a:prstGeom prst="rect">
              <a:avLst/>
            </a:prstGeom>
            <a:noFill/>
            <a:ln w="9525">
              <a:noFill/>
              <a:miter lim="800000"/>
              <a:headEnd/>
              <a:tailEnd/>
            </a:ln>
          </p:spPr>
          <p:txBody>
            <a:bodyPr wrap="none" lIns="0" tIns="0" rIns="0" bIns="0">
              <a:spAutoFit/>
            </a:bodyPr>
            <a:lstStyle/>
            <a:p>
              <a:r>
                <a:rPr lang="en-US" sz="1900">
                  <a:solidFill>
                    <a:srgbClr val="000000"/>
                  </a:solidFill>
                </a:rPr>
                <a:t>0.01</a:t>
              </a:r>
              <a:endParaRPr lang="en-US"/>
            </a:p>
          </p:txBody>
        </p:sp>
        <p:sp>
          <p:nvSpPr>
            <p:cNvPr id="319733" name="Rectangle 1269"/>
            <p:cNvSpPr>
              <a:spLocks noChangeArrowheads="1"/>
            </p:cNvSpPr>
            <p:nvPr/>
          </p:nvSpPr>
          <p:spPr bwMode="auto">
            <a:xfrm>
              <a:off x="1712" y="3813"/>
              <a:ext cx="218" cy="205"/>
            </a:xfrm>
            <a:prstGeom prst="rect">
              <a:avLst/>
            </a:prstGeom>
            <a:noFill/>
            <a:ln w="9525">
              <a:noFill/>
              <a:miter lim="800000"/>
              <a:headEnd/>
              <a:tailEnd/>
            </a:ln>
          </p:spPr>
          <p:txBody>
            <a:bodyPr wrap="none" lIns="0" tIns="0" rIns="0" bIns="0">
              <a:spAutoFit/>
            </a:bodyPr>
            <a:lstStyle/>
            <a:p>
              <a:r>
                <a:rPr lang="en-US" sz="1900">
                  <a:solidFill>
                    <a:srgbClr val="000000"/>
                  </a:solidFill>
                </a:rPr>
                <a:t>0.1</a:t>
              </a:r>
              <a:endParaRPr lang="en-US"/>
            </a:p>
          </p:txBody>
        </p:sp>
        <p:sp>
          <p:nvSpPr>
            <p:cNvPr id="319734" name="Rectangle 1270"/>
            <p:cNvSpPr>
              <a:spLocks noChangeArrowheads="1"/>
            </p:cNvSpPr>
            <p:nvPr/>
          </p:nvSpPr>
          <p:spPr bwMode="auto">
            <a:xfrm>
              <a:off x="2579" y="3813"/>
              <a:ext cx="86" cy="205"/>
            </a:xfrm>
            <a:prstGeom prst="rect">
              <a:avLst/>
            </a:prstGeom>
            <a:noFill/>
            <a:ln w="9525">
              <a:noFill/>
              <a:miter lim="800000"/>
              <a:headEnd/>
              <a:tailEnd/>
            </a:ln>
          </p:spPr>
          <p:txBody>
            <a:bodyPr wrap="none" lIns="0" tIns="0" rIns="0" bIns="0">
              <a:spAutoFit/>
            </a:bodyPr>
            <a:lstStyle/>
            <a:p>
              <a:r>
                <a:rPr lang="en-US" sz="1900">
                  <a:solidFill>
                    <a:srgbClr val="000000"/>
                  </a:solidFill>
                </a:rPr>
                <a:t>1</a:t>
              </a:r>
              <a:endParaRPr lang="en-US"/>
            </a:p>
          </p:txBody>
        </p:sp>
        <p:sp>
          <p:nvSpPr>
            <p:cNvPr id="319735" name="Rectangle 1271"/>
            <p:cNvSpPr>
              <a:spLocks noChangeArrowheads="1"/>
            </p:cNvSpPr>
            <p:nvPr/>
          </p:nvSpPr>
          <p:spPr bwMode="auto">
            <a:xfrm>
              <a:off x="3349" y="3813"/>
              <a:ext cx="172" cy="205"/>
            </a:xfrm>
            <a:prstGeom prst="rect">
              <a:avLst/>
            </a:prstGeom>
            <a:noFill/>
            <a:ln w="9525">
              <a:noFill/>
              <a:miter lim="800000"/>
              <a:headEnd/>
              <a:tailEnd/>
            </a:ln>
          </p:spPr>
          <p:txBody>
            <a:bodyPr wrap="none" lIns="0" tIns="0" rIns="0" bIns="0">
              <a:spAutoFit/>
            </a:bodyPr>
            <a:lstStyle/>
            <a:p>
              <a:r>
                <a:rPr lang="en-US" sz="1900">
                  <a:solidFill>
                    <a:srgbClr val="000000"/>
                  </a:solidFill>
                </a:rPr>
                <a:t>10</a:t>
              </a:r>
              <a:endParaRPr lang="en-US"/>
            </a:p>
          </p:txBody>
        </p:sp>
        <p:sp>
          <p:nvSpPr>
            <p:cNvPr id="319736" name="Rectangle 1272"/>
            <p:cNvSpPr>
              <a:spLocks noChangeArrowheads="1"/>
            </p:cNvSpPr>
            <p:nvPr/>
          </p:nvSpPr>
          <p:spPr bwMode="auto">
            <a:xfrm>
              <a:off x="4119" y="3813"/>
              <a:ext cx="257" cy="205"/>
            </a:xfrm>
            <a:prstGeom prst="rect">
              <a:avLst/>
            </a:prstGeom>
            <a:noFill/>
            <a:ln w="9525">
              <a:noFill/>
              <a:miter lim="800000"/>
              <a:headEnd/>
              <a:tailEnd/>
            </a:ln>
          </p:spPr>
          <p:txBody>
            <a:bodyPr wrap="none" lIns="0" tIns="0" rIns="0" bIns="0">
              <a:spAutoFit/>
            </a:bodyPr>
            <a:lstStyle/>
            <a:p>
              <a:r>
                <a:rPr lang="en-US" sz="1900">
                  <a:solidFill>
                    <a:srgbClr val="000000"/>
                  </a:solidFill>
                </a:rPr>
                <a:t>100</a:t>
              </a:r>
              <a:endParaRPr lang="en-US"/>
            </a:p>
          </p:txBody>
        </p:sp>
        <p:sp>
          <p:nvSpPr>
            <p:cNvPr id="319737" name="Rectangle 1273"/>
            <p:cNvSpPr>
              <a:spLocks noChangeArrowheads="1"/>
            </p:cNvSpPr>
            <p:nvPr/>
          </p:nvSpPr>
          <p:spPr bwMode="auto">
            <a:xfrm>
              <a:off x="4889" y="3813"/>
              <a:ext cx="343" cy="205"/>
            </a:xfrm>
            <a:prstGeom prst="rect">
              <a:avLst/>
            </a:prstGeom>
            <a:noFill/>
            <a:ln w="9525">
              <a:noFill/>
              <a:miter lim="800000"/>
              <a:headEnd/>
              <a:tailEnd/>
            </a:ln>
          </p:spPr>
          <p:txBody>
            <a:bodyPr wrap="none" lIns="0" tIns="0" rIns="0" bIns="0">
              <a:spAutoFit/>
            </a:bodyPr>
            <a:lstStyle/>
            <a:p>
              <a:r>
                <a:rPr lang="en-US" sz="1900">
                  <a:solidFill>
                    <a:srgbClr val="000000"/>
                  </a:solidFill>
                </a:rPr>
                <a:t>1000</a:t>
              </a:r>
              <a:endParaRPr lang="en-US"/>
            </a:p>
          </p:txBody>
        </p:sp>
        <p:sp>
          <p:nvSpPr>
            <p:cNvPr id="319738" name="Rectangle 1274"/>
            <p:cNvSpPr>
              <a:spLocks noChangeArrowheads="1"/>
            </p:cNvSpPr>
            <p:nvPr/>
          </p:nvSpPr>
          <p:spPr bwMode="auto">
            <a:xfrm>
              <a:off x="2129" y="4080"/>
              <a:ext cx="2000" cy="206"/>
            </a:xfrm>
            <a:prstGeom prst="rect">
              <a:avLst/>
            </a:prstGeom>
            <a:noFill/>
            <a:ln w="9525">
              <a:noFill/>
              <a:miter lim="800000"/>
              <a:headEnd/>
              <a:tailEnd/>
            </a:ln>
          </p:spPr>
          <p:txBody>
            <a:bodyPr wrap="none" lIns="0" tIns="0" rIns="0" bIns="0">
              <a:spAutoFit/>
            </a:bodyPr>
            <a:lstStyle/>
            <a:p>
              <a:r>
                <a:rPr lang="en-US" sz="1900">
                  <a:solidFill>
                    <a:srgbClr val="000000"/>
                  </a:solidFill>
                </a:rPr>
                <a:t>Actual Runtime [CPU sec]</a:t>
              </a:r>
              <a:endParaRPr lang="en-US"/>
            </a:p>
          </p:txBody>
        </p:sp>
        <p:sp>
          <p:nvSpPr>
            <p:cNvPr id="319739" name="Rectangle 1275"/>
            <p:cNvSpPr>
              <a:spLocks noChangeArrowheads="1"/>
            </p:cNvSpPr>
            <p:nvPr/>
          </p:nvSpPr>
          <p:spPr bwMode="auto">
            <a:xfrm rot="16200000">
              <a:off x="-678" y="1872"/>
              <a:ext cx="2218" cy="206"/>
            </a:xfrm>
            <a:prstGeom prst="rect">
              <a:avLst/>
            </a:prstGeom>
            <a:noFill/>
            <a:ln w="9525">
              <a:noFill/>
              <a:miter lim="800000"/>
              <a:headEnd/>
              <a:tailEnd/>
            </a:ln>
          </p:spPr>
          <p:txBody>
            <a:bodyPr wrap="none" lIns="0" tIns="0" rIns="0" bIns="0">
              <a:spAutoFit/>
            </a:bodyPr>
            <a:lstStyle/>
            <a:p>
              <a:r>
                <a:rPr lang="en-US" sz="1900">
                  <a:solidFill>
                    <a:srgbClr val="000000"/>
                  </a:solidFill>
                </a:rPr>
                <a:t>Predicted Runtime [CPU sec]</a:t>
              </a:r>
              <a:endParaRPr lang="en-US"/>
            </a:p>
          </p:txBody>
        </p:sp>
        <p:sp>
          <p:nvSpPr>
            <p:cNvPr id="319740" name="Freeform 1276"/>
            <p:cNvSpPr>
              <a:spLocks noEditPoints="1"/>
            </p:cNvSpPr>
            <p:nvPr/>
          </p:nvSpPr>
          <p:spPr bwMode="auto">
            <a:xfrm>
              <a:off x="998" y="513"/>
              <a:ext cx="4038" cy="3133"/>
            </a:xfrm>
            <a:custGeom>
              <a:avLst/>
              <a:gdLst/>
              <a:ahLst/>
              <a:cxnLst>
                <a:cxn ang="0">
                  <a:pos x="266" y="9353"/>
                </a:cxn>
                <a:cxn ang="0">
                  <a:pos x="436" y="9244"/>
                </a:cxn>
                <a:cxn ang="0">
                  <a:pos x="481" y="9197"/>
                </a:cxn>
                <a:cxn ang="0">
                  <a:pos x="802" y="8937"/>
                </a:cxn>
                <a:cxn ang="0">
                  <a:pos x="1075" y="8737"/>
                </a:cxn>
                <a:cxn ang="0">
                  <a:pos x="1132" y="8705"/>
                </a:cxn>
                <a:cxn ang="0">
                  <a:pos x="1280" y="8567"/>
                </a:cxn>
                <a:cxn ang="0">
                  <a:pos x="1700" y="8241"/>
                </a:cxn>
                <a:cxn ang="0">
                  <a:pos x="1871" y="8132"/>
                </a:cxn>
                <a:cxn ang="0">
                  <a:pos x="1916" y="8085"/>
                </a:cxn>
                <a:cxn ang="0">
                  <a:pos x="2236" y="7825"/>
                </a:cxn>
                <a:cxn ang="0">
                  <a:pos x="2510" y="7625"/>
                </a:cxn>
                <a:cxn ang="0">
                  <a:pos x="2566" y="7593"/>
                </a:cxn>
                <a:cxn ang="0">
                  <a:pos x="2714" y="7455"/>
                </a:cxn>
                <a:cxn ang="0">
                  <a:pos x="3134" y="7129"/>
                </a:cxn>
                <a:cxn ang="0">
                  <a:pos x="3305" y="7020"/>
                </a:cxn>
                <a:cxn ang="0">
                  <a:pos x="3350" y="6973"/>
                </a:cxn>
                <a:cxn ang="0">
                  <a:pos x="3670" y="6713"/>
                </a:cxn>
                <a:cxn ang="0">
                  <a:pos x="3944" y="6513"/>
                </a:cxn>
                <a:cxn ang="0">
                  <a:pos x="4000" y="6480"/>
                </a:cxn>
                <a:cxn ang="0">
                  <a:pos x="4149" y="6342"/>
                </a:cxn>
                <a:cxn ang="0">
                  <a:pos x="4569" y="6017"/>
                </a:cxn>
                <a:cxn ang="0">
                  <a:pos x="4739" y="5908"/>
                </a:cxn>
                <a:cxn ang="0">
                  <a:pos x="4784" y="5861"/>
                </a:cxn>
                <a:cxn ang="0">
                  <a:pos x="5105" y="5601"/>
                </a:cxn>
                <a:cxn ang="0">
                  <a:pos x="5379" y="5400"/>
                </a:cxn>
                <a:cxn ang="0">
                  <a:pos x="5435" y="5368"/>
                </a:cxn>
                <a:cxn ang="0">
                  <a:pos x="5583" y="5230"/>
                </a:cxn>
                <a:cxn ang="0">
                  <a:pos x="6003" y="4905"/>
                </a:cxn>
                <a:cxn ang="0">
                  <a:pos x="6174" y="4795"/>
                </a:cxn>
                <a:cxn ang="0">
                  <a:pos x="6219" y="4749"/>
                </a:cxn>
                <a:cxn ang="0">
                  <a:pos x="6539" y="4489"/>
                </a:cxn>
                <a:cxn ang="0">
                  <a:pos x="6813" y="4288"/>
                </a:cxn>
                <a:cxn ang="0">
                  <a:pos x="6869" y="4256"/>
                </a:cxn>
                <a:cxn ang="0">
                  <a:pos x="7017" y="4118"/>
                </a:cxn>
                <a:cxn ang="0">
                  <a:pos x="7438" y="3792"/>
                </a:cxn>
                <a:cxn ang="0">
                  <a:pos x="7608" y="3683"/>
                </a:cxn>
                <a:cxn ang="0">
                  <a:pos x="7653" y="3637"/>
                </a:cxn>
                <a:cxn ang="0">
                  <a:pos x="7974" y="3377"/>
                </a:cxn>
                <a:cxn ang="0">
                  <a:pos x="8247" y="3176"/>
                </a:cxn>
                <a:cxn ang="0">
                  <a:pos x="8304" y="3144"/>
                </a:cxn>
                <a:cxn ang="0">
                  <a:pos x="8452" y="3006"/>
                </a:cxn>
                <a:cxn ang="0">
                  <a:pos x="8872" y="2680"/>
                </a:cxn>
                <a:cxn ang="0">
                  <a:pos x="9043" y="2571"/>
                </a:cxn>
                <a:cxn ang="0">
                  <a:pos x="9088" y="2525"/>
                </a:cxn>
                <a:cxn ang="0">
                  <a:pos x="9408" y="2265"/>
                </a:cxn>
                <a:cxn ang="0">
                  <a:pos x="9682" y="2064"/>
                </a:cxn>
                <a:cxn ang="0">
                  <a:pos x="9738" y="2032"/>
                </a:cxn>
                <a:cxn ang="0">
                  <a:pos x="9886" y="1894"/>
                </a:cxn>
                <a:cxn ang="0">
                  <a:pos x="10306" y="1568"/>
                </a:cxn>
                <a:cxn ang="0">
                  <a:pos x="10477" y="1459"/>
                </a:cxn>
                <a:cxn ang="0">
                  <a:pos x="10522" y="1413"/>
                </a:cxn>
                <a:cxn ang="0">
                  <a:pos x="10842" y="1153"/>
                </a:cxn>
                <a:cxn ang="0">
                  <a:pos x="11116" y="952"/>
                </a:cxn>
                <a:cxn ang="0">
                  <a:pos x="11172" y="920"/>
                </a:cxn>
                <a:cxn ang="0">
                  <a:pos x="11321" y="782"/>
                </a:cxn>
                <a:cxn ang="0">
                  <a:pos x="11741" y="456"/>
                </a:cxn>
                <a:cxn ang="0">
                  <a:pos x="11911" y="347"/>
                </a:cxn>
                <a:cxn ang="0">
                  <a:pos x="11956" y="300"/>
                </a:cxn>
                <a:cxn ang="0">
                  <a:pos x="12277" y="40"/>
                </a:cxn>
              </a:cxnLst>
              <a:rect l="0" t="0" r="r" b="b"/>
              <a:pathLst>
                <a:path w="12341" h="9573">
                  <a:moveTo>
                    <a:pt x="5" y="9555"/>
                  </a:moveTo>
                  <a:lnTo>
                    <a:pt x="106" y="9477"/>
                  </a:lnTo>
                  <a:cubicBezTo>
                    <a:pt x="110" y="9473"/>
                    <a:pt x="116" y="9474"/>
                    <a:pt x="119" y="9478"/>
                  </a:cubicBezTo>
                  <a:cubicBezTo>
                    <a:pt x="122" y="9482"/>
                    <a:pt x="122" y="9488"/>
                    <a:pt x="118" y="9491"/>
                  </a:cubicBezTo>
                  <a:lnTo>
                    <a:pt x="16" y="9570"/>
                  </a:lnTo>
                  <a:cubicBezTo>
                    <a:pt x="12" y="9573"/>
                    <a:pt x="6" y="9572"/>
                    <a:pt x="3" y="9568"/>
                  </a:cubicBezTo>
                  <a:cubicBezTo>
                    <a:pt x="0" y="9564"/>
                    <a:pt x="1" y="9558"/>
                    <a:pt x="5" y="9555"/>
                  </a:cubicBezTo>
                  <a:close/>
                  <a:moveTo>
                    <a:pt x="164" y="9432"/>
                  </a:moveTo>
                  <a:lnTo>
                    <a:pt x="266" y="9353"/>
                  </a:lnTo>
                  <a:cubicBezTo>
                    <a:pt x="270" y="9350"/>
                    <a:pt x="275" y="9351"/>
                    <a:pt x="279" y="9355"/>
                  </a:cubicBezTo>
                  <a:cubicBezTo>
                    <a:pt x="282" y="9359"/>
                    <a:pt x="281" y="9364"/>
                    <a:pt x="277" y="9368"/>
                  </a:cubicBezTo>
                  <a:lnTo>
                    <a:pt x="175" y="9446"/>
                  </a:lnTo>
                  <a:cubicBezTo>
                    <a:pt x="171" y="9449"/>
                    <a:pt x="166" y="9449"/>
                    <a:pt x="163" y="9445"/>
                  </a:cubicBezTo>
                  <a:cubicBezTo>
                    <a:pt x="159" y="9441"/>
                    <a:pt x="160" y="9435"/>
                    <a:pt x="164" y="9432"/>
                  </a:cubicBezTo>
                  <a:close/>
                  <a:moveTo>
                    <a:pt x="324" y="9308"/>
                  </a:moveTo>
                  <a:lnTo>
                    <a:pt x="425" y="9229"/>
                  </a:lnTo>
                  <a:cubicBezTo>
                    <a:pt x="429" y="9226"/>
                    <a:pt x="435" y="9227"/>
                    <a:pt x="438" y="9231"/>
                  </a:cubicBezTo>
                  <a:cubicBezTo>
                    <a:pt x="441" y="9235"/>
                    <a:pt x="440" y="9241"/>
                    <a:pt x="436" y="9244"/>
                  </a:cubicBezTo>
                  <a:lnTo>
                    <a:pt x="335" y="9323"/>
                  </a:lnTo>
                  <a:cubicBezTo>
                    <a:pt x="331" y="9326"/>
                    <a:pt x="325" y="9325"/>
                    <a:pt x="322" y="9321"/>
                  </a:cubicBezTo>
                  <a:cubicBezTo>
                    <a:pt x="319" y="9317"/>
                    <a:pt x="320" y="9311"/>
                    <a:pt x="324" y="9308"/>
                  </a:cubicBezTo>
                  <a:close/>
                  <a:moveTo>
                    <a:pt x="483" y="9185"/>
                  </a:moveTo>
                  <a:lnTo>
                    <a:pt x="584" y="9106"/>
                  </a:lnTo>
                  <a:cubicBezTo>
                    <a:pt x="588" y="9103"/>
                    <a:pt x="594" y="9104"/>
                    <a:pt x="597" y="9108"/>
                  </a:cubicBezTo>
                  <a:cubicBezTo>
                    <a:pt x="600" y="9112"/>
                    <a:pt x="600" y="9117"/>
                    <a:pt x="596" y="9120"/>
                  </a:cubicBezTo>
                  <a:lnTo>
                    <a:pt x="494" y="9199"/>
                  </a:lnTo>
                  <a:cubicBezTo>
                    <a:pt x="490" y="9202"/>
                    <a:pt x="484" y="9201"/>
                    <a:pt x="481" y="9197"/>
                  </a:cubicBezTo>
                  <a:cubicBezTo>
                    <a:pt x="478" y="9193"/>
                    <a:pt x="479" y="9188"/>
                    <a:pt x="483" y="9185"/>
                  </a:cubicBezTo>
                  <a:close/>
                  <a:moveTo>
                    <a:pt x="642" y="9061"/>
                  </a:moveTo>
                  <a:lnTo>
                    <a:pt x="744" y="8982"/>
                  </a:lnTo>
                  <a:cubicBezTo>
                    <a:pt x="748" y="8979"/>
                    <a:pt x="754" y="8980"/>
                    <a:pt x="757" y="8984"/>
                  </a:cubicBezTo>
                  <a:cubicBezTo>
                    <a:pt x="760" y="8988"/>
                    <a:pt x="759" y="8994"/>
                    <a:pt x="755" y="8997"/>
                  </a:cubicBezTo>
                  <a:lnTo>
                    <a:pt x="654" y="9075"/>
                  </a:lnTo>
                  <a:cubicBezTo>
                    <a:pt x="650" y="9079"/>
                    <a:pt x="644" y="9078"/>
                    <a:pt x="641" y="9074"/>
                  </a:cubicBezTo>
                  <a:cubicBezTo>
                    <a:pt x="638" y="9070"/>
                    <a:pt x="638" y="9064"/>
                    <a:pt x="642" y="9061"/>
                  </a:cubicBezTo>
                  <a:close/>
                  <a:moveTo>
                    <a:pt x="802" y="8937"/>
                  </a:moveTo>
                  <a:lnTo>
                    <a:pt x="903" y="8859"/>
                  </a:lnTo>
                  <a:cubicBezTo>
                    <a:pt x="907" y="8856"/>
                    <a:pt x="913" y="8856"/>
                    <a:pt x="916" y="8860"/>
                  </a:cubicBezTo>
                  <a:cubicBezTo>
                    <a:pt x="919" y="8864"/>
                    <a:pt x="918" y="8870"/>
                    <a:pt x="914" y="8873"/>
                  </a:cubicBezTo>
                  <a:lnTo>
                    <a:pt x="813" y="8952"/>
                  </a:lnTo>
                  <a:cubicBezTo>
                    <a:pt x="809" y="8955"/>
                    <a:pt x="803" y="8954"/>
                    <a:pt x="800" y="8950"/>
                  </a:cubicBezTo>
                  <a:cubicBezTo>
                    <a:pt x="797" y="8946"/>
                    <a:pt x="798" y="8940"/>
                    <a:pt x="802" y="8937"/>
                  </a:cubicBezTo>
                  <a:close/>
                  <a:moveTo>
                    <a:pt x="961" y="8814"/>
                  </a:moveTo>
                  <a:lnTo>
                    <a:pt x="1063" y="8735"/>
                  </a:lnTo>
                  <a:cubicBezTo>
                    <a:pt x="1067" y="8732"/>
                    <a:pt x="1072" y="8733"/>
                    <a:pt x="1075" y="8737"/>
                  </a:cubicBezTo>
                  <a:cubicBezTo>
                    <a:pt x="1078" y="8741"/>
                    <a:pt x="1078" y="8747"/>
                    <a:pt x="1074" y="8750"/>
                  </a:cubicBezTo>
                  <a:lnTo>
                    <a:pt x="972" y="8828"/>
                  </a:lnTo>
                  <a:cubicBezTo>
                    <a:pt x="968" y="8831"/>
                    <a:pt x="963" y="8831"/>
                    <a:pt x="959" y="8827"/>
                  </a:cubicBezTo>
                  <a:cubicBezTo>
                    <a:pt x="956" y="8823"/>
                    <a:pt x="957" y="8817"/>
                    <a:pt x="961" y="8814"/>
                  </a:cubicBezTo>
                  <a:close/>
                  <a:moveTo>
                    <a:pt x="1120" y="8690"/>
                  </a:moveTo>
                  <a:lnTo>
                    <a:pt x="1222" y="8612"/>
                  </a:lnTo>
                  <a:cubicBezTo>
                    <a:pt x="1226" y="8609"/>
                    <a:pt x="1232" y="8609"/>
                    <a:pt x="1235" y="8613"/>
                  </a:cubicBezTo>
                  <a:cubicBezTo>
                    <a:pt x="1238" y="8617"/>
                    <a:pt x="1237" y="8623"/>
                    <a:pt x="1233" y="8626"/>
                  </a:cubicBezTo>
                  <a:lnTo>
                    <a:pt x="1132" y="8705"/>
                  </a:lnTo>
                  <a:cubicBezTo>
                    <a:pt x="1128" y="8708"/>
                    <a:pt x="1122" y="8707"/>
                    <a:pt x="1119" y="8703"/>
                  </a:cubicBezTo>
                  <a:cubicBezTo>
                    <a:pt x="1116" y="8699"/>
                    <a:pt x="1116" y="8693"/>
                    <a:pt x="1120" y="8690"/>
                  </a:cubicBezTo>
                  <a:close/>
                  <a:moveTo>
                    <a:pt x="1280" y="8567"/>
                  </a:moveTo>
                  <a:lnTo>
                    <a:pt x="1381" y="8488"/>
                  </a:lnTo>
                  <a:cubicBezTo>
                    <a:pt x="1385" y="8485"/>
                    <a:pt x="1391" y="8486"/>
                    <a:pt x="1394" y="8490"/>
                  </a:cubicBezTo>
                  <a:cubicBezTo>
                    <a:pt x="1397" y="8494"/>
                    <a:pt x="1397" y="8499"/>
                    <a:pt x="1393" y="8503"/>
                  </a:cubicBezTo>
                  <a:lnTo>
                    <a:pt x="1291" y="8581"/>
                  </a:lnTo>
                  <a:cubicBezTo>
                    <a:pt x="1287" y="8584"/>
                    <a:pt x="1281" y="8584"/>
                    <a:pt x="1278" y="8580"/>
                  </a:cubicBezTo>
                  <a:cubicBezTo>
                    <a:pt x="1275" y="8576"/>
                    <a:pt x="1276" y="8570"/>
                    <a:pt x="1280" y="8567"/>
                  </a:cubicBezTo>
                  <a:close/>
                  <a:moveTo>
                    <a:pt x="1439" y="8443"/>
                  </a:moveTo>
                  <a:lnTo>
                    <a:pt x="1541" y="8364"/>
                  </a:lnTo>
                  <a:cubicBezTo>
                    <a:pt x="1545" y="8361"/>
                    <a:pt x="1550" y="8362"/>
                    <a:pt x="1554" y="8366"/>
                  </a:cubicBezTo>
                  <a:cubicBezTo>
                    <a:pt x="1557" y="8370"/>
                    <a:pt x="1556" y="8376"/>
                    <a:pt x="1552" y="8379"/>
                  </a:cubicBezTo>
                  <a:lnTo>
                    <a:pt x="1450" y="8458"/>
                  </a:lnTo>
                  <a:cubicBezTo>
                    <a:pt x="1446" y="8461"/>
                    <a:pt x="1441" y="8460"/>
                    <a:pt x="1438" y="8456"/>
                  </a:cubicBezTo>
                  <a:cubicBezTo>
                    <a:pt x="1434" y="8452"/>
                    <a:pt x="1435" y="8446"/>
                    <a:pt x="1439" y="8443"/>
                  </a:cubicBezTo>
                  <a:close/>
                  <a:moveTo>
                    <a:pt x="1599" y="8320"/>
                  </a:moveTo>
                  <a:lnTo>
                    <a:pt x="1700" y="8241"/>
                  </a:lnTo>
                  <a:cubicBezTo>
                    <a:pt x="1704" y="8238"/>
                    <a:pt x="1710" y="8239"/>
                    <a:pt x="1713" y="8243"/>
                  </a:cubicBezTo>
                  <a:cubicBezTo>
                    <a:pt x="1716" y="8247"/>
                    <a:pt x="1715" y="8252"/>
                    <a:pt x="1711" y="8255"/>
                  </a:cubicBezTo>
                  <a:lnTo>
                    <a:pt x="1610" y="8334"/>
                  </a:lnTo>
                  <a:cubicBezTo>
                    <a:pt x="1606" y="8337"/>
                    <a:pt x="1600" y="8336"/>
                    <a:pt x="1597" y="8332"/>
                  </a:cubicBezTo>
                  <a:cubicBezTo>
                    <a:pt x="1594" y="8328"/>
                    <a:pt x="1595" y="8323"/>
                    <a:pt x="1599" y="8320"/>
                  </a:cubicBezTo>
                  <a:close/>
                  <a:moveTo>
                    <a:pt x="1758" y="8196"/>
                  </a:moveTo>
                  <a:lnTo>
                    <a:pt x="1859" y="8117"/>
                  </a:lnTo>
                  <a:cubicBezTo>
                    <a:pt x="1863" y="8114"/>
                    <a:pt x="1869" y="8115"/>
                    <a:pt x="1872" y="8119"/>
                  </a:cubicBezTo>
                  <a:cubicBezTo>
                    <a:pt x="1875" y="8123"/>
                    <a:pt x="1875" y="8129"/>
                    <a:pt x="1871" y="8132"/>
                  </a:cubicBezTo>
                  <a:lnTo>
                    <a:pt x="1769" y="8210"/>
                  </a:lnTo>
                  <a:cubicBezTo>
                    <a:pt x="1765" y="8214"/>
                    <a:pt x="1759" y="8213"/>
                    <a:pt x="1756" y="8209"/>
                  </a:cubicBezTo>
                  <a:cubicBezTo>
                    <a:pt x="1753" y="8205"/>
                    <a:pt x="1754" y="8199"/>
                    <a:pt x="1758" y="8196"/>
                  </a:cubicBezTo>
                  <a:close/>
                  <a:moveTo>
                    <a:pt x="1917" y="8072"/>
                  </a:moveTo>
                  <a:lnTo>
                    <a:pt x="2019" y="7994"/>
                  </a:lnTo>
                  <a:cubicBezTo>
                    <a:pt x="2023" y="7991"/>
                    <a:pt x="2029" y="7991"/>
                    <a:pt x="2032" y="7995"/>
                  </a:cubicBezTo>
                  <a:cubicBezTo>
                    <a:pt x="2035" y="7999"/>
                    <a:pt x="2034" y="8005"/>
                    <a:pt x="2030" y="8008"/>
                  </a:cubicBezTo>
                  <a:lnTo>
                    <a:pt x="1929" y="8087"/>
                  </a:lnTo>
                  <a:cubicBezTo>
                    <a:pt x="1925" y="8090"/>
                    <a:pt x="1919" y="8089"/>
                    <a:pt x="1916" y="8085"/>
                  </a:cubicBezTo>
                  <a:cubicBezTo>
                    <a:pt x="1913" y="8081"/>
                    <a:pt x="1913" y="8075"/>
                    <a:pt x="1917" y="8072"/>
                  </a:cubicBezTo>
                  <a:close/>
                  <a:moveTo>
                    <a:pt x="2077" y="7949"/>
                  </a:moveTo>
                  <a:lnTo>
                    <a:pt x="2178" y="7870"/>
                  </a:lnTo>
                  <a:cubicBezTo>
                    <a:pt x="2182" y="7867"/>
                    <a:pt x="2188" y="7868"/>
                    <a:pt x="2191" y="7872"/>
                  </a:cubicBezTo>
                  <a:cubicBezTo>
                    <a:pt x="2194" y="7876"/>
                    <a:pt x="2193" y="7882"/>
                    <a:pt x="2189" y="7885"/>
                  </a:cubicBezTo>
                  <a:lnTo>
                    <a:pt x="2088" y="7963"/>
                  </a:lnTo>
                  <a:cubicBezTo>
                    <a:pt x="2084" y="7966"/>
                    <a:pt x="2078" y="7966"/>
                    <a:pt x="2075" y="7962"/>
                  </a:cubicBezTo>
                  <a:cubicBezTo>
                    <a:pt x="2072" y="7958"/>
                    <a:pt x="2073" y="7952"/>
                    <a:pt x="2077" y="7949"/>
                  </a:cubicBezTo>
                  <a:close/>
                  <a:moveTo>
                    <a:pt x="2236" y="7825"/>
                  </a:moveTo>
                  <a:lnTo>
                    <a:pt x="2338" y="7747"/>
                  </a:lnTo>
                  <a:cubicBezTo>
                    <a:pt x="2342" y="7744"/>
                    <a:pt x="2347" y="7744"/>
                    <a:pt x="2350" y="7748"/>
                  </a:cubicBezTo>
                  <a:cubicBezTo>
                    <a:pt x="2353" y="7752"/>
                    <a:pt x="2353" y="7758"/>
                    <a:pt x="2349" y="7761"/>
                  </a:cubicBezTo>
                  <a:lnTo>
                    <a:pt x="2247" y="7840"/>
                  </a:lnTo>
                  <a:cubicBezTo>
                    <a:pt x="2243" y="7843"/>
                    <a:pt x="2238" y="7842"/>
                    <a:pt x="2234" y="7838"/>
                  </a:cubicBezTo>
                  <a:cubicBezTo>
                    <a:pt x="2231" y="7834"/>
                    <a:pt x="2232" y="7828"/>
                    <a:pt x="2236" y="7825"/>
                  </a:cubicBezTo>
                  <a:close/>
                  <a:moveTo>
                    <a:pt x="2395" y="7702"/>
                  </a:moveTo>
                  <a:lnTo>
                    <a:pt x="2497" y="7623"/>
                  </a:lnTo>
                  <a:cubicBezTo>
                    <a:pt x="2501" y="7620"/>
                    <a:pt x="2507" y="7621"/>
                    <a:pt x="2510" y="7625"/>
                  </a:cubicBezTo>
                  <a:cubicBezTo>
                    <a:pt x="2513" y="7629"/>
                    <a:pt x="2512" y="7634"/>
                    <a:pt x="2508" y="7638"/>
                  </a:cubicBezTo>
                  <a:lnTo>
                    <a:pt x="2407" y="7716"/>
                  </a:lnTo>
                  <a:cubicBezTo>
                    <a:pt x="2403" y="7719"/>
                    <a:pt x="2397" y="7719"/>
                    <a:pt x="2394" y="7715"/>
                  </a:cubicBezTo>
                  <a:cubicBezTo>
                    <a:pt x="2391" y="7711"/>
                    <a:pt x="2391" y="7705"/>
                    <a:pt x="2395" y="7702"/>
                  </a:cubicBezTo>
                  <a:close/>
                  <a:moveTo>
                    <a:pt x="2555" y="7578"/>
                  </a:moveTo>
                  <a:lnTo>
                    <a:pt x="2656" y="7499"/>
                  </a:lnTo>
                  <a:cubicBezTo>
                    <a:pt x="2660" y="7496"/>
                    <a:pt x="2666" y="7497"/>
                    <a:pt x="2669" y="7501"/>
                  </a:cubicBezTo>
                  <a:cubicBezTo>
                    <a:pt x="2672" y="7505"/>
                    <a:pt x="2672" y="7511"/>
                    <a:pt x="2668" y="7514"/>
                  </a:cubicBezTo>
                  <a:lnTo>
                    <a:pt x="2566" y="7593"/>
                  </a:lnTo>
                  <a:cubicBezTo>
                    <a:pt x="2562" y="7596"/>
                    <a:pt x="2556" y="7595"/>
                    <a:pt x="2553" y="7591"/>
                  </a:cubicBezTo>
                  <a:cubicBezTo>
                    <a:pt x="2550" y="7587"/>
                    <a:pt x="2551" y="7581"/>
                    <a:pt x="2555" y="7578"/>
                  </a:cubicBezTo>
                  <a:close/>
                  <a:moveTo>
                    <a:pt x="2714" y="7455"/>
                  </a:moveTo>
                  <a:lnTo>
                    <a:pt x="2816" y="7376"/>
                  </a:lnTo>
                  <a:cubicBezTo>
                    <a:pt x="2820" y="7373"/>
                    <a:pt x="2825" y="7374"/>
                    <a:pt x="2829" y="7378"/>
                  </a:cubicBezTo>
                  <a:cubicBezTo>
                    <a:pt x="2832" y="7382"/>
                    <a:pt x="2831" y="7387"/>
                    <a:pt x="2827" y="7390"/>
                  </a:cubicBezTo>
                  <a:lnTo>
                    <a:pt x="2725" y="7469"/>
                  </a:lnTo>
                  <a:cubicBezTo>
                    <a:pt x="2721" y="7472"/>
                    <a:pt x="2716" y="7471"/>
                    <a:pt x="2713" y="7467"/>
                  </a:cubicBezTo>
                  <a:cubicBezTo>
                    <a:pt x="2709" y="7463"/>
                    <a:pt x="2710" y="7458"/>
                    <a:pt x="2714" y="7455"/>
                  </a:cubicBezTo>
                  <a:close/>
                  <a:moveTo>
                    <a:pt x="2874" y="7331"/>
                  </a:moveTo>
                  <a:lnTo>
                    <a:pt x="2975" y="7252"/>
                  </a:lnTo>
                  <a:cubicBezTo>
                    <a:pt x="2979" y="7249"/>
                    <a:pt x="2985" y="7250"/>
                    <a:pt x="2988" y="7254"/>
                  </a:cubicBezTo>
                  <a:cubicBezTo>
                    <a:pt x="2991" y="7258"/>
                    <a:pt x="2990" y="7264"/>
                    <a:pt x="2986" y="7267"/>
                  </a:cubicBezTo>
                  <a:lnTo>
                    <a:pt x="2885" y="7345"/>
                  </a:lnTo>
                  <a:cubicBezTo>
                    <a:pt x="2881" y="7349"/>
                    <a:pt x="2875" y="7348"/>
                    <a:pt x="2872" y="7344"/>
                  </a:cubicBezTo>
                  <a:cubicBezTo>
                    <a:pt x="2869" y="7340"/>
                    <a:pt x="2870" y="7334"/>
                    <a:pt x="2874" y="7331"/>
                  </a:cubicBezTo>
                  <a:close/>
                  <a:moveTo>
                    <a:pt x="3033" y="7207"/>
                  </a:moveTo>
                  <a:lnTo>
                    <a:pt x="3134" y="7129"/>
                  </a:lnTo>
                  <a:cubicBezTo>
                    <a:pt x="3138" y="7126"/>
                    <a:pt x="3144" y="7126"/>
                    <a:pt x="3147" y="7130"/>
                  </a:cubicBezTo>
                  <a:cubicBezTo>
                    <a:pt x="3150" y="7134"/>
                    <a:pt x="3150" y="7140"/>
                    <a:pt x="3146" y="7143"/>
                  </a:cubicBezTo>
                  <a:lnTo>
                    <a:pt x="3044" y="7222"/>
                  </a:lnTo>
                  <a:cubicBezTo>
                    <a:pt x="3040" y="7225"/>
                    <a:pt x="3034" y="7224"/>
                    <a:pt x="3031" y="7220"/>
                  </a:cubicBezTo>
                  <a:cubicBezTo>
                    <a:pt x="3028" y="7216"/>
                    <a:pt x="3029" y="7211"/>
                    <a:pt x="3033" y="7207"/>
                  </a:cubicBezTo>
                  <a:close/>
                  <a:moveTo>
                    <a:pt x="3192" y="7084"/>
                  </a:moveTo>
                  <a:lnTo>
                    <a:pt x="3294" y="7005"/>
                  </a:lnTo>
                  <a:cubicBezTo>
                    <a:pt x="3298" y="7002"/>
                    <a:pt x="3304" y="7003"/>
                    <a:pt x="3307" y="7007"/>
                  </a:cubicBezTo>
                  <a:cubicBezTo>
                    <a:pt x="3310" y="7011"/>
                    <a:pt x="3309" y="7017"/>
                    <a:pt x="3305" y="7020"/>
                  </a:cubicBezTo>
                  <a:lnTo>
                    <a:pt x="3204" y="7098"/>
                  </a:lnTo>
                  <a:cubicBezTo>
                    <a:pt x="3200" y="7101"/>
                    <a:pt x="3194" y="7101"/>
                    <a:pt x="3191" y="7097"/>
                  </a:cubicBezTo>
                  <a:cubicBezTo>
                    <a:pt x="3188" y="7093"/>
                    <a:pt x="3188" y="7087"/>
                    <a:pt x="3192" y="7084"/>
                  </a:cubicBezTo>
                  <a:close/>
                  <a:moveTo>
                    <a:pt x="3352" y="6960"/>
                  </a:moveTo>
                  <a:lnTo>
                    <a:pt x="3453" y="6882"/>
                  </a:lnTo>
                  <a:cubicBezTo>
                    <a:pt x="3457" y="6879"/>
                    <a:pt x="3463" y="6879"/>
                    <a:pt x="3466" y="6883"/>
                  </a:cubicBezTo>
                  <a:cubicBezTo>
                    <a:pt x="3469" y="6887"/>
                    <a:pt x="3468" y="6893"/>
                    <a:pt x="3464" y="6896"/>
                  </a:cubicBezTo>
                  <a:lnTo>
                    <a:pt x="3363" y="6975"/>
                  </a:lnTo>
                  <a:cubicBezTo>
                    <a:pt x="3359" y="6978"/>
                    <a:pt x="3353" y="6977"/>
                    <a:pt x="3350" y="6973"/>
                  </a:cubicBezTo>
                  <a:cubicBezTo>
                    <a:pt x="3347" y="6969"/>
                    <a:pt x="3348" y="6963"/>
                    <a:pt x="3352" y="6960"/>
                  </a:cubicBezTo>
                  <a:close/>
                  <a:moveTo>
                    <a:pt x="3511" y="6837"/>
                  </a:moveTo>
                  <a:lnTo>
                    <a:pt x="3613" y="6758"/>
                  </a:lnTo>
                  <a:cubicBezTo>
                    <a:pt x="3617" y="6755"/>
                    <a:pt x="3622" y="6756"/>
                    <a:pt x="3625" y="6760"/>
                  </a:cubicBezTo>
                  <a:cubicBezTo>
                    <a:pt x="3628" y="6764"/>
                    <a:pt x="3628" y="6769"/>
                    <a:pt x="3624" y="6773"/>
                  </a:cubicBezTo>
                  <a:lnTo>
                    <a:pt x="3522" y="6851"/>
                  </a:lnTo>
                  <a:cubicBezTo>
                    <a:pt x="3518" y="6854"/>
                    <a:pt x="3513" y="6854"/>
                    <a:pt x="3509" y="6850"/>
                  </a:cubicBezTo>
                  <a:cubicBezTo>
                    <a:pt x="3506" y="6846"/>
                    <a:pt x="3507" y="6840"/>
                    <a:pt x="3511" y="6837"/>
                  </a:cubicBezTo>
                  <a:close/>
                  <a:moveTo>
                    <a:pt x="3670" y="6713"/>
                  </a:moveTo>
                  <a:lnTo>
                    <a:pt x="3772" y="6635"/>
                  </a:lnTo>
                  <a:cubicBezTo>
                    <a:pt x="3776" y="6631"/>
                    <a:pt x="3782" y="6632"/>
                    <a:pt x="3785" y="6636"/>
                  </a:cubicBezTo>
                  <a:cubicBezTo>
                    <a:pt x="3788" y="6640"/>
                    <a:pt x="3787" y="6646"/>
                    <a:pt x="3783" y="6649"/>
                  </a:cubicBezTo>
                  <a:lnTo>
                    <a:pt x="3682" y="6728"/>
                  </a:lnTo>
                  <a:cubicBezTo>
                    <a:pt x="3678" y="6731"/>
                    <a:pt x="3672" y="6730"/>
                    <a:pt x="3669" y="6726"/>
                  </a:cubicBezTo>
                  <a:cubicBezTo>
                    <a:pt x="3666" y="6722"/>
                    <a:pt x="3666" y="6716"/>
                    <a:pt x="3670" y="6713"/>
                  </a:cubicBezTo>
                  <a:close/>
                  <a:moveTo>
                    <a:pt x="3830" y="6590"/>
                  </a:moveTo>
                  <a:lnTo>
                    <a:pt x="3931" y="6511"/>
                  </a:lnTo>
                  <a:cubicBezTo>
                    <a:pt x="3935" y="6508"/>
                    <a:pt x="3941" y="6509"/>
                    <a:pt x="3944" y="6513"/>
                  </a:cubicBezTo>
                  <a:cubicBezTo>
                    <a:pt x="3947" y="6517"/>
                    <a:pt x="3947" y="6522"/>
                    <a:pt x="3943" y="6525"/>
                  </a:cubicBezTo>
                  <a:lnTo>
                    <a:pt x="3841" y="6604"/>
                  </a:lnTo>
                  <a:cubicBezTo>
                    <a:pt x="3837" y="6607"/>
                    <a:pt x="3831" y="6606"/>
                    <a:pt x="3828" y="6602"/>
                  </a:cubicBezTo>
                  <a:cubicBezTo>
                    <a:pt x="3825" y="6598"/>
                    <a:pt x="3826" y="6593"/>
                    <a:pt x="3830" y="6590"/>
                  </a:cubicBezTo>
                  <a:close/>
                  <a:moveTo>
                    <a:pt x="3989" y="6466"/>
                  </a:moveTo>
                  <a:lnTo>
                    <a:pt x="4091" y="6387"/>
                  </a:lnTo>
                  <a:cubicBezTo>
                    <a:pt x="4095" y="6384"/>
                    <a:pt x="4100" y="6385"/>
                    <a:pt x="4104" y="6389"/>
                  </a:cubicBezTo>
                  <a:cubicBezTo>
                    <a:pt x="4107" y="6393"/>
                    <a:pt x="4106" y="6399"/>
                    <a:pt x="4102" y="6402"/>
                  </a:cubicBezTo>
                  <a:lnTo>
                    <a:pt x="4000" y="6480"/>
                  </a:lnTo>
                  <a:cubicBezTo>
                    <a:pt x="3996" y="6484"/>
                    <a:pt x="3991" y="6483"/>
                    <a:pt x="3988" y="6479"/>
                  </a:cubicBezTo>
                  <a:cubicBezTo>
                    <a:pt x="3985" y="6475"/>
                    <a:pt x="3985" y="6469"/>
                    <a:pt x="3989" y="6466"/>
                  </a:cubicBezTo>
                  <a:close/>
                  <a:moveTo>
                    <a:pt x="4149" y="6342"/>
                  </a:moveTo>
                  <a:lnTo>
                    <a:pt x="4250" y="6264"/>
                  </a:lnTo>
                  <a:cubicBezTo>
                    <a:pt x="4254" y="6261"/>
                    <a:pt x="4260" y="6261"/>
                    <a:pt x="4263" y="6265"/>
                  </a:cubicBezTo>
                  <a:cubicBezTo>
                    <a:pt x="4266" y="6269"/>
                    <a:pt x="4265" y="6275"/>
                    <a:pt x="4261" y="6278"/>
                  </a:cubicBezTo>
                  <a:lnTo>
                    <a:pt x="4160" y="6357"/>
                  </a:lnTo>
                  <a:cubicBezTo>
                    <a:pt x="4156" y="6360"/>
                    <a:pt x="4150" y="6359"/>
                    <a:pt x="4147" y="6355"/>
                  </a:cubicBezTo>
                  <a:cubicBezTo>
                    <a:pt x="4144" y="6351"/>
                    <a:pt x="4145" y="6346"/>
                    <a:pt x="4149" y="6342"/>
                  </a:cubicBezTo>
                  <a:close/>
                  <a:moveTo>
                    <a:pt x="4308" y="6219"/>
                  </a:moveTo>
                  <a:lnTo>
                    <a:pt x="4409" y="6140"/>
                  </a:lnTo>
                  <a:cubicBezTo>
                    <a:pt x="4413" y="6137"/>
                    <a:pt x="4419" y="6138"/>
                    <a:pt x="4422" y="6142"/>
                  </a:cubicBezTo>
                  <a:cubicBezTo>
                    <a:pt x="4425" y="6146"/>
                    <a:pt x="4425" y="6152"/>
                    <a:pt x="4421" y="6155"/>
                  </a:cubicBezTo>
                  <a:lnTo>
                    <a:pt x="4319" y="6233"/>
                  </a:lnTo>
                  <a:cubicBezTo>
                    <a:pt x="4315" y="6236"/>
                    <a:pt x="4309" y="6236"/>
                    <a:pt x="4306" y="6232"/>
                  </a:cubicBezTo>
                  <a:cubicBezTo>
                    <a:pt x="4303" y="6228"/>
                    <a:pt x="4304" y="6222"/>
                    <a:pt x="4308" y="6219"/>
                  </a:cubicBezTo>
                  <a:close/>
                  <a:moveTo>
                    <a:pt x="4467" y="6095"/>
                  </a:moveTo>
                  <a:lnTo>
                    <a:pt x="4569" y="6017"/>
                  </a:lnTo>
                  <a:cubicBezTo>
                    <a:pt x="4573" y="6014"/>
                    <a:pt x="4579" y="6014"/>
                    <a:pt x="4582" y="6018"/>
                  </a:cubicBezTo>
                  <a:cubicBezTo>
                    <a:pt x="4585" y="6022"/>
                    <a:pt x="4584" y="6028"/>
                    <a:pt x="4580" y="6031"/>
                  </a:cubicBezTo>
                  <a:lnTo>
                    <a:pt x="4479" y="6110"/>
                  </a:lnTo>
                  <a:cubicBezTo>
                    <a:pt x="4475" y="6113"/>
                    <a:pt x="4469" y="6112"/>
                    <a:pt x="4466" y="6108"/>
                  </a:cubicBezTo>
                  <a:cubicBezTo>
                    <a:pt x="4463" y="6104"/>
                    <a:pt x="4463" y="6098"/>
                    <a:pt x="4467" y="6095"/>
                  </a:cubicBezTo>
                  <a:close/>
                  <a:moveTo>
                    <a:pt x="4627" y="5972"/>
                  </a:moveTo>
                  <a:lnTo>
                    <a:pt x="4728" y="5893"/>
                  </a:lnTo>
                  <a:cubicBezTo>
                    <a:pt x="4732" y="5890"/>
                    <a:pt x="4738" y="5891"/>
                    <a:pt x="4741" y="5895"/>
                  </a:cubicBezTo>
                  <a:cubicBezTo>
                    <a:pt x="4744" y="5899"/>
                    <a:pt x="4743" y="5904"/>
                    <a:pt x="4739" y="5908"/>
                  </a:cubicBezTo>
                  <a:lnTo>
                    <a:pt x="4638" y="5986"/>
                  </a:lnTo>
                  <a:cubicBezTo>
                    <a:pt x="4634" y="5989"/>
                    <a:pt x="4628" y="5989"/>
                    <a:pt x="4625" y="5985"/>
                  </a:cubicBezTo>
                  <a:cubicBezTo>
                    <a:pt x="4622" y="5981"/>
                    <a:pt x="4623" y="5975"/>
                    <a:pt x="4627" y="5972"/>
                  </a:cubicBezTo>
                  <a:close/>
                  <a:moveTo>
                    <a:pt x="4786" y="5848"/>
                  </a:moveTo>
                  <a:lnTo>
                    <a:pt x="4888" y="5770"/>
                  </a:lnTo>
                  <a:cubicBezTo>
                    <a:pt x="4892" y="5766"/>
                    <a:pt x="4897" y="5767"/>
                    <a:pt x="4900" y="5771"/>
                  </a:cubicBezTo>
                  <a:cubicBezTo>
                    <a:pt x="4903" y="5775"/>
                    <a:pt x="4903" y="5781"/>
                    <a:pt x="4899" y="5784"/>
                  </a:cubicBezTo>
                  <a:lnTo>
                    <a:pt x="4797" y="5863"/>
                  </a:lnTo>
                  <a:cubicBezTo>
                    <a:pt x="4793" y="5866"/>
                    <a:pt x="4788" y="5865"/>
                    <a:pt x="4784" y="5861"/>
                  </a:cubicBezTo>
                  <a:cubicBezTo>
                    <a:pt x="4781" y="5857"/>
                    <a:pt x="4782" y="5851"/>
                    <a:pt x="4786" y="5848"/>
                  </a:cubicBezTo>
                  <a:close/>
                  <a:moveTo>
                    <a:pt x="4945" y="5725"/>
                  </a:moveTo>
                  <a:lnTo>
                    <a:pt x="5047" y="5646"/>
                  </a:lnTo>
                  <a:cubicBezTo>
                    <a:pt x="5051" y="5643"/>
                    <a:pt x="5057" y="5644"/>
                    <a:pt x="5060" y="5648"/>
                  </a:cubicBezTo>
                  <a:cubicBezTo>
                    <a:pt x="5063" y="5652"/>
                    <a:pt x="5062" y="5657"/>
                    <a:pt x="5058" y="5660"/>
                  </a:cubicBezTo>
                  <a:lnTo>
                    <a:pt x="4957" y="5739"/>
                  </a:lnTo>
                  <a:cubicBezTo>
                    <a:pt x="4953" y="5742"/>
                    <a:pt x="4947" y="5741"/>
                    <a:pt x="4944" y="5737"/>
                  </a:cubicBezTo>
                  <a:cubicBezTo>
                    <a:pt x="4941" y="5733"/>
                    <a:pt x="4941" y="5728"/>
                    <a:pt x="4945" y="5725"/>
                  </a:cubicBezTo>
                  <a:close/>
                  <a:moveTo>
                    <a:pt x="5105" y="5601"/>
                  </a:moveTo>
                  <a:lnTo>
                    <a:pt x="5206" y="5522"/>
                  </a:lnTo>
                  <a:cubicBezTo>
                    <a:pt x="5210" y="5519"/>
                    <a:pt x="5216" y="5520"/>
                    <a:pt x="5219" y="5524"/>
                  </a:cubicBezTo>
                  <a:cubicBezTo>
                    <a:pt x="5222" y="5528"/>
                    <a:pt x="5222" y="5534"/>
                    <a:pt x="5218" y="5537"/>
                  </a:cubicBezTo>
                  <a:lnTo>
                    <a:pt x="5116" y="5616"/>
                  </a:lnTo>
                  <a:cubicBezTo>
                    <a:pt x="5112" y="5619"/>
                    <a:pt x="5106" y="5618"/>
                    <a:pt x="5103" y="5614"/>
                  </a:cubicBezTo>
                  <a:cubicBezTo>
                    <a:pt x="5100" y="5610"/>
                    <a:pt x="5101" y="5604"/>
                    <a:pt x="5105" y="5601"/>
                  </a:cubicBezTo>
                  <a:close/>
                  <a:moveTo>
                    <a:pt x="5264" y="5477"/>
                  </a:moveTo>
                  <a:lnTo>
                    <a:pt x="5366" y="5399"/>
                  </a:lnTo>
                  <a:cubicBezTo>
                    <a:pt x="5370" y="5396"/>
                    <a:pt x="5375" y="5396"/>
                    <a:pt x="5379" y="5400"/>
                  </a:cubicBezTo>
                  <a:cubicBezTo>
                    <a:pt x="5382" y="5404"/>
                    <a:pt x="5381" y="5410"/>
                    <a:pt x="5377" y="5413"/>
                  </a:cubicBezTo>
                  <a:lnTo>
                    <a:pt x="5275" y="5492"/>
                  </a:lnTo>
                  <a:cubicBezTo>
                    <a:pt x="5271" y="5495"/>
                    <a:pt x="5266" y="5494"/>
                    <a:pt x="5263" y="5490"/>
                  </a:cubicBezTo>
                  <a:cubicBezTo>
                    <a:pt x="5260" y="5486"/>
                    <a:pt x="5260" y="5481"/>
                    <a:pt x="5264" y="5477"/>
                  </a:cubicBezTo>
                  <a:close/>
                  <a:moveTo>
                    <a:pt x="5424" y="5354"/>
                  </a:moveTo>
                  <a:lnTo>
                    <a:pt x="5525" y="5275"/>
                  </a:lnTo>
                  <a:cubicBezTo>
                    <a:pt x="5529" y="5272"/>
                    <a:pt x="5535" y="5273"/>
                    <a:pt x="5538" y="5277"/>
                  </a:cubicBezTo>
                  <a:cubicBezTo>
                    <a:pt x="5541" y="5281"/>
                    <a:pt x="5540" y="5287"/>
                    <a:pt x="5536" y="5290"/>
                  </a:cubicBezTo>
                  <a:lnTo>
                    <a:pt x="5435" y="5368"/>
                  </a:lnTo>
                  <a:cubicBezTo>
                    <a:pt x="5431" y="5371"/>
                    <a:pt x="5425" y="5371"/>
                    <a:pt x="5422" y="5367"/>
                  </a:cubicBezTo>
                  <a:cubicBezTo>
                    <a:pt x="5419" y="5363"/>
                    <a:pt x="5420" y="5357"/>
                    <a:pt x="5424" y="5354"/>
                  </a:cubicBezTo>
                  <a:close/>
                  <a:moveTo>
                    <a:pt x="5583" y="5230"/>
                  </a:moveTo>
                  <a:lnTo>
                    <a:pt x="5684" y="5152"/>
                  </a:lnTo>
                  <a:cubicBezTo>
                    <a:pt x="5688" y="5149"/>
                    <a:pt x="5694" y="5149"/>
                    <a:pt x="5697" y="5153"/>
                  </a:cubicBezTo>
                  <a:cubicBezTo>
                    <a:pt x="5700" y="5157"/>
                    <a:pt x="5700" y="5163"/>
                    <a:pt x="5696" y="5166"/>
                  </a:cubicBezTo>
                  <a:lnTo>
                    <a:pt x="5594" y="5245"/>
                  </a:lnTo>
                  <a:cubicBezTo>
                    <a:pt x="5590" y="5248"/>
                    <a:pt x="5584" y="5247"/>
                    <a:pt x="5581" y="5243"/>
                  </a:cubicBezTo>
                  <a:cubicBezTo>
                    <a:pt x="5578" y="5239"/>
                    <a:pt x="5579" y="5233"/>
                    <a:pt x="5583" y="5230"/>
                  </a:cubicBezTo>
                  <a:close/>
                  <a:moveTo>
                    <a:pt x="5742" y="5107"/>
                  </a:moveTo>
                  <a:lnTo>
                    <a:pt x="5844" y="5028"/>
                  </a:lnTo>
                  <a:cubicBezTo>
                    <a:pt x="5848" y="5025"/>
                    <a:pt x="5854" y="5026"/>
                    <a:pt x="5857" y="5030"/>
                  </a:cubicBezTo>
                  <a:cubicBezTo>
                    <a:pt x="5860" y="5034"/>
                    <a:pt x="5859" y="5040"/>
                    <a:pt x="5855" y="5043"/>
                  </a:cubicBezTo>
                  <a:lnTo>
                    <a:pt x="5754" y="5121"/>
                  </a:lnTo>
                  <a:cubicBezTo>
                    <a:pt x="5750" y="5124"/>
                    <a:pt x="5744" y="5124"/>
                    <a:pt x="5741" y="5120"/>
                  </a:cubicBezTo>
                  <a:cubicBezTo>
                    <a:pt x="5738" y="5116"/>
                    <a:pt x="5738" y="5110"/>
                    <a:pt x="5742" y="5107"/>
                  </a:cubicBezTo>
                  <a:close/>
                  <a:moveTo>
                    <a:pt x="5902" y="4983"/>
                  </a:moveTo>
                  <a:lnTo>
                    <a:pt x="6003" y="4905"/>
                  </a:lnTo>
                  <a:cubicBezTo>
                    <a:pt x="6007" y="4901"/>
                    <a:pt x="6013" y="4902"/>
                    <a:pt x="6016" y="4906"/>
                  </a:cubicBezTo>
                  <a:cubicBezTo>
                    <a:pt x="6019" y="4910"/>
                    <a:pt x="6018" y="4916"/>
                    <a:pt x="6014" y="4919"/>
                  </a:cubicBezTo>
                  <a:lnTo>
                    <a:pt x="5913" y="4998"/>
                  </a:lnTo>
                  <a:cubicBezTo>
                    <a:pt x="5909" y="5001"/>
                    <a:pt x="5903" y="5000"/>
                    <a:pt x="5900" y="4996"/>
                  </a:cubicBezTo>
                  <a:cubicBezTo>
                    <a:pt x="5897" y="4992"/>
                    <a:pt x="5898" y="4986"/>
                    <a:pt x="5902" y="4983"/>
                  </a:cubicBezTo>
                  <a:close/>
                  <a:moveTo>
                    <a:pt x="6061" y="4860"/>
                  </a:moveTo>
                  <a:lnTo>
                    <a:pt x="6163" y="4781"/>
                  </a:lnTo>
                  <a:cubicBezTo>
                    <a:pt x="6167" y="4778"/>
                    <a:pt x="6172" y="4779"/>
                    <a:pt x="6175" y="4783"/>
                  </a:cubicBezTo>
                  <a:cubicBezTo>
                    <a:pt x="6178" y="4787"/>
                    <a:pt x="6178" y="4792"/>
                    <a:pt x="6174" y="4795"/>
                  </a:cubicBezTo>
                  <a:lnTo>
                    <a:pt x="6072" y="4874"/>
                  </a:lnTo>
                  <a:cubicBezTo>
                    <a:pt x="6068" y="4877"/>
                    <a:pt x="6063" y="4876"/>
                    <a:pt x="6059" y="4872"/>
                  </a:cubicBezTo>
                  <a:cubicBezTo>
                    <a:pt x="6056" y="4868"/>
                    <a:pt x="6057" y="4863"/>
                    <a:pt x="6061" y="4860"/>
                  </a:cubicBezTo>
                  <a:close/>
                  <a:moveTo>
                    <a:pt x="6220" y="4736"/>
                  </a:moveTo>
                  <a:lnTo>
                    <a:pt x="6322" y="4657"/>
                  </a:lnTo>
                  <a:cubicBezTo>
                    <a:pt x="6326" y="4654"/>
                    <a:pt x="6332" y="4655"/>
                    <a:pt x="6335" y="4659"/>
                  </a:cubicBezTo>
                  <a:cubicBezTo>
                    <a:pt x="6338" y="4663"/>
                    <a:pt x="6337" y="4669"/>
                    <a:pt x="6333" y="4672"/>
                  </a:cubicBezTo>
                  <a:lnTo>
                    <a:pt x="6232" y="4751"/>
                  </a:lnTo>
                  <a:cubicBezTo>
                    <a:pt x="6228" y="4754"/>
                    <a:pt x="6222" y="4753"/>
                    <a:pt x="6219" y="4749"/>
                  </a:cubicBezTo>
                  <a:cubicBezTo>
                    <a:pt x="6216" y="4745"/>
                    <a:pt x="6216" y="4739"/>
                    <a:pt x="6220" y="4736"/>
                  </a:cubicBezTo>
                  <a:close/>
                  <a:moveTo>
                    <a:pt x="6380" y="4612"/>
                  </a:moveTo>
                  <a:lnTo>
                    <a:pt x="6481" y="4534"/>
                  </a:lnTo>
                  <a:cubicBezTo>
                    <a:pt x="6485" y="4531"/>
                    <a:pt x="6491" y="4531"/>
                    <a:pt x="6494" y="4535"/>
                  </a:cubicBezTo>
                  <a:cubicBezTo>
                    <a:pt x="6497" y="4539"/>
                    <a:pt x="6497" y="4545"/>
                    <a:pt x="6493" y="4548"/>
                  </a:cubicBezTo>
                  <a:lnTo>
                    <a:pt x="6391" y="4627"/>
                  </a:lnTo>
                  <a:cubicBezTo>
                    <a:pt x="6387" y="4630"/>
                    <a:pt x="6381" y="4629"/>
                    <a:pt x="6378" y="4625"/>
                  </a:cubicBezTo>
                  <a:cubicBezTo>
                    <a:pt x="6375" y="4621"/>
                    <a:pt x="6376" y="4616"/>
                    <a:pt x="6380" y="4612"/>
                  </a:cubicBezTo>
                  <a:close/>
                  <a:moveTo>
                    <a:pt x="6539" y="4489"/>
                  </a:moveTo>
                  <a:lnTo>
                    <a:pt x="6641" y="4410"/>
                  </a:lnTo>
                  <a:cubicBezTo>
                    <a:pt x="6645" y="4407"/>
                    <a:pt x="6650" y="4408"/>
                    <a:pt x="6654" y="4412"/>
                  </a:cubicBezTo>
                  <a:cubicBezTo>
                    <a:pt x="6657" y="4416"/>
                    <a:pt x="6656" y="4422"/>
                    <a:pt x="6652" y="4425"/>
                  </a:cubicBezTo>
                  <a:lnTo>
                    <a:pt x="6550" y="4503"/>
                  </a:lnTo>
                  <a:cubicBezTo>
                    <a:pt x="6546" y="4507"/>
                    <a:pt x="6541" y="4506"/>
                    <a:pt x="6538" y="4502"/>
                  </a:cubicBezTo>
                  <a:cubicBezTo>
                    <a:pt x="6535" y="4498"/>
                    <a:pt x="6535" y="4492"/>
                    <a:pt x="6539" y="4489"/>
                  </a:cubicBezTo>
                  <a:close/>
                  <a:moveTo>
                    <a:pt x="6699" y="4365"/>
                  </a:moveTo>
                  <a:lnTo>
                    <a:pt x="6800" y="4287"/>
                  </a:lnTo>
                  <a:cubicBezTo>
                    <a:pt x="6804" y="4284"/>
                    <a:pt x="6810" y="4284"/>
                    <a:pt x="6813" y="4288"/>
                  </a:cubicBezTo>
                  <a:cubicBezTo>
                    <a:pt x="6816" y="4292"/>
                    <a:pt x="6815" y="4298"/>
                    <a:pt x="6811" y="4301"/>
                  </a:cubicBezTo>
                  <a:lnTo>
                    <a:pt x="6710" y="4380"/>
                  </a:lnTo>
                  <a:cubicBezTo>
                    <a:pt x="6706" y="4383"/>
                    <a:pt x="6700" y="4382"/>
                    <a:pt x="6697" y="4378"/>
                  </a:cubicBezTo>
                  <a:cubicBezTo>
                    <a:pt x="6694" y="4374"/>
                    <a:pt x="6695" y="4368"/>
                    <a:pt x="6699" y="4365"/>
                  </a:cubicBezTo>
                  <a:close/>
                  <a:moveTo>
                    <a:pt x="6858" y="4242"/>
                  </a:moveTo>
                  <a:lnTo>
                    <a:pt x="6959" y="4163"/>
                  </a:lnTo>
                  <a:cubicBezTo>
                    <a:pt x="6963" y="4160"/>
                    <a:pt x="6969" y="4161"/>
                    <a:pt x="6972" y="4165"/>
                  </a:cubicBezTo>
                  <a:cubicBezTo>
                    <a:pt x="6975" y="4169"/>
                    <a:pt x="6975" y="4175"/>
                    <a:pt x="6971" y="4178"/>
                  </a:cubicBezTo>
                  <a:lnTo>
                    <a:pt x="6869" y="4256"/>
                  </a:lnTo>
                  <a:cubicBezTo>
                    <a:pt x="6865" y="4259"/>
                    <a:pt x="6859" y="4259"/>
                    <a:pt x="6856" y="4255"/>
                  </a:cubicBezTo>
                  <a:cubicBezTo>
                    <a:pt x="6853" y="4251"/>
                    <a:pt x="6854" y="4245"/>
                    <a:pt x="6858" y="4242"/>
                  </a:cubicBezTo>
                  <a:close/>
                  <a:moveTo>
                    <a:pt x="7017" y="4118"/>
                  </a:moveTo>
                  <a:lnTo>
                    <a:pt x="7119" y="4040"/>
                  </a:lnTo>
                  <a:cubicBezTo>
                    <a:pt x="7123" y="4036"/>
                    <a:pt x="7129" y="4037"/>
                    <a:pt x="7132" y="4041"/>
                  </a:cubicBezTo>
                  <a:cubicBezTo>
                    <a:pt x="7135" y="4045"/>
                    <a:pt x="7134" y="4051"/>
                    <a:pt x="7130" y="4054"/>
                  </a:cubicBezTo>
                  <a:lnTo>
                    <a:pt x="7029" y="4133"/>
                  </a:lnTo>
                  <a:cubicBezTo>
                    <a:pt x="7025" y="4136"/>
                    <a:pt x="7019" y="4135"/>
                    <a:pt x="7016" y="4131"/>
                  </a:cubicBezTo>
                  <a:cubicBezTo>
                    <a:pt x="7013" y="4127"/>
                    <a:pt x="7013" y="4121"/>
                    <a:pt x="7017" y="4118"/>
                  </a:cubicBezTo>
                  <a:close/>
                  <a:moveTo>
                    <a:pt x="7177" y="3995"/>
                  </a:moveTo>
                  <a:lnTo>
                    <a:pt x="7278" y="3916"/>
                  </a:lnTo>
                  <a:cubicBezTo>
                    <a:pt x="7282" y="3913"/>
                    <a:pt x="7288" y="3914"/>
                    <a:pt x="7291" y="3918"/>
                  </a:cubicBezTo>
                  <a:cubicBezTo>
                    <a:pt x="7294" y="3922"/>
                    <a:pt x="7293" y="3927"/>
                    <a:pt x="7289" y="3930"/>
                  </a:cubicBezTo>
                  <a:lnTo>
                    <a:pt x="7188" y="4009"/>
                  </a:lnTo>
                  <a:cubicBezTo>
                    <a:pt x="7184" y="4012"/>
                    <a:pt x="7178" y="4012"/>
                    <a:pt x="7175" y="4008"/>
                  </a:cubicBezTo>
                  <a:cubicBezTo>
                    <a:pt x="7172" y="4004"/>
                    <a:pt x="7173" y="3998"/>
                    <a:pt x="7177" y="3995"/>
                  </a:cubicBezTo>
                  <a:close/>
                  <a:moveTo>
                    <a:pt x="7336" y="3871"/>
                  </a:moveTo>
                  <a:lnTo>
                    <a:pt x="7438" y="3792"/>
                  </a:lnTo>
                  <a:cubicBezTo>
                    <a:pt x="7442" y="3789"/>
                    <a:pt x="7447" y="3790"/>
                    <a:pt x="7450" y="3794"/>
                  </a:cubicBezTo>
                  <a:cubicBezTo>
                    <a:pt x="7454" y="3798"/>
                    <a:pt x="7453" y="3804"/>
                    <a:pt x="7449" y="3807"/>
                  </a:cubicBezTo>
                  <a:lnTo>
                    <a:pt x="7347" y="3886"/>
                  </a:lnTo>
                  <a:cubicBezTo>
                    <a:pt x="7343" y="3889"/>
                    <a:pt x="7338" y="3888"/>
                    <a:pt x="7334" y="3884"/>
                  </a:cubicBezTo>
                  <a:cubicBezTo>
                    <a:pt x="7331" y="3880"/>
                    <a:pt x="7332" y="3874"/>
                    <a:pt x="7336" y="3871"/>
                  </a:cubicBezTo>
                  <a:close/>
                  <a:moveTo>
                    <a:pt x="7495" y="3748"/>
                  </a:moveTo>
                  <a:lnTo>
                    <a:pt x="7597" y="3669"/>
                  </a:lnTo>
                  <a:cubicBezTo>
                    <a:pt x="7601" y="3666"/>
                    <a:pt x="7607" y="3667"/>
                    <a:pt x="7610" y="3671"/>
                  </a:cubicBezTo>
                  <a:cubicBezTo>
                    <a:pt x="7613" y="3675"/>
                    <a:pt x="7612" y="3680"/>
                    <a:pt x="7608" y="3683"/>
                  </a:cubicBezTo>
                  <a:lnTo>
                    <a:pt x="7507" y="3762"/>
                  </a:lnTo>
                  <a:cubicBezTo>
                    <a:pt x="7503" y="3765"/>
                    <a:pt x="7497" y="3764"/>
                    <a:pt x="7494" y="3760"/>
                  </a:cubicBezTo>
                  <a:cubicBezTo>
                    <a:pt x="7491" y="3756"/>
                    <a:pt x="7491" y="3751"/>
                    <a:pt x="7495" y="3748"/>
                  </a:cubicBezTo>
                  <a:close/>
                  <a:moveTo>
                    <a:pt x="7655" y="3624"/>
                  </a:moveTo>
                  <a:lnTo>
                    <a:pt x="7756" y="3545"/>
                  </a:lnTo>
                  <a:cubicBezTo>
                    <a:pt x="7760" y="3542"/>
                    <a:pt x="7766" y="3543"/>
                    <a:pt x="7769" y="3547"/>
                  </a:cubicBezTo>
                  <a:cubicBezTo>
                    <a:pt x="7772" y="3551"/>
                    <a:pt x="7772" y="3557"/>
                    <a:pt x="7768" y="3560"/>
                  </a:cubicBezTo>
                  <a:lnTo>
                    <a:pt x="7666" y="3638"/>
                  </a:lnTo>
                  <a:cubicBezTo>
                    <a:pt x="7662" y="3642"/>
                    <a:pt x="7656" y="3641"/>
                    <a:pt x="7653" y="3637"/>
                  </a:cubicBezTo>
                  <a:cubicBezTo>
                    <a:pt x="7650" y="3633"/>
                    <a:pt x="7651" y="3627"/>
                    <a:pt x="7655" y="3624"/>
                  </a:cubicBezTo>
                  <a:close/>
                  <a:moveTo>
                    <a:pt x="7814" y="3500"/>
                  </a:moveTo>
                  <a:lnTo>
                    <a:pt x="7916" y="3422"/>
                  </a:lnTo>
                  <a:cubicBezTo>
                    <a:pt x="7920" y="3419"/>
                    <a:pt x="7925" y="3419"/>
                    <a:pt x="7929" y="3423"/>
                  </a:cubicBezTo>
                  <a:cubicBezTo>
                    <a:pt x="7932" y="3427"/>
                    <a:pt x="7931" y="3433"/>
                    <a:pt x="7927" y="3436"/>
                  </a:cubicBezTo>
                  <a:lnTo>
                    <a:pt x="7825" y="3515"/>
                  </a:lnTo>
                  <a:cubicBezTo>
                    <a:pt x="7821" y="3518"/>
                    <a:pt x="7816" y="3517"/>
                    <a:pt x="7813" y="3513"/>
                  </a:cubicBezTo>
                  <a:cubicBezTo>
                    <a:pt x="7810" y="3509"/>
                    <a:pt x="7810" y="3503"/>
                    <a:pt x="7814" y="3500"/>
                  </a:cubicBezTo>
                  <a:close/>
                  <a:moveTo>
                    <a:pt x="7974" y="3377"/>
                  </a:moveTo>
                  <a:lnTo>
                    <a:pt x="8075" y="3298"/>
                  </a:lnTo>
                  <a:cubicBezTo>
                    <a:pt x="8079" y="3295"/>
                    <a:pt x="8085" y="3296"/>
                    <a:pt x="8088" y="3300"/>
                  </a:cubicBezTo>
                  <a:cubicBezTo>
                    <a:pt x="8091" y="3304"/>
                    <a:pt x="8090" y="3310"/>
                    <a:pt x="8086" y="3313"/>
                  </a:cubicBezTo>
                  <a:lnTo>
                    <a:pt x="7985" y="3391"/>
                  </a:lnTo>
                  <a:cubicBezTo>
                    <a:pt x="7981" y="3394"/>
                    <a:pt x="7975" y="3394"/>
                    <a:pt x="7972" y="3390"/>
                  </a:cubicBezTo>
                  <a:cubicBezTo>
                    <a:pt x="7969" y="3386"/>
                    <a:pt x="7970" y="3380"/>
                    <a:pt x="7974" y="3377"/>
                  </a:cubicBezTo>
                  <a:close/>
                  <a:moveTo>
                    <a:pt x="8133" y="3253"/>
                  </a:moveTo>
                  <a:lnTo>
                    <a:pt x="8234" y="3175"/>
                  </a:lnTo>
                  <a:cubicBezTo>
                    <a:pt x="8238" y="3172"/>
                    <a:pt x="8244" y="3172"/>
                    <a:pt x="8247" y="3176"/>
                  </a:cubicBezTo>
                  <a:cubicBezTo>
                    <a:pt x="8250" y="3180"/>
                    <a:pt x="8250" y="3186"/>
                    <a:pt x="8246" y="3189"/>
                  </a:cubicBezTo>
                  <a:lnTo>
                    <a:pt x="8144" y="3268"/>
                  </a:lnTo>
                  <a:cubicBezTo>
                    <a:pt x="8140" y="3271"/>
                    <a:pt x="8134" y="3270"/>
                    <a:pt x="8131" y="3266"/>
                  </a:cubicBezTo>
                  <a:cubicBezTo>
                    <a:pt x="8128" y="3262"/>
                    <a:pt x="8129" y="3256"/>
                    <a:pt x="8133" y="3253"/>
                  </a:cubicBezTo>
                  <a:close/>
                  <a:moveTo>
                    <a:pt x="8292" y="3130"/>
                  </a:moveTo>
                  <a:lnTo>
                    <a:pt x="8394" y="3051"/>
                  </a:lnTo>
                  <a:cubicBezTo>
                    <a:pt x="8398" y="3048"/>
                    <a:pt x="8404" y="3049"/>
                    <a:pt x="8407" y="3053"/>
                  </a:cubicBezTo>
                  <a:cubicBezTo>
                    <a:pt x="8410" y="3057"/>
                    <a:pt x="8409" y="3062"/>
                    <a:pt x="8405" y="3066"/>
                  </a:cubicBezTo>
                  <a:lnTo>
                    <a:pt x="8304" y="3144"/>
                  </a:lnTo>
                  <a:cubicBezTo>
                    <a:pt x="8300" y="3147"/>
                    <a:pt x="8294" y="3147"/>
                    <a:pt x="8291" y="3143"/>
                  </a:cubicBezTo>
                  <a:cubicBezTo>
                    <a:pt x="8288" y="3139"/>
                    <a:pt x="8288" y="3133"/>
                    <a:pt x="8292" y="3130"/>
                  </a:cubicBezTo>
                  <a:close/>
                  <a:moveTo>
                    <a:pt x="8452" y="3006"/>
                  </a:moveTo>
                  <a:lnTo>
                    <a:pt x="8553" y="2927"/>
                  </a:lnTo>
                  <a:cubicBezTo>
                    <a:pt x="8557" y="2924"/>
                    <a:pt x="8563" y="2925"/>
                    <a:pt x="8566" y="2929"/>
                  </a:cubicBezTo>
                  <a:cubicBezTo>
                    <a:pt x="8569" y="2933"/>
                    <a:pt x="8568" y="2939"/>
                    <a:pt x="8564" y="2942"/>
                  </a:cubicBezTo>
                  <a:lnTo>
                    <a:pt x="8463" y="3021"/>
                  </a:lnTo>
                  <a:cubicBezTo>
                    <a:pt x="8459" y="3024"/>
                    <a:pt x="8453" y="3023"/>
                    <a:pt x="8450" y="3019"/>
                  </a:cubicBezTo>
                  <a:cubicBezTo>
                    <a:pt x="8447" y="3015"/>
                    <a:pt x="8448" y="3009"/>
                    <a:pt x="8452" y="3006"/>
                  </a:cubicBezTo>
                  <a:close/>
                  <a:moveTo>
                    <a:pt x="8611" y="2883"/>
                  </a:moveTo>
                  <a:lnTo>
                    <a:pt x="8713" y="2804"/>
                  </a:lnTo>
                  <a:cubicBezTo>
                    <a:pt x="8717" y="2801"/>
                    <a:pt x="8722" y="2802"/>
                    <a:pt x="8725" y="2806"/>
                  </a:cubicBezTo>
                  <a:cubicBezTo>
                    <a:pt x="8729" y="2810"/>
                    <a:pt x="8728" y="2815"/>
                    <a:pt x="8724" y="2818"/>
                  </a:cubicBezTo>
                  <a:lnTo>
                    <a:pt x="8622" y="2897"/>
                  </a:lnTo>
                  <a:cubicBezTo>
                    <a:pt x="8618" y="2900"/>
                    <a:pt x="8613" y="2899"/>
                    <a:pt x="8609" y="2895"/>
                  </a:cubicBezTo>
                  <a:cubicBezTo>
                    <a:pt x="8606" y="2891"/>
                    <a:pt x="8607" y="2886"/>
                    <a:pt x="8611" y="2883"/>
                  </a:cubicBezTo>
                  <a:close/>
                  <a:moveTo>
                    <a:pt x="8771" y="2759"/>
                  </a:moveTo>
                  <a:lnTo>
                    <a:pt x="8872" y="2680"/>
                  </a:lnTo>
                  <a:cubicBezTo>
                    <a:pt x="8876" y="2677"/>
                    <a:pt x="8882" y="2678"/>
                    <a:pt x="8885" y="2682"/>
                  </a:cubicBezTo>
                  <a:cubicBezTo>
                    <a:pt x="8888" y="2686"/>
                    <a:pt x="8887" y="2692"/>
                    <a:pt x="8883" y="2695"/>
                  </a:cubicBezTo>
                  <a:lnTo>
                    <a:pt x="8782" y="2773"/>
                  </a:lnTo>
                  <a:cubicBezTo>
                    <a:pt x="8778" y="2777"/>
                    <a:pt x="8772" y="2776"/>
                    <a:pt x="8769" y="2772"/>
                  </a:cubicBezTo>
                  <a:cubicBezTo>
                    <a:pt x="8766" y="2768"/>
                    <a:pt x="8766" y="2762"/>
                    <a:pt x="8771" y="2759"/>
                  </a:cubicBezTo>
                  <a:close/>
                  <a:moveTo>
                    <a:pt x="8930" y="2635"/>
                  </a:moveTo>
                  <a:lnTo>
                    <a:pt x="9031" y="2557"/>
                  </a:lnTo>
                  <a:cubicBezTo>
                    <a:pt x="9035" y="2554"/>
                    <a:pt x="9041" y="2554"/>
                    <a:pt x="9044" y="2558"/>
                  </a:cubicBezTo>
                  <a:cubicBezTo>
                    <a:pt x="9047" y="2562"/>
                    <a:pt x="9047" y="2568"/>
                    <a:pt x="9043" y="2571"/>
                  </a:cubicBezTo>
                  <a:lnTo>
                    <a:pt x="8941" y="2650"/>
                  </a:lnTo>
                  <a:cubicBezTo>
                    <a:pt x="8937" y="2653"/>
                    <a:pt x="8931" y="2652"/>
                    <a:pt x="8928" y="2648"/>
                  </a:cubicBezTo>
                  <a:cubicBezTo>
                    <a:pt x="8925" y="2644"/>
                    <a:pt x="8926" y="2639"/>
                    <a:pt x="8930" y="2635"/>
                  </a:cubicBezTo>
                  <a:close/>
                  <a:moveTo>
                    <a:pt x="9089" y="2512"/>
                  </a:moveTo>
                  <a:lnTo>
                    <a:pt x="9191" y="2433"/>
                  </a:lnTo>
                  <a:cubicBezTo>
                    <a:pt x="9195" y="2430"/>
                    <a:pt x="9200" y="2431"/>
                    <a:pt x="9204" y="2435"/>
                  </a:cubicBezTo>
                  <a:cubicBezTo>
                    <a:pt x="9207" y="2439"/>
                    <a:pt x="9206" y="2445"/>
                    <a:pt x="9202" y="2448"/>
                  </a:cubicBezTo>
                  <a:lnTo>
                    <a:pt x="9100" y="2526"/>
                  </a:lnTo>
                  <a:cubicBezTo>
                    <a:pt x="9096" y="2529"/>
                    <a:pt x="9091" y="2529"/>
                    <a:pt x="9088" y="2525"/>
                  </a:cubicBezTo>
                  <a:cubicBezTo>
                    <a:pt x="9085" y="2521"/>
                    <a:pt x="9085" y="2515"/>
                    <a:pt x="9089" y="2512"/>
                  </a:cubicBezTo>
                  <a:close/>
                  <a:moveTo>
                    <a:pt x="9249" y="2388"/>
                  </a:moveTo>
                  <a:lnTo>
                    <a:pt x="9350" y="2310"/>
                  </a:lnTo>
                  <a:cubicBezTo>
                    <a:pt x="9354" y="2307"/>
                    <a:pt x="9360" y="2307"/>
                    <a:pt x="9363" y="2311"/>
                  </a:cubicBezTo>
                  <a:cubicBezTo>
                    <a:pt x="9366" y="2315"/>
                    <a:pt x="9365" y="2321"/>
                    <a:pt x="9361" y="2324"/>
                  </a:cubicBezTo>
                  <a:lnTo>
                    <a:pt x="9260" y="2403"/>
                  </a:lnTo>
                  <a:cubicBezTo>
                    <a:pt x="9256" y="2406"/>
                    <a:pt x="9250" y="2405"/>
                    <a:pt x="9247" y="2401"/>
                  </a:cubicBezTo>
                  <a:cubicBezTo>
                    <a:pt x="9244" y="2397"/>
                    <a:pt x="9245" y="2391"/>
                    <a:pt x="9249" y="2388"/>
                  </a:cubicBezTo>
                  <a:close/>
                  <a:moveTo>
                    <a:pt x="9408" y="2265"/>
                  </a:moveTo>
                  <a:lnTo>
                    <a:pt x="9509" y="2186"/>
                  </a:lnTo>
                  <a:cubicBezTo>
                    <a:pt x="9513" y="2183"/>
                    <a:pt x="9519" y="2184"/>
                    <a:pt x="9522" y="2188"/>
                  </a:cubicBezTo>
                  <a:cubicBezTo>
                    <a:pt x="9525" y="2192"/>
                    <a:pt x="9525" y="2197"/>
                    <a:pt x="9521" y="2201"/>
                  </a:cubicBezTo>
                  <a:lnTo>
                    <a:pt x="9419" y="2279"/>
                  </a:lnTo>
                  <a:cubicBezTo>
                    <a:pt x="9415" y="2282"/>
                    <a:pt x="9409" y="2282"/>
                    <a:pt x="9406" y="2278"/>
                  </a:cubicBezTo>
                  <a:cubicBezTo>
                    <a:pt x="9403" y="2274"/>
                    <a:pt x="9404" y="2268"/>
                    <a:pt x="9408" y="2265"/>
                  </a:cubicBezTo>
                  <a:close/>
                  <a:moveTo>
                    <a:pt x="9567" y="2141"/>
                  </a:moveTo>
                  <a:lnTo>
                    <a:pt x="9669" y="2062"/>
                  </a:lnTo>
                  <a:cubicBezTo>
                    <a:pt x="9673" y="2059"/>
                    <a:pt x="9679" y="2060"/>
                    <a:pt x="9682" y="2064"/>
                  </a:cubicBezTo>
                  <a:cubicBezTo>
                    <a:pt x="9685" y="2068"/>
                    <a:pt x="9684" y="2074"/>
                    <a:pt x="9680" y="2077"/>
                  </a:cubicBezTo>
                  <a:lnTo>
                    <a:pt x="9579" y="2156"/>
                  </a:lnTo>
                  <a:cubicBezTo>
                    <a:pt x="9575" y="2159"/>
                    <a:pt x="9569" y="2158"/>
                    <a:pt x="9566" y="2154"/>
                  </a:cubicBezTo>
                  <a:cubicBezTo>
                    <a:pt x="9563" y="2150"/>
                    <a:pt x="9563" y="2144"/>
                    <a:pt x="9567" y="2141"/>
                  </a:cubicBezTo>
                  <a:close/>
                  <a:moveTo>
                    <a:pt x="9727" y="2018"/>
                  </a:moveTo>
                  <a:lnTo>
                    <a:pt x="9828" y="1939"/>
                  </a:lnTo>
                  <a:cubicBezTo>
                    <a:pt x="9832" y="1936"/>
                    <a:pt x="9838" y="1937"/>
                    <a:pt x="9841" y="1941"/>
                  </a:cubicBezTo>
                  <a:cubicBezTo>
                    <a:pt x="9844" y="1945"/>
                    <a:pt x="9843" y="1950"/>
                    <a:pt x="9839" y="1953"/>
                  </a:cubicBezTo>
                  <a:lnTo>
                    <a:pt x="9738" y="2032"/>
                  </a:lnTo>
                  <a:cubicBezTo>
                    <a:pt x="9734" y="2035"/>
                    <a:pt x="9728" y="2034"/>
                    <a:pt x="9725" y="2030"/>
                  </a:cubicBezTo>
                  <a:cubicBezTo>
                    <a:pt x="9722" y="2026"/>
                    <a:pt x="9723" y="2021"/>
                    <a:pt x="9727" y="2018"/>
                  </a:cubicBezTo>
                  <a:close/>
                  <a:moveTo>
                    <a:pt x="9886" y="1894"/>
                  </a:moveTo>
                  <a:lnTo>
                    <a:pt x="9988" y="1815"/>
                  </a:lnTo>
                  <a:cubicBezTo>
                    <a:pt x="9992" y="1812"/>
                    <a:pt x="9997" y="1813"/>
                    <a:pt x="10000" y="1817"/>
                  </a:cubicBezTo>
                  <a:cubicBezTo>
                    <a:pt x="10004" y="1821"/>
                    <a:pt x="10003" y="1827"/>
                    <a:pt x="9999" y="1830"/>
                  </a:cubicBezTo>
                  <a:lnTo>
                    <a:pt x="9897" y="1908"/>
                  </a:lnTo>
                  <a:cubicBezTo>
                    <a:pt x="9893" y="1912"/>
                    <a:pt x="9888" y="1911"/>
                    <a:pt x="9885" y="1907"/>
                  </a:cubicBezTo>
                  <a:cubicBezTo>
                    <a:pt x="9881" y="1903"/>
                    <a:pt x="9882" y="1897"/>
                    <a:pt x="9886" y="1894"/>
                  </a:cubicBezTo>
                  <a:close/>
                  <a:moveTo>
                    <a:pt x="10046" y="1770"/>
                  </a:moveTo>
                  <a:lnTo>
                    <a:pt x="10147" y="1692"/>
                  </a:lnTo>
                  <a:cubicBezTo>
                    <a:pt x="10151" y="1689"/>
                    <a:pt x="10157" y="1689"/>
                    <a:pt x="10160" y="1693"/>
                  </a:cubicBezTo>
                  <a:cubicBezTo>
                    <a:pt x="10163" y="1697"/>
                    <a:pt x="10162" y="1703"/>
                    <a:pt x="10158" y="1706"/>
                  </a:cubicBezTo>
                  <a:lnTo>
                    <a:pt x="10057" y="1785"/>
                  </a:lnTo>
                  <a:cubicBezTo>
                    <a:pt x="10053" y="1788"/>
                    <a:pt x="10047" y="1787"/>
                    <a:pt x="10044" y="1783"/>
                  </a:cubicBezTo>
                  <a:cubicBezTo>
                    <a:pt x="10041" y="1779"/>
                    <a:pt x="10042" y="1774"/>
                    <a:pt x="10046" y="1770"/>
                  </a:cubicBezTo>
                  <a:close/>
                  <a:moveTo>
                    <a:pt x="10205" y="1647"/>
                  </a:moveTo>
                  <a:lnTo>
                    <a:pt x="10306" y="1568"/>
                  </a:lnTo>
                  <a:cubicBezTo>
                    <a:pt x="10310" y="1565"/>
                    <a:pt x="10316" y="1566"/>
                    <a:pt x="10319" y="1570"/>
                  </a:cubicBezTo>
                  <a:cubicBezTo>
                    <a:pt x="10322" y="1574"/>
                    <a:pt x="10322" y="1580"/>
                    <a:pt x="10318" y="1583"/>
                  </a:cubicBezTo>
                  <a:lnTo>
                    <a:pt x="10216" y="1661"/>
                  </a:lnTo>
                  <a:cubicBezTo>
                    <a:pt x="10212" y="1664"/>
                    <a:pt x="10206" y="1664"/>
                    <a:pt x="10203" y="1660"/>
                  </a:cubicBezTo>
                  <a:cubicBezTo>
                    <a:pt x="10200" y="1656"/>
                    <a:pt x="10201" y="1650"/>
                    <a:pt x="10205" y="1647"/>
                  </a:cubicBezTo>
                  <a:close/>
                  <a:moveTo>
                    <a:pt x="10364" y="1523"/>
                  </a:moveTo>
                  <a:lnTo>
                    <a:pt x="10466" y="1445"/>
                  </a:lnTo>
                  <a:cubicBezTo>
                    <a:pt x="10470" y="1442"/>
                    <a:pt x="10475" y="1442"/>
                    <a:pt x="10479" y="1446"/>
                  </a:cubicBezTo>
                  <a:cubicBezTo>
                    <a:pt x="10482" y="1450"/>
                    <a:pt x="10481" y="1456"/>
                    <a:pt x="10477" y="1459"/>
                  </a:cubicBezTo>
                  <a:lnTo>
                    <a:pt x="10375" y="1538"/>
                  </a:lnTo>
                  <a:cubicBezTo>
                    <a:pt x="10371" y="1541"/>
                    <a:pt x="10366" y="1540"/>
                    <a:pt x="10363" y="1536"/>
                  </a:cubicBezTo>
                  <a:cubicBezTo>
                    <a:pt x="10360" y="1532"/>
                    <a:pt x="10360" y="1526"/>
                    <a:pt x="10364" y="1523"/>
                  </a:cubicBezTo>
                  <a:close/>
                  <a:moveTo>
                    <a:pt x="10524" y="1400"/>
                  </a:moveTo>
                  <a:lnTo>
                    <a:pt x="10625" y="1321"/>
                  </a:lnTo>
                  <a:cubicBezTo>
                    <a:pt x="10629" y="1318"/>
                    <a:pt x="10635" y="1319"/>
                    <a:pt x="10638" y="1323"/>
                  </a:cubicBezTo>
                  <a:cubicBezTo>
                    <a:pt x="10641" y="1327"/>
                    <a:pt x="10640" y="1332"/>
                    <a:pt x="10636" y="1336"/>
                  </a:cubicBezTo>
                  <a:lnTo>
                    <a:pt x="10535" y="1414"/>
                  </a:lnTo>
                  <a:cubicBezTo>
                    <a:pt x="10531" y="1417"/>
                    <a:pt x="10525" y="1417"/>
                    <a:pt x="10522" y="1413"/>
                  </a:cubicBezTo>
                  <a:cubicBezTo>
                    <a:pt x="10519" y="1409"/>
                    <a:pt x="10520" y="1403"/>
                    <a:pt x="10524" y="1400"/>
                  </a:cubicBezTo>
                  <a:close/>
                  <a:moveTo>
                    <a:pt x="10683" y="1276"/>
                  </a:moveTo>
                  <a:lnTo>
                    <a:pt x="10784" y="1198"/>
                  </a:lnTo>
                  <a:cubicBezTo>
                    <a:pt x="10788" y="1194"/>
                    <a:pt x="10794" y="1195"/>
                    <a:pt x="10797" y="1199"/>
                  </a:cubicBezTo>
                  <a:cubicBezTo>
                    <a:pt x="10800" y="1203"/>
                    <a:pt x="10800" y="1209"/>
                    <a:pt x="10796" y="1212"/>
                  </a:cubicBezTo>
                  <a:lnTo>
                    <a:pt x="10694" y="1291"/>
                  </a:lnTo>
                  <a:cubicBezTo>
                    <a:pt x="10690" y="1294"/>
                    <a:pt x="10684" y="1293"/>
                    <a:pt x="10681" y="1289"/>
                  </a:cubicBezTo>
                  <a:cubicBezTo>
                    <a:pt x="10678" y="1285"/>
                    <a:pt x="10679" y="1279"/>
                    <a:pt x="10683" y="1276"/>
                  </a:cubicBezTo>
                  <a:close/>
                  <a:moveTo>
                    <a:pt x="10842" y="1153"/>
                  </a:moveTo>
                  <a:lnTo>
                    <a:pt x="10944" y="1074"/>
                  </a:lnTo>
                  <a:cubicBezTo>
                    <a:pt x="10948" y="1071"/>
                    <a:pt x="10954" y="1072"/>
                    <a:pt x="10957" y="1076"/>
                  </a:cubicBezTo>
                  <a:cubicBezTo>
                    <a:pt x="10960" y="1080"/>
                    <a:pt x="10959" y="1085"/>
                    <a:pt x="10955" y="1088"/>
                  </a:cubicBezTo>
                  <a:lnTo>
                    <a:pt x="10854" y="1167"/>
                  </a:lnTo>
                  <a:cubicBezTo>
                    <a:pt x="10850" y="1170"/>
                    <a:pt x="10844" y="1169"/>
                    <a:pt x="10841" y="1165"/>
                  </a:cubicBezTo>
                  <a:cubicBezTo>
                    <a:pt x="10838" y="1161"/>
                    <a:pt x="10838" y="1156"/>
                    <a:pt x="10842" y="1153"/>
                  </a:cubicBezTo>
                  <a:close/>
                  <a:moveTo>
                    <a:pt x="11002" y="1029"/>
                  </a:moveTo>
                  <a:lnTo>
                    <a:pt x="11103" y="950"/>
                  </a:lnTo>
                  <a:cubicBezTo>
                    <a:pt x="11107" y="947"/>
                    <a:pt x="11113" y="948"/>
                    <a:pt x="11116" y="952"/>
                  </a:cubicBezTo>
                  <a:cubicBezTo>
                    <a:pt x="11119" y="956"/>
                    <a:pt x="11118" y="962"/>
                    <a:pt x="11114" y="965"/>
                  </a:cubicBezTo>
                  <a:lnTo>
                    <a:pt x="11013" y="1044"/>
                  </a:lnTo>
                  <a:cubicBezTo>
                    <a:pt x="11009" y="1047"/>
                    <a:pt x="11003" y="1046"/>
                    <a:pt x="11000" y="1042"/>
                  </a:cubicBezTo>
                  <a:cubicBezTo>
                    <a:pt x="10997" y="1038"/>
                    <a:pt x="10998" y="1032"/>
                    <a:pt x="11002" y="1029"/>
                  </a:cubicBezTo>
                  <a:close/>
                  <a:moveTo>
                    <a:pt x="11161" y="905"/>
                  </a:moveTo>
                  <a:lnTo>
                    <a:pt x="11263" y="827"/>
                  </a:lnTo>
                  <a:cubicBezTo>
                    <a:pt x="11267" y="824"/>
                    <a:pt x="11272" y="824"/>
                    <a:pt x="11275" y="828"/>
                  </a:cubicBezTo>
                  <a:cubicBezTo>
                    <a:pt x="11279" y="832"/>
                    <a:pt x="11278" y="838"/>
                    <a:pt x="11274" y="841"/>
                  </a:cubicBezTo>
                  <a:lnTo>
                    <a:pt x="11172" y="920"/>
                  </a:lnTo>
                  <a:cubicBezTo>
                    <a:pt x="11168" y="923"/>
                    <a:pt x="11163" y="922"/>
                    <a:pt x="11160" y="918"/>
                  </a:cubicBezTo>
                  <a:cubicBezTo>
                    <a:pt x="11156" y="914"/>
                    <a:pt x="11157" y="909"/>
                    <a:pt x="11161" y="905"/>
                  </a:cubicBezTo>
                  <a:close/>
                  <a:moveTo>
                    <a:pt x="11321" y="782"/>
                  </a:moveTo>
                  <a:lnTo>
                    <a:pt x="11422" y="703"/>
                  </a:lnTo>
                  <a:cubicBezTo>
                    <a:pt x="11426" y="700"/>
                    <a:pt x="11432" y="701"/>
                    <a:pt x="11435" y="705"/>
                  </a:cubicBezTo>
                  <a:cubicBezTo>
                    <a:pt x="11438" y="709"/>
                    <a:pt x="11437" y="715"/>
                    <a:pt x="11433" y="718"/>
                  </a:cubicBezTo>
                  <a:lnTo>
                    <a:pt x="11332" y="796"/>
                  </a:lnTo>
                  <a:cubicBezTo>
                    <a:pt x="11328" y="799"/>
                    <a:pt x="11322" y="799"/>
                    <a:pt x="11319" y="795"/>
                  </a:cubicBezTo>
                  <a:cubicBezTo>
                    <a:pt x="11316" y="791"/>
                    <a:pt x="11317" y="785"/>
                    <a:pt x="11321" y="782"/>
                  </a:cubicBezTo>
                  <a:close/>
                  <a:moveTo>
                    <a:pt x="11480" y="658"/>
                  </a:moveTo>
                  <a:lnTo>
                    <a:pt x="11581" y="580"/>
                  </a:lnTo>
                  <a:cubicBezTo>
                    <a:pt x="11585" y="577"/>
                    <a:pt x="11591" y="577"/>
                    <a:pt x="11594" y="581"/>
                  </a:cubicBezTo>
                  <a:cubicBezTo>
                    <a:pt x="11597" y="585"/>
                    <a:pt x="11597" y="591"/>
                    <a:pt x="11593" y="594"/>
                  </a:cubicBezTo>
                  <a:lnTo>
                    <a:pt x="11491" y="673"/>
                  </a:lnTo>
                  <a:cubicBezTo>
                    <a:pt x="11487" y="676"/>
                    <a:pt x="11481" y="675"/>
                    <a:pt x="11478" y="671"/>
                  </a:cubicBezTo>
                  <a:cubicBezTo>
                    <a:pt x="11475" y="667"/>
                    <a:pt x="11476" y="661"/>
                    <a:pt x="11480" y="658"/>
                  </a:cubicBezTo>
                  <a:close/>
                  <a:moveTo>
                    <a:pt x="11639" y="535"/>
                  </a:moveTo>
                  <a:lnTo>
                    <a:pt x="11741" y="456"/>
                  </a:lnTo>
                  <a:cubicBezTo>
                    <a:pt x="11745" y="453"/>
                    <a:pt x="11750" y="454"/>
                    <a:pt x="11754" y="458"/>
                  </a:cubicBezTo>
                  <a:cubicBezTo>
                    <a:pt x="11757" y="462"/>
                    <a:pt x="11756" y="468"/>
                    <a:pt x="11752" y="471"/>
                  </a:cubicBezTo>
                  <a:lnTo>
                    <a:pt x="11651" y="549"/>
                  </a:lnTo>
                  <a:cubicBezTo>
                    <a:pt x="11647" y="552"/>
                    <a:pt x="11641" y="552"/>
                    <a:pt x="11638" y="548"/>
                  </a:cubicBezTo>
                  <a:cubicBezTo>
                    <a:pt x="11635" y="544"/>
                    <a:pt x="11635" y="538"/>
                    <a:pt x="11639" y="535"/>
                  </a:cubicBezTo>
                  <a:close/>
                  <a:moveTo>
                    <a:pt x="11799" y="411"/>
                  </a:moveTo>
                  <a:lnTo>
                    <a:pt x="11900" y="333"/>
                  </a:lnTo>
                  <a:cubicBezTo>
                    <a:pt x="11904" y="329"/>
                    <a:pt x="11910" y="330"/>
                    <a:pt x="11913" y="334"/>
                  </a:cubicBezTo>
                  <a:cubicBezTo>
                    <a:pt x="11916" y="338"/>
                    <a:pt x="11915" y="344"/>
                    <a:pt x="11911" y="347"/>
                  </a:cubicBezTo>
                  <a:lnTo>
                    <a:pt x="11810" y="426"/>
                  </a:lnTo>
                  <a:cubicBezTo>
                    <a:pt x="11806" y="429"/>
                    <a:pt x="11800" y="428"/>
                    <a:pt x="11797" y="424"/>
                  </a:cubicBezTo>
                  <a:cubicBezTo>
                    <a:pt x="11794" y="420"/>
                    <a:pt x="11795" y="414"/>
                    <a:pt x="11799" y="411"/>
                  </a:cubicBezTo>
                  <a:close/>
                  <a:moveTo>
                    <a:pt x="11958" y="288"/>
                  </a:moveTo>
                  <a:lnTo>
                    <a:pt x="12059" y="209"/>
                  </a:lnTo>
                  <a:cubicBezTo>
                    <a:pt x="12063" y="206"/>
                    <a:pt x="12069" y="207"/>
                    <a:pt x="12072" y="211"/>
                  </a:cubicBezTo>
                  <a:cubicBezTo>
                    <a:pt x="12075" y="215"/>
                    <a:pt x="12075" y="220"/>
                    <a:pt x="12071" y="223"/>
                  </a:cubicBezTo>
                  <a:lnTo>
                    <a:pt x="11969" y="302"/>
                  </a:lnTo>
                  <a:cubicBezTo>
                    <a:pt x="11965" y="305"/>
                    <a:pt x="11960" y="304"/>
                    <a:pt x="11956" y="300"/>
                  </a:cubicBezTo>
                  <a:cubicBezTo>
                    <a:pt x="11953" y="296"/>
                    <a:pt x="11954" y="291"/>
                    <a:pt x="11958" y="288"/>
                  </a:cubicBezTo>
                  <a:close/>
                  <a:moveTo>
                    <a:pt x="12117" y="164"/>
                  </a:moveTo>
                  <a:lnTo>
                    <a:pt x="12219" y="85"/>
                  </a:lnTo>
                  <a:cubicBezTo>
                    <a:pt x="12223" y="82"/>
                    <a:pt x="12229" y="83"/>
                    <a:pt x="12232" y="87"/>
                  </a:cubicBezTo>
                  <a:cubicBezTo>
                    <a:pt x="12235" y="91"/>
                    <a:pt x="12234" y="97"/>
                    <a:pt x="12230" y="100"/>
                  </a:cubicBezTo>
                  <a:lnTo>
                    <a:pt x="12129" y="179"/>
                  </a:lnTo>
                  <a:cubicBezTo>
                    <a:pt x="12125" y="182"/>
                    <a:pt x="12119" y="181"/>
                    <a:pt x="12116" y="177"/>
                  </a:cubicBezTo>
                  <a:cubicBezTo>
                    <a:pt x="12113" y="173"/>
                    <a:pt x="12113" y="167"/>
                    <a:pt x="12117" y="164"/>
                  </a:cubicBezTo>
                  <a:close/>
                  <a:moveTo>
                    <a:pt x="12277" y="40"/>
                  </a:moveTo>
                  <a:lnTo>
                    <a:pt x="12325" y="3"/>
                  </a:lnTo>
                  <a:cubicBezTo>
                    <a:pt x="12329" y="0"/>
                    <a:pt x="12335" y="1"/>
                    <a:pt x="12338" y="5"/>
                  </a:cubicBezTo>
                  <a:cubicBezTo>
                    <a:pt x="12341" y="9"/>
                    <a:pt x="12340" y="15"/>
                    <a:pt x="12336" y="18"/>
                  </a:cubicBezTo>
                  <a:lnTo>
                    <a:pt x="12288" y="55"/>
                  </a:lnTo>
                  <a:cubicBezTo>
                    <a:pt x="12284" y="58"/>
                    <a:pt x="12278" y="57"/>
                    <a:pt x="12275" y="53"/>
                  </a:cubicBezTo>
                  <a:cubicBezTo>
                    <a:pt x="12272" y="49"/>
                    <a:pt x="12273" y="44"/>
                    <a:pt x="12277" y="40"/>
                  </a:cubicBezTo>
                  <a:close/>
                </a:path>
              </a:pathLst>
            </a:custGeom>
            <a:solidFill>
              <a:srgbClr val="FF0000"/>
            </a:solidFill>
            <a:ln w="7938" cap="flat">
              <a:solidFill>
                <a:srgbClr val="FF0000"/>
              </a:solidFill>
              <a:prstDash val="solid"/>
              <a:bevel/>
              <a:headEnd/>
              <a:tailEnd/>
            </a:ln>
          </p:spPr>
          <p:txBody>
            <a:bodyPr/>
            <a:lstStyle/>
            <a:p>
              <a:endParaRPr lang="en-CA"/>
            </a:p>
          </p:txBody>
        </p:sp>
      </p:grpSp>
      <p:sp>
        <p:nvSpPr>
          <p:cNvPr id="1277" name="TextBox 1276"/>
          <p:cNvSpPr txBox="1"/>
          <p:nvPr/>
        </p:nvSpPr>
        <p:spPr>
          <a:xfrm>
            <a:off x="2068289" y="1032991"/>
            <a:ext cx="5816079" cy="307777"/>
          </a:xfrm>
          <a:prstGeom prst="rect">
            <a:avLst/>
          </a:prstGeom>
          <a:noFill/>
        </p:spPr>
        <p:txBody>
          <a:bodyPr wrap="none" rtlCol="0">
            <a:spAutoFit/>
          </a:bodyPr>
          <a:lstStyle/>
          <a:p>
            <a:pPr algn="ctr"/>
            <a:r>
              <a:rPr lang="en-CA" sz="1400" i="1" dirty="0" smtClean="0">
                <a:solidFill>
                  <a:srgbClr val="C00000"/>
                </a:solidFill>
              </a:rPr>
              <a:t>Note: each point corresponds to a “test” instance not used to train the model.</a:t>
            </a:r>
            <a:endParaRPr lang="en-CA" sz="1400" i="1" dirty="0">
              <a:solidFill>
                <a:srgbClr val="C00000"/>
              </a:solidFill>
            </a:endParaRPr>
          </a:p>
        </p:txBody>
      </p:sp>
      <p:sp>
        <p:nvSpPr>
          <p:cNvPr id="1278"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93491754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780" name="Group 28"/>
          <p:cNvGraphicFramePr>
            <a:graphicFrameLocks noGrp="1"/>
          </p:cNvGraphicFramePr>
          <p:nvPr>
            <p:ph sz="half" idx="2"/>
          </p:nvPr>
        </p:nvGraphicFramePr>
        <p:xfrm>
          <a:off x="381000" y="2846408"/>
          <a:ext cx="8534400" cy="3725864"/>
        </p:xfrm>
        <a:graphic>
          <a:graphicData uri="http://schemas.openxmlformats.org/drawingml/2006/table">
            <a:tbl>
              <a:tblPr/>
              <a:tblGrid>
                <a:gridCol w="6602413">
                  <a:extLst>
                    <a:ext uri="{9D8B030D-6E8A-4147-A177-3AD203B41FA5}">
                      <a16:colId xmlns:a16="http://schemas.microsoft.com/office/drawing/2014/main" val="20000"/>
                    </a:ext>
                  </a:extLst>
                </a:gridCol>
                <a:gridCol w="1931987">
                  <a:extLst>
                    <a:ext uri="{9D8B030D-6E8A-4147-A177-3AD203B41FA5}">
                      <a16:colId xmlns:a16="http://schemas.microsoft.com/office/drawing/2014/main" val="20001"/>
                    </a:ext>
                  </a:extLst>
                </a:gridCol>
              </a:tblGrid>
              <a:tr h="922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mr10" pitchFamily="34" charset="0"/>
                        </a:rPr>
                        <a:t>Variable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mr10" pitchFamily="34" charset="0"/>
                        </a:rPr>
                        <a:t>Cost of Omission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2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2000" b="0" i="0" u="none" strike="noStrike" cap="none" normalizeH="0" baseline="0" dirty="0" smtClean="0">
                          <a:ln>
                            <a:noFill/>
                          </a:ln>
                          <a:solidFill>
                            <a:schemeClr val="tx1"/>
                          </a:solidFill>
                          <a:effectLst/>
                          <a:latin typeface="cmmi10" pitchFamily="34" charset="0"/>
                        </a:rPr>
                        <a:t>c</a:t>
                      </a:r>
                      <a:r>
                        <a:rPr kumimoji="0" lang="en-US" sz="2000" b="0" i="0" u="none" strike="noStrike" cap="none" normalizeH="0" baseline="0" dirty="0" smtClean="0">
                          <a:ln>
                            <a:noFill/>
                          </a:ln>
                          <a:solidFill>
                            <a:schemeClr val="tx1"/>
                          </a:solidFill>
                          <a:effectLst/>
                          <a:latin typeface="cmr10" pitchFamily="34" charset="0"/>
                        </a:rPr>
                        <a:t>/</a:t>
                      </a:r>
                      <a:r>
                        <a:rPr kumimoji="0" lang="en-US" sz="2000" b="0" i="0" u="none" strike="noStrike" cap="none" normalizeH="0" baseline="0" dirty="0" smtClean="0">
                          <a:ln>
                            <a:noFill/>
                          </a:ln>
                          <a:solidFill>
                            <a:schemeClr val="tx1"/>
                          </a:solidFill>
                          <a:effectLst/>
                          <a:latin typeface="cmmi10" pitchFamily="34" charset="0"/>
                        </a:rPr>
                        <a:t>v</a:t>
                      </a:r>
                      <a:r>
                        <a:rPr kumimoji="0" lang="en-US" sz="2000" b="0" i="0" u="none" strike="noStrike" cap="none" normalizeH="0" baseline="0" dirty="0" smtClean="0">
                          <a:ln>
                            <a:noFill/>
                          </a:ln>
                          <a:solidFill>
                            <a:schemeClr val="tx1"/>
                          </a:solidFill>
                          <a:effectLst/>
                          <a:latin typeface="cmr10" pitchFamily="34" charset="0"/>
                        </a:rPr>
                        <a:t> - 4.26</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mr10" pitchFamily="34" charset="0"/>
                        </a:rPr>
                        <a:t>100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1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2000" b="0" i="0" u="none" strike="noStrike" cap="none" normalizeH="0" baseline="0" dirty="0" smtClean="0">
                          <a:ln>
                            <a:noFill/>
                          </a:ln>
                          <a:solidFill>
                            <a:schemeClr val="tx1"/>
                          </a:solidFill>
                          <a:effectLst/>
                          <a:latin typeface="cmmi10" pitchFamily="34" charset="0"/>
                        </a:rPr>
                        <a:t>c</a:t>
                      </a:r>
                      <a:r>
                        <a:rPr kumimoji="0" lang="en-US" sz="2000" b="0" i="0" u="none" strike="noStrike" cap="none" normalizeH="0" baseline="0" dirty="0" smtClean="0">
                          <a:ln>
                            <a:noFill/>
                          </a:ln>
                          <a:solidFill>
                            <a:schemeClr val="tx1"/>
                          </a:solidFill>
                          <a:effectLst/>
                          <a:latin typeface="cmr10" pitchFamily="34" charset="0"/>
                        </a:rPr>
                        <a:t>/</a:t>
                      </a:r>
                      <a:r>
                        <a:rPr kumimoji="0" lang="en-US" sz="2000" b="0" i="0" u="none" strike="noStrike" cap="none" normalizeH="0" baseline="0" dirty="0" smtClean="0">
                          <a:ln>
                            <a:noFill/>
                          </a:ln>
                          <a:solidFill>
                            <a:schemeClr val="tx1"/>
                          </a:solidFill>
                          <a:effectLst/>
                          <a:latin typeface="cmmi10" pitchFamily="34" charset="0"/>
                        </a:rPr>
                        <a:t>v</a:t>
                      </a:r>
                      <a:r>
                        <a:rPr kumimoji="0" lang="en-US" sz="2000" b="0" i="0" u="none" strike="noStrike" cap="none" normalizeH="0" baseline="0" dirty="0" smtClean="0">
                          <a:ln>
                            <a:noFill/>
                          </a:ln>
                          <a:solidFill>
                            <a:schemeClr val="tx1"/>
                          </a:solidFill>
                          <a:effectLst/>
                          <a:latin typeface="cmr10" pitchFamily="34" charset="0"/>
                        </a:rPr>
                        <a:t> - 4.26</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2000" b="0" i="0" u="none" strike="noStrike" cap="none" normalizeH="0" baseline="30000" dirty="0" smtClean="0">
                          <a:ln>
                            <a:noFill/>
                          </a:ln>
                          <a:solidFill>
                            <a:schemeClr val="tx1"/>
                          </a:solidFill>
                          <a:effectLst/>
                          <a:latin typeface="cmr10" pitchFamily="34"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69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4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mr10" pitchFamily="34" charset="0"/>
                        </a:rPr>
                        <a:t>(</a:t>
                      </a:r>
                      <a:r>
                        <a:rPr kumimoji="0" lang="en-US" sz="1800" b="0" i="0" u="none" strike="noStrike" cap="none" normalizeH="0" baseline="0" dirty="0" smtClean="0">
                          <a:ln>
                            <a:noFill/>
                          </a:ln>
                          <a:solidFill>
                            <a:schemeClr val="tx1"/>
                          </a:solidFill>
                          <a:effectLst/>
                          <a:latin typeface="cmmi10" pitchFamily="34" charset="0"/>
                        </a:rPr>
                        <a:t>v</a:t>
                      </a:r>
                      <a:r>
                        <a:rPr kumimoji="0" lang="en-US" sz="1800" b="0" i="0" u="none" strike="noStrike" cap="none" normalizeH="0" baseline="0" dirty="0" smtClean="0">
                          <a:ln>
                            <a:noFill/>
                          </a:ln>
                          <a:solidFill>
                            <a:schemeClr val="tx1"/>
                          </a:solidFill>
                          <a:effectLst/>
                          <a:latin typeface="cmr10" pitchFamily="34" charset="0"/>
                        </a:rPr>
                        <a:t>/</a:t>
                      </a:r>
                      <a:r>
                        <a:rPr kumimoji="0" lang="en-US" sz="1800" b="0" i="0" u="none" strike="noStrike" cap="none" normalizeH="0" baseline="0" dirty="0" smtClean="0">
                          <a:ln>
                            <a:noFill/>
                          </a:ln>
                          <a:solidFill>
                            <a:schemeClr val="tx1"/>
                          </a:solidFill>
                          <a:effectLst/>
                          <a:latin typeface="cmmi10" pitchFamily="34" charset="0"/>
                        </a:rPr>
                        <a:t>c</a:t>
                      </a:r>
                      <a:r>
                        <a:rPr kumimoji="0" lang="en-US" sz="1800" b="0" i="0" u="none" strike="noStrike" cap="none" normalizeH="0" baseline="0" dirty="0" smtClean="0">
                          <a:ln>
                            <a:noFill/>
                          </a:ln>
                          <a:solidFill>
                            <a:schemeClr val="tx1"/>
                          </a:solidFill>
                          <a:effectLst/>
                          <a:latin typeface="cmr10" pitchFamily="34" charset="0"/>
                        </a:rPr>
                        <a:t>)</a:t>
                      </a:r>
                      <a:r>
                        <a:rPr kumimoji="0" lang="en-US" sz="1800" b="0" i="0" u="none" strike="noStrike" cap="none" normalizeH="0" baseline="30000" dirty="0" smtClean="0">
                          <a:ln>
                            <a:noFill/>
                          </a:ln>
                          <a:solidFill>
                            <a:schemeClr val="tx1"/>
                          </a:solidFill>
                          <a:effectLst/>
                          <a:latin typeface="cmr10" pitchFamily="34" charset="0"/>
                        </a:rPr>
                        <a:t>2</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err="1" smtClean="0">
                          <a:ln>
                            <a:noFill/>
                          </a:ln>
                          <a:solidFill>
                            <a:schemeClr val="tx1"/>
                          </a:solidFill>
                          <a:effectLst/>
                          <a:latin typeface="cmmi10" pitchFamily="34" charset="0"/>
                        </a:rPr>
                        <a:t>SapsBestCVMean</a:t>
                      </a:r>
                      <a:endParaRPr kumimoji="0" lang="en-US" sz="1800" b="0" i="0" u="none" strike="noStrike" cap="none" normalizeH="0" baseline="0" dirty="0" smtClean="0">
                        <a:ln>
                          <a:noFill/>
                        </a:ln>
                        <a:solidFill>
                          <a:schemeClr val="tx1"/>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53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5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2000" b="0" i="0" u="none" strike="noStrike" cap="none" normalizeH="0" baseline="0" dirty="0" smtClean="0">
                          <a:ln>
                            <a:noFill/>
                          </a:ln>
                          <a:solidFill>
                            <a:schemeClr val="tx1"/>
                          </a:solidFill>
                          <a:effectLst/>
                          <a:latin typeface="cmmi10" pitchFamily="34" charset="0"/>
                        </a:rPr>
                        <a:t>c</a:t>
                      </a:r>
                      <a:r>
                        <a:rPr kumimoji="0" lang="en-US" sz="2000" b="0" i="0" u="none" strike="noStrike" cap="none" normalizeH="0" baseline="0" dirty="0" smtClean="0">
                          <a:ln>
                            <a:noFill/>
                          </a:ln>
                          <a:solidFill>
                            <a:schemeClr val="tx1"/>
                          </a:solidFill>
                          <a:effectLst/>
                          <a:latin typeface="cmr10" pitchFamily="34" charset="0"/>
                        </a:rPr>
                        <a:t>/</a:t>
                      </a:r>
                      <a:r>
                        <a:rPr kumimoji="0" lang="en-US" sz="2000" b="0" i="0" u="none" strike="noStrike" cap="none" normalizeH="0" baseline="0" dirty="0" smtClean="0">
                          <a:ln>
                            <a:noFill/>
                          </a:ln>
                          <a:solidFill>
                            <a:schemeClr val="tx1"/>
                          </a:solidFill>
                          <a:effectLst/>
                          <a:latin typeface="cmmi10" pitchFamily="34" charset="0"/>
                        </a:rPr>
                        <a:t>v</a:t>
                      </a:r>
                      <a:r>
                        <a:rPr kumimoji="0" lang="en-US" sz="2000" b="0" i="0" u="none" strike="noStrike" cap="none" normalizeH="0" baseline="0" dirty="0" smtClean="0">
                          <a:ln>
                            <a:noFill/>
                          </a:ln>
                          <a:solidFill>
                            <a:schemeClr val="tx1"/>
                          </a:solidFill>
                          <a:effectLst/>
                          <a:latin typeface="cmr10" pitchFamily="34" charset="0"/>
                        </a:rPr>
                        <a:t> - 4.26</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err="1" smtClean="0">
                          <a:ln>
                            <a:noFill/>
                          </a:ln>
                          <a:solidFill>
                            <a:schemeClr val="tx1"/>
                          </a:solidFill>
                          <a:effectLst/>
                          <a:latin typeface="cmmi10" pitchFamily="34" charset="0"/>
                        </a:rPr>
                        <a:t>SapsBestCVMean</a:t>
                      </a:r>
                      <a:endParaRPr kumimoji="0" lang="en-US" sz="1800" b="0" i="0" u="none" strike="noStrike" cap="none" normalizeH="0" baseline="0" dirty="0" smtClean="0">
                        <a:ln>
                          <a:noFill/>
                        </a:ln>
                        <a:solidFill>
                          <a:schemeClr val="tx1"/>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mr10" pitchFamily="34" charset="0"/>
                        </a:rPr>
                        <a:t>33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Title 3"/>
          <p:cNvSpPr>
            <a:spLocks noGrp="1"/>
          </p:cNvSpPr>
          <p:nvPr>
            <p:ph type="title"/>
          </p:nvPr>
        </p:nvSpPr>
        <p:spPr>
          <a:xfrm>
            <a:off x="0" y="214290"/>
            <a:ext cx="9144000" cy="642942"/>
          </a:xfrm>
          <a:solidFill>
            <a:schemeClr val="accent1">
              <a:lumMod val="40000"/>
              <a:lumOff val="60000"/>
            </a:schemeClr>
          </a:solidFill>
        </p:spPr>
        <p:txBody>
          <a:bodyPr>
            <a:normAutofit fontScale="90000"/>
          </a:bodyPr>
          <a:lstStyle/>
          <a:p>
            <a:r>
              <a:rPr lang="en-CA" b="1" dirty="0" smtClean="0"/>
              <a:t>Feature Importance – Variable Ratio</a:t>
            </a:r>
            <a:endParaRPr lang="en-CA" b="1" dirty="0"/>
          </a:p>
        </p:txBody>
      </p:sp>
      <p:sp>
        <p:nvSpPr>
          <p:cNvPr id="202777" name="Rectangle 25"/>
          <p:cNvSpPr>
            <a:spLocks noGrp="1" noChangeArrowheads="1"/>
          </p:cNvSpPr>
          <p:nvPr>
            <p:ph type="body" sz="half" idx="1"/>
          </p:nvPr>
        </p:nvSpPr>
        <p:spPr>
          <a:xfrm>
            <a:off x="308992" y="990600"/>
            <a:ext cx="8655496" cy="3590528"/>
          </a:xfrm>
        </p:spPr>
        <p:txBody>
          <a:bodyPr>
            <a:normAutofit fontScale="77500" lnSpcReduction="20000"/>
          </a:bodyPr>
          <a:lstStyle/>
          <a:p>
            <a:r>
              <a:rPr lang="en-CA" dirty="0"/>
              <a:t>We can </a:t>
            </a:r>
            <a:r>
              <a:rPr lang="en-CA" b="1" dirty="0">
                <a:solidFill>
                  <a:schemeClr val="accent1"/>
                </a:solidFill>
              </a:rPr>
              <a:t>analyze a model’s features </a:t>
            </a:r>
            <a:r>
              <a:rPr lang="en-CA" dirty="0"/>
              <a:t>to identify problem parameters that most affect empirical </a:t>
            </a:r>
            <a:r>
              <a:rPr lang="en-CA" dirty="0" smtClean="0"/>
              <a:t>hardness</a:t>
            </a:r>
          </a:p>
          <a:p>
            <a:pPr lvl="1"/>
            <a:r>
              <a:rPr lang="en-CA" dirty="0" smtClean="0"/>
              <a:t>problem</a:t>
            </a:r>
            <a:r>
              <a:rPr lang="en-CA" dirty="0"/>
              <a:t>: very high-dimensional </a:t>
            </a:r>
            <a:r>
              <a:rPr lang="en-CA" dirty="0" smtClean="0"/>
              <a:t>models</a:t>
            </a:r>
          </a:p>
          <a:p>
            <a:pPr lvl="1"/>
            <a:r>
              <a:rPr lang="en-CA" dirty="0" smtClean="0"/>
              <a:t>solution</a:t>
            </a:r>
            <a:r>
              <a:rPr lang="en-CA" dirty="0"/>
              <a:t>: subset </a:t>
            </a:r>
            <a:r>
              <a:rPr lang="en-CA" dirty="0" smtClean="0"/>
              <a:t>selection</a:t>
            </a:r>
          </a:p>
          <a:p>
            <a:pPr lvl="1"/>
            <a:r>
              <a:rPr lang="en-CA" dirty="0" smtClean="0"/>
              <a:t>caveat: </a:t>
            </a:r>
            <a:r>
              <a:rPr lang="en-US" dirty="0" smtClean="0"/>
              <a:t>other subsets could potentially </a:t>
            </a:r>
            <a:r>
              <a:rPr lang="en-US" dirty="0"/>
              <a:t>achieve similar </a:t>
            </a:r>
            <a:r>
              <a:rPr lang="en-US" dirty="0" smtClean="0"/>
              <a:t>performance</a:t>
            </a:r>
          </a:p>
          <a:p>
            <a:endParaRPr lang="en-US" dirty="0" smtClean="0"/>
          </a:p>
          <a:p>
            <a:r>
              <a:rPr lang="en-US" dirty="0" smtClean="0"/>
              <a:t>Questions:</a:t>
            </a:r>
          </a:p>
          <a:p>
            <a:pPr lvl="1"/>
            <a:r>
              <a:rPr lang="en-US" dirty="0" smtClean="0"/>
              <a:t>Do our models </a:t>
            </a:r>
            <a:r>
              <a:rPr lang="en-US" b="1" dirty="0" smtClean="0">
                <a:solidFill>
                  <a:schemeClr val="accent1"/>
                </a:solidFill>
              </a:rPr>
              <a:t>discover the importance</a:t>
            </a:r>
            <a:r>
              <a:rPr lang="en-US" dirty="0" smtClean="0"/>
              <a:t> of c/v?</a:t>
            </a:r>
          </a:p>
          <a:p>
            <a:pPr lvl="1"/>
            <a:r>
              <a:rPr lang="en-US" dirty="0" smtClean="0"/>
              <a:t>If so, </a:t>
            </a:r>
            <a:r>
              <a:rPr lang="en-US" b="1" dirty="0" smtClean="0">
                <a:solidFill>
                  <a:schemeClr val="accent1"/>
                </a:solidFill>
              </a:rPr>
              <a:t>in what form</a:t>
            </a:r>
            <a:r>
              <a:rPr lang="en-US" dirty="0" smtClean="0"/>
              <a:t> do the models depend on this quantity?</a:t>
            </a:r>
          </a:p>
          <a:p>
            <a:pPr lvl="1"/>
            <a:r>
              <a:rPr lang="en-US" dirty="0" smtClean="0"/>
              <a:t>What </a:t>
            </a:r>
            <a:r>
              <a:rPr lang="en-US" b="1" dirty="0" smtClean="0">
                <a:solidFill>
                  <a:schemeClr val="accent1"/>
                </a:solidFill>
              </a:rPr>
              <a:t>other features</a:t>
            </a:r>
            <a:r>
              <a:rPr lang="en-US" dirty="0" smtClean="0"/>
              <a:t> are important?</a:t>
            </a:r>
            <a:endParaRPr lang="en-US" dirty="0"/>
          </a:p>
        </p:txBody>
      </p:sp>
      <p:sp>
        <p:nvSpPr>
          <p:cNvPr id="8"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153664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77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277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277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2777">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278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02777">
                                            <p:txEl>
                                              <p:pRg st="5" end="5"/>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2777">
                                            <p:txEl>
                                              <p:pRg st="6" end="6"/>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2777">
                                            <p:txEl>
                                              <p:pRg st="7" end="7"/>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2777">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66725"/>
            <a:ext cx="8280920" cy="1362075"/>
          </a:xfrm>
        </p:spPr>
        <p:txBody>
          <a:bodyPr>
            <a:normAutofit/>
          </a:bodyPr>
          <a:lstStyle/>
          <a:p>
            <a:r>
              <a:rPr lang="en-CA" cap="small" dirty="0" smtClean="0"/>
              <a:t>This Talk </a:t>
            </a:r>
            <a:r>
              <a:rPr lang="en-CA" cap="small" dirty="0" err="1" smtClean="0"/>
              <a:t>Suveys</a:t>
            </a:r>
            <a:r>
              <a:rPr lang="en-CA" cap="small" dirty="0" smtClean="0"/>
              <a:t> 15 Years of Work with/by Many Collaborators, notably:</a:t>
            </a:r>
            <a:endParaRPr lang="en-CA" cap="small" dirty="0"/>
          </a:p>
        </p:txBody>
      </p:sp>
      <p:sp>
        <p:nvSpPr>
          <p:cNvPr id="5" name="Text Placeholder 4"/>
          <p:cNvSpPr>
            <a:spLocks noGrp="1"/>
          </p:cNvSpPr>
          <p:nvPr>
            <p:ph type="body" idx="1"/>
          </p:nvPr>
        </p:nvSpPr>
        <p:spPr>
          <a:xfrm>
            <a:off x="1" y="4221088"/>
            <a:ext cx="9143999" cy="2351184"/>
          </a:xfrm>
        </p:spPr>
        <p:txBody>
          <a:bodyPr>
            <a:normAutofit fontScale="92500" lnSpcReduction="10000"/>
          </a:bodyPr>
          <a:lstStyle/>
          <a:p>
            <a:pPr>
              <a:tabLst>
                <a:tab pos="895350" algn="ctr"/>
                <a:tab pos="2597150" algn="ctr"/>
                <a:tab pos="4479925" algn="ctr"/>
                <a:tab pos="6364288" algn="ctr"/>
                <a:tab pos="8166100" algn="ctr"/>
              </a:tabLst>
            </a:pPr>
            <a:r>
              <a:rPr lang="en-US" altLang="zh-CN" sz="1700" dirty="0" smtClean="0">
                <a:solidFill>
                  <a:schemeClr val="tx1"/>
                </a:solidFill>
                <a:latin typeface="Verdana" pitchFamily="34" charset="0"/>
              </a:rPr>
              <a:t>	</a:t>
            </a:r>
            <a:r>
              <a:rPr lang="en-US" altLang="zh-CN" sz="1500" b="1" dirty="0" smtClean="0">
                <a:solidFill>
                  <a:schemeClr val="tx1"/>
                </a:solidFill>
                <a:latin typeface="Verdana" pitchFamily="34" charset="0"/>
              </a:rPr>
              <a:t>Holger Hoos	Frank Hutter	Eugene Nudelman	Yoav Shoham	Lin Xu</a:t>
            </a:r>
          </a:p>
          <a:p>
            <a:pPr>
              <a:tabLst>
                <a:tab pos="895350" algn="ctr"/>
                <a:tab pos="2597150" algn="ctr"/>
                <a:tab pos="4479925" algn="ctr"/>
                <a:tab pos="6364288" algn="ctr"/>
                <a:tab pos="8166100" algn="ctr"/>
              </a:tabLst>
            </a:pPr>
            <a:r>
              <a:rPr lang="en-US" altLang="zh-CN" sz="1500" dirty="0">
                <a:solidFill>
                  <a:schemeClr val="tx1"/>
                </a:solidFill>
                <a:latin typeface="Verdana" pitchFamily="34" charset="0"/>
              </a:rPr>
              <a:t>	</a:t>
            </a:r>
            <a:r>
              <a:rPr lang="en-US" altLang="zh-CN" sz="1300" dirty="0" smtClean="0">
                <a:solidFill>
                  <a:schemeClr val="tx1"/>
                </a:solidFill>
                <a:latin typeface="Verdana" pitchFamily="34" charset="0"/>
              </a:rPr>
              <a:t>UBC	UBC	Stanford/Google	Stanford	UBC</a:t>
            </a:r>
          </a:p>
          <a:p>
            <a:pPr algn="ctr"/>
            <a:endParaRPr lang="en-US" altLang="zh-CN" sz="1800" dirty="0">
              <a:solidFill>
                <a:srgbClr val="969696"/>
              </a:solidFill>
              <a:latin typeface="Verdana" pitchFamily="34" charset="0"/>
            </a:endParaRPr>
          </a:p>
          <a:p>
            <a:pPr algn="ctr"/>
            <a:endParaRPr lang="en-US" altLang="zh-CN" sz="1800" dirty="0" smtClean="0">
              <a:solidFill>
                <a:srgbClr val="969696"/>
              </a:solidFill>
              <a:latin typeface="Verdana" pitchFamily="34" charset="0"/>
            </a:endParaRPr>
          </a:p>
          <a:p>
            <a:pPr algn="ctr"/>
            <a:r>
              <a:rPr lang="en-US" altLang="zh-CN" sz="1800" dirty="0" smtClean="0">
                <a:solidFill>
                  <a:srgbClr val="969696"/>
                </a:solidFill>
                <a:latin typeface="Verdana" pitchFamily="34" charset="0"/>
              </a:rPr>
              <a:t>[L-B, Nudelman, Shoham: CP 2002; JACM 2009]</a:t>
            </a:r>
          </a:p>
          <a:p>
            <a:pPr algn="ctr"/>
            <a:r>
              <a:rPr lang="en-US" altLang="zh-CN" sz="1800" dirty="0" smtClean="0">
                <a:solidFill>
                  <a:srgbClr val="969696"/>
                </a:solidFill>
                <a:latin typeface="Verdana" pitchFamily="34" charset="0"/>
              </a:rPr>
              <a:t>[Nudelman, L-B, Hoos, </a:t>
            </a:r>
            <a:r>
              <a:rPr lang="en-US" altLang="zh-CN" sz="1800" dirty="0" err="1" smtClean="0">
                <a:solidFill>
                  <a:srgbClr val="969696"/>
                </a:solidFill>
                <a:latin typeface="Verdana" pitchFamily="34" charset="0"/>
              </a:rPr>
              <a:t>Devkar</a:t>
            </a:r>
            <a:r>
              <a:rPr lang="en-US" altLang="zh-CN" sz="1800" dirty="0" smtClean="0">
                <a:solidFill>
                  <a:srgbClr val="969696"/>
                </a:solidFill>
                <a:latin typeface="Verdana" pitchFamily="34" charset="0"/>
              </a:rPr>
              <a:t>, Shoham: CP 2004]</a:t>
            </a:r>
            <a:endParaRPr lang="en-US" altLang="zh-CN" sz="1800" dirty="0">
              <a:solidFill>
                <a:srgbClr val="969696"/>
              </a:solidFill>
              <a:latin typeface="Verdana" pitchFamily="34" charset="0"/>
            </a:endParaRPr>
          </a:p>
          <a:p>
            <a:pPr algn="ctr"/>
            <a:r>
              <a:rPr lang="en-US" sz="1800" dirty="0" smtClean="0">
                <a:solidFill>
                  <a:srgbClr val="969696"/>
                </a:solidFill>
                <a:latin typeface="Verdana" pitchFamily="34" charset="0"/>
              </a:rPr>
              <a:t>[</a:t>
            </a:r>
            <a:r>
              <a:rPr lang="en-US" sz="1800" dirty="0">
                <a:solidFill>
                  <a:srgbClr val="969696"/>
                </a:solidFill>
                <a:latin typeface="Verdana" pitchFamily="34" charset="0"/>
              </a:rPr>
              <a:t>Xu, </a:t>
            </a:r>
            <a:r>
              <a:rPr lang="en-US" sz="1800" dirty="0" smtClean="0">
                <a:solidFill>
                  <a:srgbClr val="969696"/>
                </a:solidFill>
                <a:latin typeface="Verdana" pitchFamily="34" charset="0"/>
              </a:rPr>
              <a:t>Hoos</a:t>
            </a:r>
            <a:r>
              <a:rPr lang="en-US" sz="1800" dirty="0">
                <a:solidFill>
                  <a:srgbClr val="969696"/>
                </a:solidFill>
                <a:latin typeface="Verdana" pitchFamily="34" charset="0"/>
              </a:rPr>
              <a:t>, </a:t>
            </a:r>
            <a:r>
              <a:rPr lang="en-US" sz="1800" dirty="0" smtClean="0">
                <a:solidFill>
                  <a:srgbClr val="969696"/>
                </a:solidFill>
                <a:latin typeface="Verdana" pitchFamily="34" charset="0"/>
              </a:rPr>
              <a:t>L-B: CP 2007; AAAI 2012]</a:t>
            </a:r>
            <a:endParaRPr lang="en-US" sz="1800" dirty="0">
              <a:solidFill>
                <a:srgbClr val="969696"/>
              </a:solidFill>
              <a:latin typeface="Verdana" pitchFamily="34" charset="0"/>
            </a:endParaRPr>
          </a:p>
          <a:p>
            <a:pPr algn="ctr"/>
            <a:r>
              <a:rPr lang="en-US" sz="1800" dirty="0" smtClean="0">
                <a:solidFill>
                  <a:srgbClr val="969696"/>
                </a:solidFill>
                <a:latin typeface="Verdana" pitchFamily="34" charset="0"/>
              </a:rPr>
              <a:t>[</a:t>
            </a:r>
            <a:r>
              <a:rPr lang="en-US" sz="1800" b="1" dirty="0" smtClean="0">
                <a:solidFill>
                  <a:srgbClr val="969696"/>
                </a:solidFill>
                <a:latin typeface="Verdana" pitchFamily="34" charset="0"/>
              </a:rPr>
              <a:t>Hutter</a:t>
            </a:r>
            <a:r>
              <a:rPr lang="en-US" sz="1800" b="1" dirty="0">
                <a:solidFill>
                  <a:srgbClr val="969696"/>
                </a:solidFill>
                <a:latin typeface="Verdana" pitchFamily="34" charset="0"/>
              </a:rPr>
              <a:t>, Xu, </a:t>
            </a:r>
            <a:r>
              <a:rPr lang="en-US" sz="1800" b="1" dirty="0" smtClean="0">
                <a:solidFill>
                  <a:srgbClr val="969696"/>
                </a:solidFill>
                <a:latin typeface="Verdana" pitchFamily="34" charset="0"/>
              </a:rPr>
              <a:t>Hoos</a:t>
            </a:r>
            <a:r>
              <a:rPr lang="en-US" sz="1800" b="1" dirty="0">
                <a:solidFill>
                  <a:srgbClr val="969696"/>
                </a:solidFill>
                <a:latin typeface="Verdana" pitchFamily="34" charset="0"/>
              </a:rPr>
              <a:t>, </a:t>
            </a:r>
            <a:r>
              <a:rPr lang="en-US" sz="1800" b="1" dirty="0" smtClean="0">
                <a:solidFill>
                  <a:srgbClr val="969696"/>
                </a:solidFill>
                <a:latin typeface="Verdana" pitchFamily="34" charset="0"/>
              </a:rPr>
              <a:t>L-B: CACM 2014</a:t>
            </a:r>
            <a:r>
              <a:rPr lang="en-US" sz="1800" dirty="0" smtClean="0">
                <a:solidFill>
                  <a:srgbClr val="969696"/>
                </a:solidFill>
                <a:latin typeface="Verdana" pitchFamily="34" charset="0"/>
              </a:rPr>
              <a:t>; AIJ 2015]</a:t>
            </a:r>
            <a:endParaRPr lang="en-US" sz="1800" dirty="0">
              <a:solidFill>
                <a:srgbClr val="969696"/>
              </a:solidFill>
              <a:latin typeface="Verdana" pitchFamily="34" charset="0"/>
            </a:endParaRPr>
          </a:p>
        </p:txBody>
      </p:sp>
      <p:pic>
        <p:nvPicPr>
          <p:cNvPr id="56322" name="Picture 2" descr="C:\Users\kevinlb\Dropbox\Archive - Presentations\2011 09 Beyond Worst-Case Hardness - EHMs\images\109-0944_IM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31" t="6407" r="15204"/>
          <a:stretch/>
        </p:blipFill>
        <p:spPr bwMode="auto">
          <a:xfrm>
            <a:off x="3708739" y="1989080"/>
            <a:ext cx="1784838"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C:\Users\kevinlb\Dropbox\Archive - Presentations\2011 09 Beyond Worst-Case Hardness - EHMs\images\frank_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16976" t="26548" r="42442"/>
          <a:stretch/>
        </p:blipFill>
        <p:spPr bwMode="auto">
          <a:xfrm>
            <a:off x="1925706" y="1989080"/>
            <a:ext cx="163536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C:\Users\kevinlb\Dropbox\Archive - Presentations\2011 09 Beyond Worst-Case Hardness - EHMs\images\h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42" t="2762" r="40722" b="32660"/>
          <a:stretch/>
        </p:blipFill>
        <p:spPr bwMode="auto">
          <a:xfrm>
            <a:off x="107504" y="1989080"/>
            <a:ext cx="1670538"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6325" name="Picture 5" descr="C:\Users\kevinlb\Dropbox\Archive - Presentations\2011 09 Beyond Worst-Case Hardness - EHMs\images\linxu.JPG"/>
          <p:cNvPicPr>
            <a:picLocks noChangeAspect="1" noChangeArrowheads="1"/>
          </p:cNvPicPr>
          <p:nvPr/>
        </p:nvPicPr>
        <p:blipFill rotWithShape="1">
          <a:blip r:embed="rId5">
            <a:extLst>
              <a:ext uri="{28A0092B-C50C-407E-A947-70E740481C1C}">
                <a14:useLocalDpi xmlns:a14="http://schemas.microsoft.com/office/drawing/2010/main" val="0"/>
              </a:ext>
            </a:extLst>
          </a:blip>
          <a:srcRect l="47882" t="32393" r="27839" b="25056"/>
          <a:stretch/>
        </p:blipFill>
        <p:spPr bwMode="auto">
          <a:xfrm>
            <a:off x="7380312" y="1989080"/>
            <a:ext cx="164327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C:\Users\kevinlb\Dropbox\Archive - Presentations\2011 09 Beyond Worst-Case Hardness - EHMs\images\Yoav.jpg"/>
          <p:cNvPicPr>
            <a:picLocks noChangeAspect="1" noChangeArrowheads="1"/>
          </p:cNvPicPr>
          <p:nvPr/>
        </p:nvPicPr>
        <p:blipFill rotWithShape="1">
          <a:blip r:embed="rId6">
            <a:extLst>
              <a:ext uri="{28A0092B-C50C-407E-A947-70E740481C1C}">
                <a14:useLocalDpi xmlns:a14="http://schemas.microsoft.com/office/drawing/2010/main" val="0"/>
              </a:ext>
            </a:extLst>
          </a:blip>
          <a:srcRect l="3826" t="2924" r="9202" b="7134"/>
          <a:stretch/>
        </p:blipFill>
        <p:spPr bwMode="auto">
          <a:xfrm>
            <a:off x="5641241" y="1989080"/>
            <a:ext cx="1591408"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0503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8932" name="Group 4"/>
          <p:cNvGraphicFramePr>
            <a:graphicFrameLocks noGrp="1"/>
          </p:cNvGraphicFramePr>
          <p:nvPr>
            <p:ph sz="half" idx="2"/>
          </p:nvPr>
        </p:nvGraphicFramePr>
        <p:xfrm>
          <a:off x="381000" y="2846408"/>
          <a:ext cx="8534400" cy="3725864"/>
        </p:xfrm>
        <a:graphic>
          <a:graphicData uri="http://schemas.openxmlformats.org/drawingml/2006/table">
            <a:tbl>
              <a:tblPr/>
              <a:tblGrid>
                <a:gridCol w="6602413">
                  <a:extLst>
                    <a:ext uri="{9D8B030D-6E8A-4147-A177-3AD203B41FA5}">
                      <a16:colId xmlns:a16="http://schemas.microsoft.com/office/drawing/2014/main" val="20000"/>
                    </a:ext>
                  </a:extLst>
                </a:gridCol>
                <a:gridCol w="1931987">
                  <a:extLst>
                    <a:ext uri="{9D8B030D-6E8A-4147-A177-3AD203B41FA5}">
                      <a16:colId xmlns:a16="http://schemas.microsoft.com/office/drawing/2014/main" val="20001"/>
                    </a:ext>
                  </a:extLst>
                </a:gridCol>
              </a:tblGrid>
              <a:tr h="922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mr10" pitchFamily="34" charset="0"/>
                        </a:rPr>
                        <a:t>Variable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mr10" pitchFamily="34" charset="0"/>
                        </a:rPr>
                        <a:t>Cost of Omission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2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AE0ECE"/>
                          </a:solidFill>
                          <a:effectLst/>
                          <a:latin typeface="Times New Roman" pitchFamily="18" charset="0"/>
                          <a:cs typeface="Times New Roman" pitchFamily="18" charset="0"/>
                        </a:rPr>
                        <a:t>|</a:t>
                      </a:r>
                      <a:r>
                        <a:rPr kumimoji="0" lang="en-US" sz="2000" b="1" i="0" u="none" strike="noStrike" cap="none" normalizeH="0" baseline="0" dirty="0" smtClean="0">
                          <a:ln>
                            <a:noFill/>
                          </a:ln>
                          <a:solidFill>
                            <a:srgbClr val="AE0ECE"/>
                          </a:solidFill>
                          <a:effectLst/>
                          <a:latin typeface="cmmi10" pitchFamily="34" charset="0"/>
                        </a:rPr>
                        <a:t>c</a:t>
                      </a:r>
                      <a:r>
                        <a:rPr kumimoji="0" lang="en-US" sz="2000" b="1" i="0" u="none" strike="noStrike" cap="none" normalizeH="0" baseline="0" dirty="0" smtClean="0">
                          <a:ln>
                            <a:noFill/>
                          </a:ln>
                          <a:solidFill>
                            <a:srgbClr val="AE0ECE"/>
                          </a:solidFill>
                          <a:effectLst/>
                          <a:latin typeface="cmr10" pitchFamily="34" charset="0"/>
                        </a:rPr>
                        <a:t>/</a:t>
                      </a:r>
                      <a:r>
                        <a:rPr kumimoji="0" lang="en-US" sz="2000" b="1" i="0" u="none" strike="noStrike" cap="none" normalizeH="0" baseline="0" dirty="0" smtClean="0">
                          <a:ln>
                            <a:noFill/>
                          </a:ln>
                          <a:solidFill>
                            <a:srgbClr val="AE0ECE"/>
                          </a:solidFill>
                          <a:effectLst/>
                          <a:latin typeface="cmmi10" pitchFamily="34" charset="0"/>
                        </a:rPr>
                        <a:t>v</a:t>
                      </a:r>
                      <a:r>
                        <a:rPr kumimoji="0" lang="en-US" sz="2000" b="1" i="0" u="none" strike="noStrike" cap="none" normalizeH="0" baseline="0" dirty="0" smtClean="0">
                          <a:ln>
                            <a:noFill/>
                          </a:ln>
                          <a:solidFill>
                            <a:srgbClr val="AE0ECE"/>
                          </a:solidFill>
                          <a:effectLst/>
                          <a:latin typeface="cmr10" pitchFamily="34" charset="0"/>
                        </a:rPr>
                        <a:t> - 4.26</a:t>
                      </a:r>
                      <a:r>
                        <a:rPr kumimoji="0" lang="en-US" sz="2000" b="1" i="0" u="none" strike="noStrike" cap="none" normalizeH="0" baseline="0" dirty="0" smtClean="0">
                          <a:ln>
                            <a:noFill/>
                          </a:ln>
                          <a:solidFill>
                            <a:srgbClr val="AE0ECE"/>
                          </a:solidFill>
                          <a:effectLst/>
                          <a:latin typeface="Times New Roman" pitchFamily="18" charset="0"/>
                          <a:cs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mr10" pitchFamily="34" charset="0"/>
                        </a:rPr>
                        <a:t>100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1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AE0ECE"/>
                          </a:solidFill>
                          <a:effectLst/>
                          <a:latin typeface="Times New Roman" pitchFamily="18" charset="0"/>
                          <a:cs typeface="Times New Roman" pitchFamily="18" charset="0"/>
                        </a:rPr>
                        <a:t>|</a:t>
                      </a:r>
                      <a:r>
                        <a:rPr kumimoji="0" lang="en-US" sz="2000" b="1" i="0" u="none" strike="noStrike" cap="none" normalizeH="0" baseline="0" dirty="0" smtClean="0">
                          <a:ln>
                            <a:noFill/>
                          </a:ln>
                          <a:solidFill>
                            <a:srgbClr val="AE0ECE"/>
                          </a:solidFill>
                          <a:effectLst/>
                          <a:latin typeface="cmmi10" pitchFamily="34" charset="0"/>
                        </a:rPr>
                        <a:t>c</a:t>
                      </a:r>
                      <a:r>
                        <a:rPr kumimoji="0" lang="en-US" sz="2000" b="1" i="0" u="none" strike="noStrike" cap="none" normalizeH="0" baseline="0" dirty="0" smtClean="0">
                          <a:ln>
                            <a:noFill/>
                          </a:ln>
                          <a:solidFill>
                            <a:srgbClr val="AE0ECE"/>
                          </a:solidFill>
                          <a:effectLst/>
                          <a:latin typeface="cmr10" pitchFamily="34" charset="0"/>
                        </a:rPr>
                        <a:t>/</a:t>
                      </a:r>
                      <a:r>
                        <a:rPr kumimoji="0" lang="en-US" sz="2000" b="1" i="0" u="none" strike="noStrike" cap="none" normalizeH="0" baseline="0" dirty="0" smtClean="0">
                          <a:ln>
                            <a:noFill/>
                          </a:ln>
                          <a:solidFill>
                            <a:srgbClr val="AE0ECE"/>
                          </a:solidFill>
                          <a:effectLst/>
                          <a:latin typeface="cmmi10" pitchFamily="34" charset="0"/>
                        </a:rPr>
                        <a:t>v</a:t>
                      </a:r>
                      <a:r>
                        <a:rPr kumimoji="0" lang="en-US" sz="2000" b="1" i="0" u="none" strike="noStrike" cap="none" normalizeH="0" baseline="0" dirty="0" smtClean="0">
                          <a:ln>
                            <a:noFill/>
                          </a:ln>
                          <a:solidFill>
                            <a:srgbClr val="AE0ECE"/>
                          </a:solidFill>
                          <a:effectLst/>
                          <a:latin typeface="cmr10" pitchFamily="34" charset="0"/>
                        </a:rPr>
                        <a:t> - 4.26</a:t>
                      </a:r>
                      <a:r>
                        <a:rPr kumimoji="0" lang="en-US" sz="2000" b="1" i="0" u="none" strike="noStrike" cap="none" normalizeH="0" baseline="0" dirty="0" smtClean="0">
                          <a:ln>
                            <a:noFill/>
                          </a:ln>
                          <a:solidFill>
                            <a:srgbClr val="AE0ECE"/>
                          </a:solidFill>
                          <a:effectLst/>
                          <a:latin typeface="Times New Roman" pitchFamily="18" charset="0"/>
                          <a:cs typeface="Times New Roman" pitchFamily="18" charset="0"/>
                        </a:rPr>
                        <a:t>|</a:t>
                      </a:r>
                      <a:r>
                        <a:rPr kumimoji="0" lang="en-US" sz="2000" b="1" i="0" u="none" strike="noStrike" cap="none" normalizeH="0" baseline="30000" dirty="0" smtClean="0">
                          <a:ln>
                            <a:noFill/>
                          </a:ln>
                          <a:solidFill>
                            <a:srgbClr val="AE0ECE"/>
                          </a:solidFill>
                          <a:effectLst/>
                          <a:latin typeface="cmr10" pitchFamily="34"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69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4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AE0ECE"/>
                          </a:solidFill>
                          <a:effectLst/>
                          <a:latin typeface="cmr10" pitchFamily="34" charset="0"/>
                        </a:rPr>
                        <a:t>(</a:t>
                      </a:r>
                      <a:r>
                        <a:rPr kumimoji="0" lang="en-US" sz="1800" b="1" i="0" u="none" strike="noStrike" cap="none" normalizeH="0" baseline="0" dirty="0" smtClean="0">
                          <a:ln>
                            <a:noFill/>
                          </a:ln>
                          <a:solidFill>
                            <a:srgbClr val="AE0ECE"/>
                          </a:solidFill>
                          <a:effectLst/>
                          <a:latin typeface="cmmi10" pitchFamily="34" charset="0"/>
                        </a:rPr>
                        <a:t>v</a:t>
                      </a:r>
                      <a:r>
                        <a:rPr kumimoji="0" lang="en-US" sz="1800" b="1" i="0" u="none" strike="noStrike" cap="none" normalizeH="0" baseline="0" dirty="0" smtClean="0">
                          <a:ln>
                            <a:noFill/>
                          </a:ln>
                          <a:solidFill>
                            <a:srgbClr val="AE0ECE"/>
                          </a:solidFill>
                          <a:effectLst/>
                          <a:latin typeface="cmr10" pitchFamily="34" charset="0"/>
                        </a:rPr>
                        <a:t>/</a:t>
                      </a:r>
                      <a:r>
                        <a:rPr kumimoji="0" lang="en-US" sz="1800" b="1" i="0" u="none" strike="noStrike" cap="none" normalizeH="0" baseline="0" dirty="0" smtClean="0">
                          <a:ln>
                            <a:noFill/>
                          </a:ln>
                          <a:solidFill>
                            <a:srgbClr val="AE0ECE"/>
                          </a:solidFill>
                          <a:effectLst/>
                          <a:latin typeface="cmmi10" pitchFamily="34" charset="0"/>
                        </a:rPr>
                        <a:t>c</a:t>
                      </a:r>
                      <a:r>
                        <a:rPr kumimoji="0" lang="en-US" sz="1800" b="1" i="0" u="none" strike="noStrike" cap="none" normalizeH="0" baseline="0" dirty="0" smtClean="0">
                          <a:ln>
                            <a:noFill/>
                          </a:ln>
                          <a:solidFill>
                            <a:srgbClr val="AE0ECE"/>
                          </a:solidFill>
                          <a:effectLst/>
                          <a:latin typeface="cmr10" pitchFamily="34" charset="0"/>
                        </a:rPr>
                        <a:t>)</a:t>
                      </a:r>
                      <a:r>
                        <a:rPr kumimoji="0" lang="en-US" sz="1800" b="1" i="0" u="none" strike="noStrike" cap="none" normalizeH="0" baseline="30000" dirty="0" smtClean="0">
                          <a:ln>
                            <a:noFill/>
                          </a:ln>
                          <a:solidFill>
                            <a:srgbClr val="AE0ECE"/>
                          </a:solidFill>
                          <a:effectLst/>
                          <a:latin typeface="cmr10" pitchFamily="34" charset="0"/>
                        </a:rPr>
                        <a:t>2</a:t>
                      </a:r>
                      <a:r>
                        <a:rPr kumimoji="0" lang="en-US" sz="1800" b="1" i="0" u="none" strike="noStrike" cap="none" normalizeH="0" baseline="0" dirty="0" smtClean="0">
                          <a:ln>
                            <a:noFill/>
                          </a:ln>
                          <a:solidFill>
                            <a:srgbClr val="AE0ECE"/>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err="1" smtClean="0">
                          <a:ln>
                            <a:noFill/>
                          </a:ln>
                          <a:solidFill>
                            <a:schemeClr val="tx1"/>
                          </a:solidFill>
                          <a:effectLst/>
                          <a:latin typeface="cmmi10" pitchFamily="34" charset="0"/>
                        </a:rPr>
                        <a:t>SapsBestCVMean</a:t>
                      </a:r>
                      <a:endParaRPr kumimoji="0" lang="en-US" sz="1800" b="0" i="0" u="none" strike="noStrike" cap="none" normalizeH="0" baseline="0" dirty="0" smtClean="0">
                        <a:ln>
                          <a:noFill/>
                        </a:ln>
                        <a:solidFill>
                          <a:schemeClr val="tx1"/>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53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5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AE0ECE"/>
                          </a:solidFill>
                          <a:effectLst/>
                          <a:latin typeface="Times New Roman" pitchFamily="18" charset="0"/>
                          <a:cs typeface="Times New Roman" pitchFamily="18" charset="0"/>
                        </a:rPr>
                        <a:t>|</a:t>
                      </a:r>
                      <a:r>
                        <a:rPr kumimoji="0" lang="en-US" sz="2000" b="1" i="0" u="none" strike="noStrike" cap="none" normalizeH="0" baseline="0" dirty="0" smtClean="0">
                          <a:ln>
                            <a:noFill/>
                          </a:ln>
                          <a:solidFill>
                            <a:srgbClr val="AE0ECE"/>
                          </a:solidFill>
                          <a:effectLst/>
                          <a:latin typeface="cmmi10" pitchFamily="34" charset="0"/>
                        </a:rPr>
                        <a:t>c</a:t>
                      </a:r>
                      <a:r>
                        <a:rPr kumimoji="0" lang="en-US" sz="2000" b="1" i="0" u="none" strike="noStrike" cap="none" normalizeH="0" baseline="0" dirty="0" smtClean="0">
                          <a:ln>
                            <a:noFill/>
                          </a:ln>
                          <a:solidFill>
                            <a:srgbClr val="AE0ECE"/>
                          </a:solidFill>
                          <a:effectLst/>
                          <a:latin typeface="cmr10" pitchFamily="34" charset="0"/>
                        </a:rPr>
                        <a:t>/</a:t>
                      </a:r>
                      <a:r>
                        <a:rPr kumimoji="0" lang="en-US" sz="2000" b="1" i="0" u="none" strike="noStrike" cap="none" normalizeH="0" baseline="0" dirty="0" smtClean="0">
                          <a:ln>
                            <a:noFill/>
                          </a:ln>
                          <a:solidFill>
                            <a:srgbClr val="AE0ECE"/>
                          </a:solidFill>
                          <a:effectLst/>
                          <a:latin typeface="cmmi10" pitchFamily="34" charset="0"/>
                        </a:rPr>
                        <a:t>v</a:t>
                      </a:r>
                      <a:r>
                        <a:rPr kumimoji="0" lang="en-US" sz="2000" b="1" i="0" u="none" strike="noStrike" cap="none" normalizeH="0" baseline="0" dirty="0" smtClean="0">
                          <a:ln>
                            <a:noFill/>
                          </a:ln>
                          <a:solidFill>
                            <a:srgbClr val="AE0ECE"/>
                          </a:solidFill>
                          <a:effectLst/>
                          <a:latin typeface="cmr10" pitchFamily="34" charset="0"/>
                        </a:rPr>
                        <a:t> - 4.26</a:t>
                      </a:r>
                      <a:r>
                        <a:rPr kumimoji="0" lang="en-US" sz="2000" b="1" i="0" u="none" strike="noStrike" cap="none" normalizeH="0" baseline="0" dirty="0" smtClean="0">
                          <a:ln>
                            <a:noFill/>
                          </a:ln>
                          <a:solidFill>
                            <a:srgbClr val="AE0ECE"/>
                          </a:solidFill>
                          <a:effectLst/>
                          <a:latin typeface="Times New Roman" pitchFamily="18" charset="0"/>
                          <a:cs typeface="Times New Roman" pitchFamily="18"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err="1" smtClean="0">
                          <a:ln>
                            <a:noFill/>
                          </a:ln>
                          <a:solidFill>
                            <a:schemeClr val="tx1"/>
                          </a:solidFill>
                          <a:effectLst/>
                          <a:latin typeface="cmmi10" pitchFamily="34" charset="0"/>
                        </a:rPr>
                        <a:t>SapsBestCVMean</a:t>
                      </a:r>
                      <a:endParaRPr kumimoji="0" lang="en-US" sz="1800" b="0" i="0" u="none" strike="noStrike" cap="none" normalizeH="0" baseline="0" dirty="0" smtClean="0">
                        <a:ln>
                          <a:noFill/>
                        </a:ln>
                        <a:solidFill>
                          <a:schemeClr val="tx1"/>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mr10" pitchFamily="34" charset="0"/>
                        </a:rPr>
                        <a:t>33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Title 3"/>
          <p:cNvSpPr>
            <a:spLocks noGrp="1"/>
          </p:cNvSpPr>
          <p:nvPr>
            <p:ph type="title"/>
          </p:nvPr>
        </p:nvSpPr>
        <p:spPr>
          <a:xfrm>
            <a:off x="0" y="214290"/>
            <a:ext cx="9144000" cy="642942"/>
          </a:xfrm>
          <a:solidFill>
            <a:schemeClr val="accent1">
              <a:lumMod val="40000"/>
              <a:lumOff val="60000"/>
            </a:schemeClr>
          </a:solidFill>
        </p:spPr>
        <p:txBody>
          <a:bodyPr>
            <a:normAutofit fontScale="90000"/>
          </a:bodyPr>
          <a:lstStyle/>
          <a:p>
            <a:r>
              <a:rPr lang="en-CA" b="1" dirty="0" smtClean="0"/>
              <a:t>Feature Importance – Variable Ratio</a:t>
            </a:r>
            <a:endParaRPr lang="en-CA" b="1" dirty="0"/>
          </a:p>
        </p:txBody>
      </p:sp>
      <p:sp>
        <p:nvSpPr>
          <p:cNvPr id="8" name="Rectangle 25"/>
          <p:cNvSpPr>
            <a:spLocks noGrp="1" noChangeArrowheads="1"/>
          </p:cNvSpPr>
          <p:nvPr>
            <p:ph type="body" sz="half" idx="1"/>
          </p:nvPr>
        </p:nvSpPr>
        <p:spPr>
          <a:xfrm>
            <a:off x="308992" y="990600"/>
            <a:ext cx="8655496" cy="1934344"/>
          </a:xfrm>
        </p:spPr>
        <p:txBody>
          <a:bodyPr>
            <a:normAutofit fontScale="77500" lnSpcReduction="20000"/>
          </a:bodyPr>
          <a:lstStyle/>
          <a:p>
            <a:r>
              <a:rPr lang="en-CA" dirty="0"/>
              <a:t>We can </a:t>
            </a:r>
            <a:r>
              <a:rPr lang="en-CA" b="1" dirty="0">
                <a:solidFill>
                  <a:schemeClr val="accent1"/>
                </a:solidFill>
              </a:rPr>
              <a:t>analyze a model’s features </a:t>
            </a:r>
            <a:r>
              <a:rPr lang="en-CA" dirty="0"/>
              <a:t>to identify problem parameters that most affect empirical </a:t>
            </a:r>
            <a:r>
              <a:rPr lang="en-CA" dirty="0" smtClean="0"/>
              <a:t>hardness</a:t>
            </a:r>
          </a:p>
          <a:p>
            <a:pPr lvl="1"/>
            <a:r>
              <a:rPr lang="en-CA" dirty="0" smtClean="0"/>
              <a:t>problem</a:t>
            </a:r>
            <a:r>
              <a:rPr lang="en-CA" dirty="0"/>
              <a:t>: very high-dimensional </a:t>
            </a:r>
            <a:r>
              <a:rPr lang="en-CA" dirty="0" smtClean="0"/>
              <a:t>models</a:t>
            </a:r>
          </a:p>
          <a:p>
            <a:pPr lvl="1"/>
            <a:r>
              <a:rPr lang="en-CA" dirty="0" smtClean="0"/>
              <a:t>solution</a:t>
            </a:r>
            <a:r>
              <a:rPr lang="en-CA" dirty="0"/>
              <a:t>: subset </a:t>
            </a:r>
            <a:r>
              <a:rPr lang="en-CA" dirty="0" smtClean="0"/>
              <a:t>selection</a:t>
            </a:r>
          </a:p>
          <a:p>
            <a:pPr lvl="1"/>
            <a:r>
              <a:rPr lang="en-CA" dirty="0" smtClean="0"/>
              <a:t>caveat: </a:t>
            </a:r>
            <a:r>
              <a:rPr lang="en-US" dirty="0" smtClean="0"/>
              <a:t>other subsets could potentially </a:t>
            </a:r>
            <a:r>
              <a:rPr lang="en-US" dirty="0"/>
              <a:t>achieve similar performance</a:t>
            </a:r>
          </a:p>
        </p:txBody>
      </p:sp>
      <p:sp>
        <p:nvSpPr>
          <p:cNvPr id="10"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91291965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9956" name="Group 4"/>
          <p:cNvGraphicFramePr>
            <a:graphicFrameLocks noGrp="1"/>
          </p:cNvGraphicFramePr>
          <p:nvPr>
            <p:ph sz="half" idx="2"/>
          </p:nvPr>
        </p:nvGraphicFramePr>
        <p:xfrm>
          <a:off x="381000" y="2846408"/>
          <a:ext cx="8534400" cy="3725864"/>
        </p:xfrm>
        <a:graphic>
          <a:graphicData uri="http://schemas.openxmlformats.org/drawingml/2006/table">
            <a:tbl>
              <a:tblPr/>
              <a:tblGrid>
                <a:gridCol w="6602413">
                  <a:extLst>
                    <a:ext uri="{9D8B030D-6E8A-4147-A177-3AD203B41FA5}">
                      <a16:colId xmlns:a16="http://schemas.microsoft.com/office/drawing/2014/main" val="20000"/>
                    </a:ext>
                  </a:extLst>
                </a:gridCol>
                <a:gridCol w="1931987">
                  <a:extLst>
                    <a:ext uri="{9D8B030D-6E8A-4147-A177-3AD203B41FA5}">
                      <a16:colId xmlns:a16="http://schemas.microsoft.com/office/drawing/2014/main" val="20001"/>
                    </a:ext>
                  </a:extLst>
                </a:gridCol>
              </a:tblGrid>
              <a:tr h="922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mr10" pitchFamily="34" charset="0"/>
                        </a:rPr>
                        <a:t>Variable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mr10" pitchFamily="34" charset="0"/>
                        </a:rPr>
                        <a:t>Cost of Omission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2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2000" b="0" i="0" u="none" strike="noStrike" cap="none" normalizeH="0" baseline="0" dirty="0" smtClean="0">
                          <a:ln>
                            <a:noFill/>
                          </a:ln>
                          <a:solidFill>
                            <a:schemeClr val="tx1"/>
                          </a:solidFill>
                          <a:effectLst/>
                          <a:latin typeface="cmmi10" pitchFamily="34" charset="0"/>
                        </a:rPr>
                        <a:t>c</a:t>
                      </a:r>
                      <a:r>
                        <a:rPr kumimoji="0" lang="en-US" sz="2000" b="0" i="0" u="none" strike="noStrike" cap="none" normalizeH="0" baseline="0" dirty="0" smtClean="0">
                          <a:ln>
                            <a:noFill/>
                          </a:ln>
                          <a:solidFill>
                            <a:schemeClr val="tx1"/>
                          </a:solidFill>
                          <a:effectLst/>
                          <a:latin typeface="cmr10" pitchFamily="34" charset="0"/>
                        </a:rPr>
                        <a:t>/</a:t>
                      </a:r>
                      <a:r>
                        <a:rPr kumimoji="0" lang="en-US" sz="2000" b="0" i="0" u="none" strike="noStrike" cap="none" normalizeH="0" baseline="0" dirty="0" smtClean="0">
                          <a:ln>
                            <a:noFill/>
                          </a:ln>
                          <a:solidFill>
                            <a:schemeClr val="tx1"/>
                          </a:solidFill>
                          <a:effectLst/>
                          <a:latin typeface="cmmi10" pitchFamily="34" charset="0"/>
                        </a:rPr>
                        <a:t>v</a:t>
                      </a:r>
                      <a:r>
                        <a:rPr kumimoji="0" lang="en-US" sz="2000" b="0" i="0" u="none" strike="noStrike" cap="none" normalizeH="0" baseline="0" dirty="0" smtClean="0">
                          <a:ln>
                            <a:noFill/>
                          </a:ln>
                          <a:solidFill>
                            <a:schemeClr val="tx1"/>
                          </a:solidFill>
                          <a:effectLst/>
                          <a:latin typeface="cmr10" pitchFamily="34" charset="0"/>
                        </a:rPr>
                        <a:t> - 4.26</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100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1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2000" b="0" i="0" u="none" strike="noStrike" cap="none" normalizeH="0" baseline="0" dirty="0" smtClean="0">
                          <a:ln>
                            <a:noFill/>
                          </a:ln>
                          <a:solidFill>
                            <a:schemeClr val="tx1"/>
                          </a:solidFill>
                          <a:effectLst/>
                          <a:latin typeface="cmmi10" pitchFamily="34" charset="0"/>
                        </a:rPr>
                        <a:t>c</a:t>
                      </a:r>
                      <a:r>
                        <a:rPr kumimoji="0" lang="en-US" sz="2000" b="0" i="0" u="none" strike="noStrike" cap="none" normalizeH="0" baseline="0" dirty="0" smtClean="0">
                          <a:ln>
                            <a:noFill/>
                          </a:ln>
                          <a:solidFill>
                            <a:schemeClr val="tx1"/>
                          </a:solidFill>
                          <a:effectLst/>
                          <a:latin typeface="cmr10" pitchFamily="34" charset="0"/>
                        </a:rPr>
                        <a:t>/</a:t>
                      </a:r>
                      <a:r>
                        <a:rPr kumimoji="0" lang="en-US" sz="2000" b="0" i="0" u="none" strike="noStrike" cap="none" normalizeH="0" baseline="0" dirty="0" smtClean="0">
                          <a:ln>
                            <a:noFill/>
                          </a:ln>
                          <a:solidFill>
                            <a:schemeClr val="tx1"/>
                          </a:solidFill>
                          <a:effectLst/>
                          <a:latin typeface="cmmi10" pitchFamily="34" charset="0"/>
                        </a:rPr>
                        <a:t>v</a:t>
                      </a:r>
                      <a:r>
                        <a:rPr kumimoji="0" lang="en-US" sz="2000" b="0" i="0" u="none" strike="noStrike" cap="none" normalizeH="0" baseline="0" dirty="0" smtClean="0">
                          <a:ln>
                            <a:noFill/>
                          </a:ln>
                          <a:solidFill>
                            <a:schemeClr val="tx1"/>
                          </a:solidFill>
                          <a:effectLst/>
                          <a:latin typeface="cmr10" pitchFamily="34" charset="0"/>
                        </a:rPr>
                        <a:t> - 4.26</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2000" b="0" i="0" u="none" strike="noStrike" cap="none" normalizeH="0" baseline="30000" dirty="0" smtClean="0">
                          <a:ln>
                            <a:noFill/>
                          </a:ln>
                          <a:solidFill>
                            <a:schemeClr val="tx1"/>
                          </a:solidFill>
                          <a:effectLst/>
                          <a:latin typeface="cmr10" pitchFamily="34"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69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4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mr10" pitchFamily="34" charset="0"/>
                        </a:rPr>
                        <a:t>(</a:t>
                      </a:r>
                      <a:r>
                        <a:rPr kumimoji="0" lang="en-US" sz="1800" b="0" i="0" u="none" strike="noStrike" cap="none" normalizeH="0" baseline="0" dirty="0" smtClean="0">
                          <a:ln>
                            <a:noFill/>
                          </a:ln>
                          <a:solidFill>
                            <a:schemeClr val="tx1"/>
                          </a:solidFill>
                          <a:effectLst/>
                          <a:latin typeface="cmmi10" pitchFamily="34" charset="0"/>
                        </a:rPr>
                        <a:t>v</a:t>
                      </a:r>
                      <a:r>
                        <a:rPr kumimoji="0" lang="en-US" sz="1800" b="0" i="0" u="none" strike="noStrike" cap="none" normalizeH="0" baseline="0" dirty="0" smtClean="0">
                          <a:ln>
                            <a:noFill/>
                          </a:ln>
                          <a:solidFill>
                            <a:schemeClr val="tx1"/>
                          </a:solidFill>
                          <a:effectLst/>
                          <a:latin typeface="cmr10" pitchFamily="34" charset="0"/>
                        </a:rPr>
                        <a:t>/</a:t>
                      </a:r>
                      <a:r>
                        <a:rPr kumimoji="0" lang="en-US" sz="1800" b="0" i="0" u="none" strike="noStrike" cap="none" normalizeH="0" baseline="0" dirty="0" smtClean="0">
                          <a:ln>
                            <a:noFill/>
                          </a:ln>
                          <a:solidFill>
                            <a:schemeClr val="tx1"/>
                          </a:solidFill>
                          <a:effectLst/>
                          <a:latin typeface="cmmi10" pitchFamily="34" charset="0"/>
                        </a:rPr>
                        <a:t>c</a:t>
                      </a:r>
                      <a:r>
                        <a:rPr kumimoji="0" lang="en-US" sz="1800" b="0" i="0" u="none" strike="noStrike" cap="none" normalizeH="0" baseline="0" dirty="0" smtClean="0">
                          <a:ln>
                            <a:noFill/>
                          </a:ln>
                          <a:solidFill>
                            <a:schemeClr val="tx1"/>
                          </a:solidFill>
                          <a:effectLst/>
                          <a:latin typeface="cmr10" pitchFamily="34" charset="0"/>
                        </a:rPr>
                        <a:t>)</a:t>
                      </a:r>
                      <a:r>
                        <a:rPr kumimoji="0" lang="en-US" sz="1800" b="0" i="0" u="none" strike="noStrike" cap="none" normalizeH="0" baseline="30000" dirty="0" smtClean="0">
                          <a:ln>
                            <a:noFill/>
                          </a:ln>
                          <a:solidFill>
                            <a:schemeClr val="tx1"/>
                          </a:solidFill>
                          <a:effectLst/>
                          <a:latin typeface="cmr10" pitchFamily="34" charset="0"/>
                        </a:rPr>
                        <a:t>2</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1" i="0" u="none" strike="noStrike" cap="none" normalizeH="0" baseline="0" dirty="0" err="1" smtClean="0">
                          <a:ln>
                            <a:noFill/>
                          </a:ln>
                          <a:solidFill>
                            <a:srgbClr val="5151C5"/>
                          </a:solidFill>
                          <a:effectLst/>
                          <a:latin typeface="cmmi10" pitchFamily="34" charset="0"/>
                        </a:rPr>
                        <a:t>SapsBestCVMean</a:t>
                      </a:r>
                      <a:endParaRPr kumimoji="0" lang="en-US" sz="1800" b="1" i="0" u="none" strike="noStrike" cap="none" normalizeH="0" baseline="0" dirty="0" smtClean="0">
                        <a:ln>
                          <a:noFill/>
                        </a:ln>
                        <a:solidFill>
                          <a:srgbClr val="5151C5"/>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53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5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2000" b="0" i="0" u="none" strike="noStrike" cap="none" normalizeH="0" baseline="0" dirty="0" smtClean="0">
                          <a:ln>
                            <a:noFill/>
                          </a:ln>
                          <a:solidFill>
                            <a:schemeClr val="tx1"/>
                          </a:solidFill>
                          <a:effectLst/>
                          <a:latin typeface="cmmi10" pitchFamily="34" charset="0"/>
                        </a:rPr>
                        <a:t>c</a:t>
                      </a:r>
                      <a:r>
                        <a:rPr kumimoji="0" lang="en-US" sz="2000" b="0" i="0" u="none" strike="noStrike" cap="none" normalizeH="0" baseline="0" dirty="0" smtClean="0">
                          <a:ln>
                            <a:noFill/>
                          </a:ln>
                          <a:solidFill>
                            <a:schemeClr val="tx1"/>
                          </a:solidFill>
                          <a:effectLst/>
                          <a:latin typeface="cmr10" pitchFamily="34" charset="0"/>
                        </a:rPr>
                        <a:t>/</a:t>
                      </a:r>
                      <a:r>
                        <a:rPr kumimoji="0" lang="en-US" sz="2000" b="0" i="0" u="none" strike="noStrike" cap="none" normalizeH="0" baseline="0" dirty="0" smtClean="0">
                          <a:ln>
                            <a:noFill/>
                          </a:ln>
                          <a:solidFill>
                            <a:schemeClr val="tx1"/>
                          </a:solidFill>
                          <a:effectLst/>
                          <a:latin typeface="cmmi10" pitchFamily="34" charset="0"/>
                        </a:rPr>
                        <a:t>v</a:t>
                      </a:r>
                      <a:r>
                        <a:rPr kumimoji="0" lang="en-US" sz="2000" b="0" i="0" u="none" strike="noStrike" cap="none" normalizeH="0" baseline="0" dirty="0" smtClean="0">
                          <a:ln>
                            <a:noFill/>
                          </a:ln>
                          <a:solidFill>
                            <a:schemeClr val="tx1"/>
                          </a:solidFill>
                          <a:effectLst/>
                          <a:latin typeface="cmr10" pitchFamily="34" charset="0"/>
                        </a:rPr>
                        <a:t> - 4.26</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1" i="0" u="none" strike="noStrike" cap="none" normalizeH="0" baseline="0" dirty="0" err="1" smtClean="0">
                          <a:ln>
                            <a:noFill/>
                          </a:ln>
                          <a:solidFill>
                            <a:srgbClr val="5151C5"/>
                          </a:solidFill>
                          <a:effectLst/>
                          <a:latin typeface="cmmi10" pitchFamily="34" charset="0"/>
                        </a:rPr>
                        <a:t>SapsBestCVMean</a:t>
                      </a:r>
                      <a:endParaRPr kumimoji="0" lang="en-US" sz="1800" b="1" i="0" u="none" strike="noStrike" cap="none" normalizeH="0" baseline="0" dirty="0" smtClean="0">
                        <a:ln>
                          <a:noFill/>
                        </a:ln>
                        <a:solidFill>
                          <a:srgbClr val="5151C5"/>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33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2" name="Group 28"/>
          <p:cNvGrpSpPr>
            <a:grpSpLocks/>
          </p:cNvGrpSpPr>
          <p:nvPr/>
        </p:nvGrpSpPr>
        <p:grpSpPr bwMode="auto">
          <a:xfrm>
            <a:off x="4533900" y="3344883"/>
            <a:ext cx="2343150" cy="1433512"/>
            <a:chOff x="2856" y="1845"/>
            <a:chExt cx="1476" cy="903"/>
          </a:xfrm>
        </p:grpSpPr>
        <p:sp>
          <p:nvSpPr>
            <p:cNvPr id="509979" name="Rectangle 27"/>
            <p:cNvSpPr>
              <a:spLocks noChangeArrowheads="1"/>
            </p:cNvSpPr>
            <p:nvPr/>
          </p:nvSpPr>
          <p:spPr bwMode="auto">
            <a:xfrm>
              <a:off x="2856" y="1845"/>
              <a:ext cx="1476" cy="903"/>
            </a:xfrm>
            <a:prstGeom prst="rect">
              <a:avLst/>
            </a:prstGeom>
            <a:solidFill>
              <a:srgbClr val="EAEAEA"/>
            </a:solidFill>
            <a:ln w="9525">
              <a:solidFill>
                <a:schemeClr val="tx1"/>
              </a:solidFill>
              <a:miter lim="800000"/>
              <a:headEnd/>
              <a:tailEnd/>
            </a:ln>
            <a:effectLst/>
          </p:spPr>
          <p:txBody>
            <a:bodyPr wrap="none" anchor="ctr"/>
            <a:lstStyle/>
            <a:p>
              <a:endParaRPr lang="en-CA"/>
            </a:p>
          </p:txBody>
        </p:sp>
        <p:pic>
          <p:nvPicPr>
            <p:cNvPr id="509976" name="Picture 24" descr="BestCV"/>
            <p:cNvPicPr>
              <a:picLocks noChangeAspect="1" noChangeArrowheads="1"/>
            </p:cNvPicPr>
            <p:nvPr/>
          </p:nvPicPr>
          <p:blipFill>
            <a:blip r:embed="rId3" cstate="print"/>
            <a:srcRect/>
            <a:stretch>
              <a:fillRect/>
            </a:stretch>
          </p:blipFill>
          <p:spPr bwMode="auto">
            <a:xfrm>
              <a:off x="2856" y="1845"/>
              <a:ext cx="1409" cy="903"/>
            </a:xfrm>
            <a:prstGeom prst="rect">
              <a:avLst/>
            </a:prstGeom>
            <a:noFill/>
          </p:spPr>
        </p:pic>
      </p:grpSp>
      <p:sp>
        <p:nvSpPr>
          <p:cNvPr id="9" name="Title 3"/>
          <p:cNvSpPr>
            <a:spLocks noGrp="1"/>
          </p:cNvSpPr>
          <p:nvPr>
            <p:ph type="title"/>
          </p:nvPr>
        </p:nvSpPr>
        <p:spPr>
          <a:xfrm>
            <a:off x="0" y="214290"/>
            <a:ext cx="9144000" cy="642942"/>
          </a:xfrm>
          <a:solidFill>
            <a:schemeClr val="accent1">
              <a:lumMod val="40000"/>
              <a:lumOff val="60000"/>
            </a:schemeClr>
          </a:solidFill>
        </p:spPr>
        <p:txBody>
          <a:bodyPr>
            <a:normAutofit fontScale="90000"/>
          </a:bodyPr>
          <a:lstStyle/>
          <a:p>
            <a:r>
              <a:rPr lang="en-CA" b="1" dirty="0" smtClean="0"/>
              <a:t>Feature Importance – Variable Ratio</a:t>
            </a:r>
            <a:endParaRPr lang="en-CA" b="1" dirty="0"/>
          </a:p>
        </p:txBody>
      </p:sp>
      <p:sp>
        <p:nvSpPr>
          <p:cNvPr id="10" name="Rectangle 25"/>
          <p:cNvSpPr>
            <a:spLocks noGrp="1" noChangeArrowheads="1"/>
          </p:cNvSpPr>
          <p:nvPr>
            <p:ph type="body" sz="half" idx="1"/>
          </p:nvPr>
        </p:nvSpPr>
        <p:spPr>
          <a:xfrm>
            <a:off x="308992" y="990600"/>
            <a:ext cx="8655496" cy="1934344"/>
          </a:xfrm>
        </p:spPr>
        <p:txBody>
          <a:bodyPr>
            <a:normAutofit fontScale="77500" lnSpcReduction="20000"/>
          </a:bodyPr>
          <a:lstStyle/>
          <a:p>
            <a:r>
              <a:rPr lang="en-CA" dirty="0"/>
              <a:t>We can </a:t>
            </a:r>
            <a:r>
              <a:rPr lang="en-CA" b="1" dirty="0">
                <a:solidFill>
                  <a:schemeClr val="accent1"/>
                </a:solidFill>
              </a:rPr>
              <a:t>analyze a model’s features </a:t>
            </a:r>
            <a:r>
              <a:rPr lang="en-CA" dirty="0"/>
              <a:t>to identify problem parameters that most affect empirical </a:t>
            </a:r>
            <a:r>
              <a:rPr lang="en-CA" dirty="0" smtClean="0"/>
              <a:t>hardness</a:t>
            </a:r>
          </a:p>
          <a:p>
            <a:pPr lvl="1"/>
            <a:r>
              <a:rPr lang="en-CA" dirty="0" smtClean="0"/>
              <a:t>problem</a:t>
            </a:r>
            <a:r>
              <a:rPr lang="en-CA" dirty="0"/>
              <a:t>: very high-dimensional </a:t>
            </a:r>
            <a:r>
              <a:rPr lang="en-CA" dirty="0" smtClean="0"/>
              <a:t>models</a:t>
            </a:r>
          </a:p>
          <a:p>
            <a:pPr lvl="1"/>
            <a:r>
              <a:rPr lang="en-CA" dirty="0" smtClean="0"/>
              <a:t>solution</a:t>
            </a:r>
            <a:r>
              <a:rPr lang="en-CA" dirty="0"/>
              <a:t>: subset </a:t>
            </a:r>
            <a:r>
              <a:rPr lang="en-CA" dirty="0" smtClean="0"/>
              <a:t>selection</a:t>
            </a:r>
          </a:p>
          <a:p>
            <a:pPr lvl="1"/>
            <a:r>
              <a:rPr lang="en-CA" dirty="0" smtClean="0"/>
              <a:t>caveat: </a:t>
            </a:r>
            <a:r>
              <a:rPr lang="en-US" dirty="0" smtClean="0"/>
              <a:t>other subsets could potentially </a:t>
            </a:r>
            <a:r>
              <a:rPr lang="en-US" dirty="0"/>
              <a:t>achieve similar performance</a:t>
            </a:r>
          </a:p>
        </p:txBody>
      </p:sp>
      <p:sp>
        <p:nvSpPr>
          <p:cNvPr id="12"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68798940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9" name="Picture 3"/>
          <p:cNvPicPr>
            <a:picLocks noChangeAspect="1" noChangeArrowheads="1"/>
          </p:cNvPicPr>
          <p:nvPr/>
        </p:nvPicPr>
        <p:blipFill>
          <a:blip r:embed="rId3" cstate="print"/>
          <a:srcRect/>
          <a:stretch>
            <a:fillRect/>
          </a:stretch>
        </p:blipFill>
        <p:spPr bwMode="auto">
          <a:xfrm>
            <a:off x="455613" y="927123"/>
            <a:ext cx="8001000" cy="5859463"/>
          </a:xfrm>
          <a:prstGeom prst="rect">
            <a:avLst/>
          </a:prstGeom>
          <a:noFill/>
          <a:ln w="9525">
            <a:noFill/>
            <a:miter lim="800000"/>
            <a:headEnd/>
            <a:tailEnd/>
          </a:ln>
          <a:effectLst/>
        </p:spPr>
      </p:pic>
      <p:sp>
        <p:nvSpPr>
          <p:cNvPr id="4" name="Title 3"/>
          <p:cNvSpPr>
            <a:spLocks noGrp="1"/>
          </p:cNvSpPr>
          <p:nvPr>
            <p:ph type="title"/>
          </p:nvPr>
        </p:nvSpPr>
        <p:spPr/>
        <p:txBody>
          <a:bodyPr>
            <a:normAutofit fontScale="90000"/>
          </a:bodyPr>
          <a:lstStyle/>
          <a:p>
            <a:r>
              <a:rPr lang="en-CA" dirty="0" smtClean="0"/>
              <a:t>Fixed Ratio Data</a:t>
            </a:r>
            <a:endParaRPr lang="en-CA" dirty="0"/>
          </a:p>
        </p:txBody>
      </p:sp>
      <p:sp>
        <p:nvSpPr>
          <p:cNvPr id="6" name="Down Arrow 5"/>
          <p:cNvSpPr/>
          <p:nvPr/>
        </p:nvSpPr>
        <p:spPr>
          <a:xfrm>
            <a:off x="4714876" y="1000108"/>
            <a:ext cx="357190" cy="571504"/>
          </a:xfrm>
          <a:prstGeom prst="down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Down Arrow 6"/>
          <p:cNvSpPr/>
          <p:nvPr/>
        </p:nvSpPr>
        <p:spPr>
          <a:xfrm flipV="1">
            <a:off x="4714876" y="5286388"/>
            <a:ext cx="357190" cy="571504"/>
          </a:xfrm>
          <a:prstGeom prst="down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8059327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normAutofit fontScale="90000"/>
          </a:bodyPr>
          <a:lstStyle/>
          <a:p>
            <a:r>
              <a:rPr lang="en-US" dirty="0"/>
              <a:t>Fixed Ratio Prediction (</a:t>
            </a:r>
            <a:r>
              <a:rPr lang="en-US" dirty="0" err="1"/>
              <a:t>Kcnfs</a:t>
            </a:r>
            <a:r>
              <a:rPr lang="en-US" dirty="0"/>
              <a:t>)</a:t>
            </a:r>
          </a:p>
        </p:txBody>
      </p:sp>
      <p:grpSp>
        <p:nvGrpSpPr>
          <p:cNvPr id="2" name="Group 8"/>
          <p:cNvGrpSpPr>
            <a:grpSpLocks noChangeAspect="1"/>
          </p:cNvGrpSpPr>
          <p:nvPr/>
        </p:nvGrpSpPr>
        <p:grpSpPr bwMode="auto">
          <a:xfrm>
            <a:off x="708025" y="925537"/>
            <a:ext cx="7456488" cy="5932487"/>
            <a:chOff x="207" y="288"/>
            <a:chExt cx="5121" cy="4074"/>
          </a:xfrm>
        </p:grpSpPr>
        <p:sp>
          <p:nvSpPr>
            <p:cNvPr id="201735" name="AutoShape 7"/>
            <p:cNvSpPr>
              <a:spLocks noChangeAspect="1" noChangeArrowheads="1" noTextEdit="1"/>
            </p:cNvSpPr>
            <p:nvPr/>
          </p:nvSpPr>
          <p:spPr bwMode="auto">
            <a:xfrm>
              <a:off x="207" y="288"/>
              <a:ext cx="5121" cy="4074"/>
            </a:xfrm>
            <a:prstGeom prst="rect">
              <a:avLst/>
            </a:prstGeom>
            <a:noFill/>
            <a:ln w="9525">
              <a:noFill/>
              <a:miter lim="800000"/>
              <a:headEnd/>
              <a:tailEnd/>
            </a:ln>
          </p:spPr>
          <p:txBody>
            <a:bodyPr/>
            <a:lstStyle/>
            <a:p>
              <a:endParaRPr lang="en-CA"/>
            </a:p>
          </p:txBody>
        </p:sp>
        <p:grpSp>
          <p:nvGrpSpPr>
            <p:cNvPr id="3" name="Group 209"/>
            <p:cNvGrpSpPr>
              <a:grpSpLocks/>
            </p:cNvGrpSpPr>
            <p:nvPr/>
          </p:nvGrpSpPr>
          <p:grpSpPr bwMode="auto">
            <a:xfrm>
              <a:off x="961" y="508"/>
              <a:ext cx="4101" cy="3179"/>
              <a:chOff x="961" y="508"/>
              <a:chExt cx="4101" cy="3179"/>
            </a:xfrm>
          </p:grpSpPr>
          <p:sp>
            <p:nvSpPr>
              <p:cNvPr id="201737" name="Rectangle 9"/>
              <p:cNvSpPr>
                <a:spLocks noChangeArrowheads="1"/>
              </p:cNvSpPr>
              <p:nvPr/>
            </p:nvSpPr>
            <p:spPr bwMode="auto">
              <a:xfrm>
                <a:off x="1008" y="508"/>
                <a:ext cx="4053" cy="3131"/>
              </a:xfrm>
              <a:prstGeom prst="rect">
                <a:avLst/>
              </a:prstGeom>
              <a:noFill/>
              <a:ln w="9525">
                <a:noFill/>
                <a:miter lim="800000"/>
                <a:headEnd/>
                <a:tailEnd/>
              </a:ln>
            </p:spPr>
            <p:txBody>
              <a:bodyPr/>
              <a:lstStyle/>
              <a:p>
                <a:endParaRPr lang="en-CA"/>
              </a:p>
            </p:txBody>
          </p:sp>
          <p:sp>
            <p:nvSpPr>
              <p:cNvPr id="201738" name="Rectangle 10"/>
              <p:cNvSpPr>
                <a:spLocks noChangeArrowheads="1"/>
              </p:cNvSpPr>
              <p:nvPr/>
            </p:nvSpPr>
            <p:spPr bwMode="auto">
              <a:xfrm>
                <a:off x="1008" y="508"/>
                <a:ext cx="4053" cy="3131"/>
              </a:xfrm>
              <a:prstGeom prst="rect">
                <a:avLst/>
              </a:prstGeom>
              <a:noFill/>
              <a:ln w="7938">
                <a:solidFill>
                  <a:srgbClr val="808080"/>
                </a:solidFill>
                <a:miter lim="800000"/>
                <a:headEnd/>
                <a:tailEnd/>
              </a:ln>
            </p:spPr>
            <p:txBody>
              <a:bodyPr/>
              <a:lstStyle/>
              <a:p>
                <a:endParaRPr lang="en-CA"/>
              </a:p>
            </p:txBody>
          </p:sp>
          <p:sp>
            <p:nvSpPr>
              <p:cNvPr id="201739" name="Line 11"/>
              <p:cNvSpPr>
                <a:spLocks noChangeShapeType="1"/>
              </p:cNvSpPr>
              <p:nvPr/>
            </p:nvSpPr>
            <p:spPr bwMode="auto">
              <a:xfrm>
                <a:off x="1008" y="508"/>
                <a:ext cx="1" cy="3131"/>
              </a:xfrm>
              <a:prstGeom prst="line">
                <a:avLst/>
              </a:prstGeom>
              <a:noFill/>
              <a:ln w="0">
                <a:solidFill>
                  <a:srgbClr val="000000"/>
                </a:solidFill>
                <a:round/>
                <a:headEnd/>
                <a:tailEnd/>
              </a:ln>
            </p:spPr>
            <p:txBody>
              <a:bodyPr/>
              <a:lstStyle/>
              <a:p>
                <a:endParaRPr lang="en-CA"/>
              </a:p>
            </p:txBody>
          </p:sp>
          <p:sp>
            <p:nvSpPr>
              <p:cNvPr id="201740" name="Line 12"/>
              <p:cNvSpPr>
                <a:spLocks noChangeShapeType="1"/>
              </p:cNvSpPr>
              <p:nvPr/>
            </p:nvSpPr>
            <p:spPr bwMode="auto">
              <a:xfrm>
                <a:off x="961" y="3639"/>
                <a:ext cx="47" cy="1"/>
              </a:xfrm>
              <a:prstGeom prst="line">
                <a:avLst/>
              </a:prstGeom>
              <a:noFill/>
              <a:ln w="0">
                <a:solidFill>
                  <a:srgbClr val="000000"/>
                </a:solidFill>
                <a:round/>
                <a:headEnd/>
                <a:tailEnd/>
              </a:ln>
            </p:spPr>
            <p:txBody>
              <a:bodyPr/>
              <a:lstStyle/>
              <a:p>
                <a:endParaRPr lang="en-CA"/>
              </a:p>
            </p:txBody>
          </p:sp>
          <p:sp>
            <p:nvSpPr>
              <p:cNvPr id="201741" name="Line 13"/>
              <p:cNvSpPr>
                <a:spLocks noChangeShapeType="1"/>
              </p:cNvSpPr>
              <p:nvPr/>
            </p:nvSpPr>
            <p:spPr bwMode="auto">
              <a:xfrm>
                <a:off x="961" y="3011"/>
                <a:ext cx="47" cy="1"/>
              </a:xfrm>
              <a:prstGeom prst="line">
                <a:avLst/>
              </a:prstGeom>
              <a:noFill/>
              <a:ln w="0">
                <a:solidFill>
                  <a:srgbClr val="000000"/>
                </a:solidFill>
                <a:round/>
                <a:headEnd/>
                <a:tailEnd/>
              </a:ln>
            </p:spPr>
            <p:txBody>
              <a:bodyPr/>
              <a:lstStyle/>
              <a:p>
                <a:endParaRPr lang="en-CA"/>
              </a:p>
            </p:txBody>
          </p:sp>
          <p:sp>
            <p:nvSpPr>
              <p:cNvPr id="201742" name="Line 14"/>
              <p:cNvSpPr>
                <a:spLocks noChangeShapeType="1"/>
              </p:cNvSpPr>
              <p:nvPr/>
            </p:nvSpPr>
            <p:spPr bwMode="auto">
              <a:xfrm>
                <a:off x="961" y="2388"/>
                <a:ext cx="47" cy="1"/>
              </a:xfrm>
              <a:prstGeom prst="line">
                <a:avLst/>
              </a:prstGeom>
              <a:noFill/>
              <a:ln w="0">
                <a:solidFill>
                  <a:srgbClr val="000000"/>
                </a:solidFill>
                <a:round/>
                <a:headEnd/>
                <a:tailEnd/>
              </a:ln>
            </p:spPr>
            <p:txBody>
              <a:bodyPr/>
              <a:lstStyle/>
              <a:p>
                <a:endParaRPr lang="en-CA"/>
              </a:p>
            </p:txBody>
          </p:sp>
          <p:sp>
            <p:nvSpPr>
              <p:cNvPr id="201743" name="Line 15"/>
              <p:cNvSpPr>
                <a:spLocks noChangeShapeType="1"/>
              </p:cNvSpPr>
              <p:nvPr/>
            </p:nvSpPr>
            <p:spPr bwMode="auto">
              <a:xfrm>
                <a:off x="961" y="1760"/>
                <a:ext cx="47" cy="1"/>
              </a:xfrm>
              <a:prstGeom prst="line">
                <a:avLst/>
              </a:prstGeom>
              <a:noFill/>
              <a:ln w="0">
                <a:solidFill>
                  <a:srgbClr val="000000"/>
                </a:solidFill>
                <a:round/>
                <a:headEnd/>
                <a:tailEnd/>
              </a:ln>
            </p:spPr>
            <p:txBody>
              <a:bodyPr/>
              <a:lstStyle/>
              <a:p>
                <a:endParaRPr lang="en-CA"/>
              </a:p>
            </p:txBody>
          </p:sp>
          <p:sp>
            <p:nvSpPr>
              <p:cNvPr id="201744" name="Line 16"/>
              <p:cNvSpPr>
                <a:spLocks noChangeShapeType="1"/>
              </p:cNvSpPr>
              <p:nvPr/>
            </p:nvSpPr>
            <p:spPr bwMode="auto">
              <a:xfrm>
                <a:off x="961" y="1136"/>
                <a:ext cx="47" cy="1"/>
              </a:xfrm>
              <a:prstGeom prst="line">
                <a:avLst/>
              </a:prstGeom>
              <a:noFill/>
              <a:ln w="0">
                <a:solidFill>
                  <a:srgbClr val="000000"/>
                </a:solidFill>
                <a:round/>
                <a:headEnd/>
                <a:tailEnd/>
              </a:ln>
            </p:spPr>
            <p:txBody>
              <a:bodyPr/>
              <a:lstStyle/>
              <a:p>
                <a:endParaRPr lang="en-CA"/>
              </a:p>
            </p:txBody>
          </p:sp>
          <p:sp>
            <p:nvSpPr>
              <p:cNvPr id="201745" name="Line 17"/>
              <p:cNvSpPr>
                <a:spLocks noChangeShapeType="1"/>
              </p:cNvSpPr>
              <p:nvPr/>
            </p:nvSpPr>
            <p:spPr bwMode="auto">
              <a:xfrm>
                <a:off x="961" y="508"/>
                <a:ext cx="47" cy="1"/>
              </a:xfrm>
              <a:prstGeom prst="line">
                <a:avLst/>
              </a:prstGeom>
              <a:noFill/>
              <a:ln w="0">
                <a:solidFill>
                  <a:srgbClr val="000000"/>
                </a:solidFill>
                <a:round/>
                <a:headEnd/>
                <a:tailEnd/>
              </a:ln>
            </p:spPr>
            <p:txBody>
              <a:bodyPr/>
              <a:lstStyle/>
              <a:p>
                <a:endParaRPr lang="en-CA"/>
              </a:p>
            </p:txBody>
          </p:sp>
          <p:sp>
            <p:nvSpPr>
              <p:cNvPr id="201746" name="Line 18"/>
              <p:cNvSpPr>
                <a:spLocks noChangeShapeType="1"/>
              </p:cNvSpPr>
              <p:nvPr/>
            </p:nvSpPr>
            <p:spPr bwMode="auto">
              <a:xfrm>
                <a:off x="1008" y="3639"/>
                <a:ext cx="4053" cy="1"/>
              </a:xfrm>
              <a:prstGeom prst="line">
                <a:avLst/>
              </a:prstGeom>
              <a:noFill/>
              <a:ln w="0">
                <a:solidFill>
                  <a:srgbClr val="000000"/>
                </a:solidFill>
                <a:round/>
                <a:headEnd/>
                <a:tailEnd/>
              </a:ln>
            </p:spPr>
            <p:txBody>
              <a:bodyPr/>
              <a:lstStyle/>
              <a:p>
                <a:endParaRPr lang="en-CA"/>
              </a:p>
            </p:txBody>
          </p:sp>
          <p:sp>
            <p:nvSpPr>
              <p:cNvPr id="201747" name="Line 19"/>
              <p:cNvSpPr>
                <a:spLocks noChangeShapeType="1"/>
              </p:cNvSpPr>
              <p:nvPr/>
            </p:nvSpPr>
            <p:spPr bwMode="auto">
              <a:xfrm flipV="1">
                <a:off x="1008" y="3639"/>
                <a:ext cx="1" cy="48"/>
              </a:xfrm>
              <a:prstGeom prst="line">
                <a:avLst/>
              </a:prstGeom>
              <a:noFill/>
              <a:ln w="0">
                <a:solidFill>
                  <a:srgbClr val="000000"/>
                </a:solidFill>
                <a:round/>
                <a:headEnd/>
                <a:tailEnd/>
              </a:ln>
            </p:spPr>
            <p:txBody>
              <a:bodyPr/>
              <a:lstStyle/>
              <a:p>
                <a:endParaRPr lang="en-CA"/>
              </a:p>
            </p:txBody>
          </p:sp>
          <p:sp>
            <p:nvSpPr>
              <p:cNvPr id="201748" name="Line 20"/>
              <p:cNvSpPr>
                <a:spLocks noChangeShapeType="1"/>
              </p:cNvSpPr>
              <p:nvPr/>
            </p:nvSpPr>
            <p:spPr bwMode="auto">
              <a:xfrm flipV="1">
                <a:off x="1820" y="3639"/>
                <a:ext cx="1" cy="48"/>
              </a:xfrm>
              <a:prstGeom prst="line">
                <a:avLst/>
              </a:prstGeom>
              <a:noFill/>
              <a:ln w="0">
                <a:solidFill>
                  <a:srgbClr val="000000"/>
                </a:solidFill>
                <a:round/>
                <a:headEnd/>
                <a:tailEnd/>
              </a:ln>
            </p:spPr>
            <p:txBody>
              <a:bodyPr/>
              <a:lstStyle/>
              <a:p>
                <a:endParaRPr lang="en-CA"/>
              </a:p>
            </p:txBody>
          </p:sp>
          <p:sp>
            <p:nvSpPr>
              <p:cNvPr id="201749" name="Line 21"/>
              <p:cNvSpPr>
                <a:spLocks noChangeShapeType="1"/>
              </p:cNvSpPr>
              <p:nvPr/>
            </p:nvSpPr>
            <p:spPr bwMode="auto">
              <a:xfrm flipV="1">
                <a:off x="2631" y="3639"/>
                <a:ext cx="1" cy="48"/>
              </a:xfrm>
              <a:prstGeom prst="line">
                <a:avLst/>
              </a:prstGeom>
              <a:noFill/>
              <a:ln w="0">
                <a:solidFill>
                  <a:srgbClr val="000000"/>
                </a:solidFill>
                <a:round/>
                <a:headEnd/>
                <a:tailEnd/>
              </a:ln>
            </p:spPr>
            <p:txBody>
              <a:bodyPr/>
              <a:lstStyle/>
              <a:p>
                <a:endParaRPr lang="en-CA"/>
              </a:p>
            </p:txBody>
          </p:sp>
          <p:sp>
            <p:nvSpPr>
              <p:cNvPr id="201750" name="Line 22"/>
              <p:cNvSpPr>
                <a:spLocks noChangeShapeType="1"/>
              </p:cNvSpPr>
              <p:nvPr/>
            </p:nvSpPr>
            <p:spPr bwMode="auto">
              <a:xfrm flipV="1">
                <a:off x="3438" y="3639"/>
                <a:ext cx="1" cy="48"/>
              </a:xfrm>
              <a:prstGeom prst="line">
                <a:avLst/>
              </a:prstGeom>
              <a:noFill/>
              <a:ln w="0">
                <a:solidFill>
                  <a:srgbClr val="000000"/>
                </a:solidFill>
                <a:round/>
                <a:headEnd/>
                <a:tailEnd/>
              </a:ln>
            </p:spPr>
            <p:txBody>
              <a:bodyPr/>
              <a:lstStyle/>
              <a:p>
                <a:endParaRPr lang="en-CA"/>
              </a:p>
            </p:txBody>
          </p:sp>
          <p:sp>
            <p:nvSpPr>
              <p:cNvPr id="201751" name="Line 23"/>
              <p:cNvSpPr>
                <a:spLocks noChangeShapeType="1"/>
              </p:cNvSpPr>
              <p:nvPr/>
            </p:nvSpPr>
            <p:spPr bwMode="auto">
              <a:xfrm flipV="1">
                <a:off x="4249" y="3639"/>
                <a:ext cx="1" cy="48"/>
              </a:xfrm>
              <a:prstGeom prst="line">
                <a:avLst/>
              </a:prstGeom>
              <a:noFill/>
              <a:ln w="0">
                <a:solidFill>
                  <a:srgbClr val="000000"/>
                </a:solidFill>
                <a:round/>
                <a:headEnd/>
                <a:tailEnd/>
              </a:ln>
            </p:spPr>
            <p:txBody>
              <a:bodyPr/>
              <a:lstStyle/>
              <a:p>
                <a:endParaRPr lang="en-CA"/>
              </a:p>
            </p:txBody>
          </p:sp>
          <p:sp>
            <p:nvSpPr>
              <p:cNvPr id="201752" name="Line 24"/>
              <p:cNvSpPr>
                <a:spLocks noChangeShapeType="1"/>
              </p:cNvSpPr>
              <p:nvPr/>
            </p:nvSpPr>
            <p:spPr bwMode="auto">
              <a:xfrm flipV="1">
                <a:off x="5061" y="3639"/>
                <a:ext cx="1" cy="48"/>
              </a:xfrm>
              <a:prstGeom prst="line">
                <a:avLst/>
              </a:prstGeom>
              <a:noFill/>
              <a:ln w="0">
                <a:solidFill>
                  <a:srgbClr val="000000"/>
                </a:solidFill>
                <a:round/>
                <a:headEnd/>
                <a:tailEnd/>
              </a:ln>
            </p:spPr>
            <p:txBody>
              <a:bodyPr/>
              <a:lstStyle/>
              <a:p>
                <a:endParaRPr lang="en-CA"/>
              </a:p>
            </p:txBody>
          </p:sp>
          <p:sp>
            <p:nvSpPr>
              <p:cNvPr id="201753" name="Freeform 25"/>
              <p:cNvSpPr>
                <a:spLocks/>
              </p:cNvSpPr>
              <p:nvPr/>
            </p:nvSpPr>
            <p:spPr bwMode="auto">
              <a:xfrm>
                <a:off x="4207"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54" name="Freeform 26"/>
              <p:cNvSpPr>
                <a:spLocks/>
              </p:cNvSpPr>
              <p:nvPr/>
            </p:nvSpPr>
            <p:spPr bwMode="auto">
              <a:xfrm>
                <a:off x="4129"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55" name="Freeform 27"/>
              <p:cNvSpPr>
                <a:spLocks/>
              </p:cNvSpPr>
              <p:nvPr/>
            </p:nvSpPr>
            <p:spPr bwMode="auto">
              <a:xfrm>
                <a:off x="4014" y="16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56" name="Freeform 28"/>
              <p:cNvSpPr>
                <a:spLocks/>
              </p:cNvSpPr>
              <p:nvPr/>
            </p:nvSpPr>
            <p:spPr bwMode="auto">
              <a:xfrm>
                <a:off x="2972" y="15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57" name="Freeform 29"/>
              <p:cNvSpPr>
                <a:spLocks/>
              </p:cNvSpPr>
              <p:nvPr/>
            </p:nvSpPr>
            <p:spPr bwMode="auto">
              <a:xfrm>
                <a:off x="3773" y="190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58" name="Freeform 30"/>
              <p:cNvSpPr>
                <a:spLocks/>
              </p:cNvSpPr>
              <p:nvPr/>
            </p:nvSpPr>
            <p:spPr bwMode="auto">
              <a:xfrm>
                <a:off x="4291" y="102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59" name="Freeform 31"/>
              <p:cNvSpPr>
                <a:spLocks/>
              </p:cNvSpPr>
              <p:nvPr/>
            </p:nvSpPr>
            <p:spPr bwMode="auto">
              <a:xfrm>
                <a:off x="4035" y="14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60" name="Freeform 32"/>
              <p:cNvSpPr>
                <a:spLocks/>
              </p:cNvSpPr>
              <p:nvPr/>
            </p:nvSpPr>
            <p:spPr bwMode="auto">
              <a:xfrm>
                <a:off x="3302" y="189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61" name="Freeform 33"/>
              <p:cNvSpPr>
                <a:spLocks/>
              </p:cNvSpPr>
              <p:nvPr/>
            </p:nvSpPr>
            <p:spPr bwMode="auto">
              <a:xfrm>
                <a:off x="4307" y="140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62" name="Freeform 34"/>
              <p:cNvSpPr>
                <a:spLocks/>
              </p:cNvSpPr>
              <p:nvPr/>
            </p:nvSpPr>
            <p:spPr bwMode="auto">
              <a:xfrm>
                <a:off x="3972"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63" name="Freeform 35"/>
              <p:cNvSpPr>
                <a:spLocks/>
              </p:cNvSpPr>
              <p:nvPr/>
            </p:nvSpPr>
            <p:spPr bwMode="auto">
              <a:xfrm>
                <a:off x="3254" y="24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64" name="Freeform 36"/>
              <p:cNvSpPr>
                <a:spLocks/>
              </p:cNvSpPr>
              <p:nvPr/>
            </p:nvSpPr>
            <p:spPr bwMode="auto">
              <a:xfrm>
                <a:off x="4218" y="10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65" name="Freeform 37"/>
              <p:cNvSpPr>
                <a:spLocks/>
              </p:cNvSpPr>
              <p:nvPr/>
            </p:nvSpPr>
            <p:spPr bwMode="auto">
              <a:xfrm>
                <a:off x="4391" y="99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66" name="Freeform 38"/>
              <p:cNvSpPr>
                <a:spLocks/>
              </p:cNvSpPr>
              <p:nvPr/>
            </p:nvSpPr>
            <p:spPr bwMode="auto">
              <a:xfrm>
                <a:off x="4349"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67" name="Freeform 39"/>
              <p:cNvSpPr>
                <a:spLocks/>
              </p:cNvSpPr>
              <p:nvPr/>
            </p:nvSpPr>
            <p:spPr bwMode="auto">
              <a:xfrm>
                <a:off x="4098" y="139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68" name="Freeform 40"/>
              <p:cNvSpPr>
                <a:spLocks/>
              </p:cNvSpPr>
              <p:nvPr/>
            </p:nvSpPr>
            <p:spPr bwMode="auto">
              <a:xfrm>
                <a:off x="1684" y="2446"/>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69" name="Freeform 41"/>
              <p:cNvSpPr>
                <a:spLocks/>
              </p:cNvSpPr>
              <p:nvPr/>
            </p:nvSpPr>
            <p:spPr bwMode="auto">
              <a:xfrm>
                <a:off x="4019"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70" name="Freeform 42"/>
              <p:cNvSpPr>
                <a:spLocks/>
              </p:cNvSpPr>
              <p:nvPr/>
            </p:nvSpPr>
            <p:spPr bwMode="auto">
              <a:xfrm>
                <a:off x="2569" y="23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71" name="Freeform 43"/>
              <p:cNvSpPr>
                <a:spLocks/>
              </p:cNvSpPr>
              <p:nvPr/>
            </p:nvSpPr>
            <p:spPr bwMode="auto">
              <a:xfrm>
                <a:off x="4234"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72" name="Freeform 44"/>
              <p:cNvSpPr>
                <a:spLocks/>
              </p:cNvSpPr>
              <p:nvPr/>
            </p:nvSpPr>
            <p:spPr bwMode="auto">
              <a:xfrm>
                <a:off x="3548" y="1561"/>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73" name="Freeform 45"/>
              <p:cNvSpPr>
                <a:spLocks/>
              </p:cNvSpPr>
              <p:nvPr/>
            </p:nvSpPr>
            <p:spPr bwMode="auto">
              <a:xfrm>
                <a:off x="3008"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74" name="Freeform 46"/>
              <p:cNvSpPr>
                <a:spLocks/>
              </p:cNvSpPr>
              <p:nvPr/>
            </p:nvSpPr>
            <p:spPr bwMode="auto">
              <a:xfrm>
                <a:off x="4354"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75" name="Freeform 47"/>
              <p:cNvSpPr>
                <a:spLocks/>
              </p:cNvSpPr>
              <p:nvPr/>
            </p:nvSpPr>
            <p:spPr bwMode="auto">
              <a:xfrm>
                <a:off x="4166" y="154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76" name="Freeform 48"/>
              <p:cNvSpPr>
                <a:spLocks/>
              </p:cNvSpPr>
              <p:nvPr/>
            </p:nvSpPr>
            <p:spPr bwMode="auto">
              <a:xfrm>
                <a:off x="3909"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77" name="Freeform 49"/>
              <p:cNvSpPr>
                <a:spLocks/>
              </p:cNvSpPr>
              <p:nvPr/>
            </p:nvSpPr>
            <p:spPr bwMode="auto">
              <a:xfrm>
                <a:off x="4118"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78" name="Freeform 50"/>
              <p:cNvSpPr>
                <a:spLocks/>
              </p:cNvSpPr>
              <p:nvPr/>
            </p:nvSpPr>
            <p:spPr bwMode="auto">
              <a:xfrm>
                <a:off x="3993"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79" name="Freeform 51"/>
              <p:cNvSpPr>
                <a:spLocks/>
              </p:cNvSpPr>
              <p:nvPr/>
            </p:nvSpPr>
            <p:spPr bwMode="auto">
              <a:xfrm>
                <a:off x="2270" y="14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80" name="Freeform 52"/>
              <p:cNvSpPr>
                <a:spLocks/>
              </p:cNvSpPr>
              <p:nvPr/>
            </p:nvSpPr>
            <p:spPr bwMode="auto">
              <a:xfrm>
                <a:off x="4228"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81" name="Freeform 53"/>
              <p:cNvSpPr>
                <a:spLocks/>
              </p:cNvSpPr>
              <p:nvPr/>
            </p:nvSpPr>
            <p:spPr bwMode="auto">
              <a:xfrm>
                <a:off x="3956"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82" name="Freeform 54"/>
              <p:cNvSpPr>
                <a:spLocks/>
              </p:cNvSpPr>
              <p:nvPr/>
            </p:nvSpPr>
            <p:spPr bwMode="auto">
              <a:xfrm>
                <a:off x="4307" y="11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83" name="Freeform 55"/>
              <p:cNvSpPr>
                <a:spLocks/>
              </p:cNvSpPr>
              <p:nvPr/>
            </p:nvSpPr>
            <p:spPr bwMode="auto">
              <a:xfrm>
                <a:off x="4255" y="10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84" name="Freeform 56"/>
              <p:cNvSpPr>
                <a:spLocks/>
              </p:cNvSpPr>
              <p:nvPr/>
            </p:nvSpPr>
            <p:spPr bwMode="auto">
              <a:xfrm>
                <a:off x="3632" y="169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85" name="Freeform 57"/>
              <p:cNvSpPr>
                <a:spLocks/>
              </p:cNvSpPr>
              <p:nvPr/>
            </p:nvSpPr>
            <p:spPr bwMode="auto">
              <a:xfrm>
                <a:off x="4302"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86" name="Freeform 58"/>
              <p:cNvSpPr>
                <a:spLocks/>
              </p:cNvSpPr>
              <p:nvPr/>
            </p:nvSpPr>
            <p:spPr bwMode="auto">
              <a:xfrm>
                <a:off x="4061" y="13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87" name="Freeform 59"/>
              <p:cNvSpPr>
                <a:spLocks/>
              </p:cNvSpPr>
              <p:nvPr/>
            </p:nvSpPr>
            <p:spPr bwMode="auto">
              <a:xfrm>
                <a:off x="4249"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88" name="Freeform 60"/>
              <p:cNvSpPr>
                <a:spLocks/>
              </p:cNvSpPr>
              <p:nvPr/>
            </p:nvSpPr>
            <p:spPr bwMode="auto">
              <a:xfrm>
                <a:off x="4354" y="1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89" name="Freeform 61"/>
              <p:cNvSpPr>
                <a:spLocks/>
              </p:cNvSpPr>
              <p:nvPr/>
            </p:nvSpPr>
            <p:spPr bwMode="auto">
              <a:xfrm>
                <a:off x="4323"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90" name="Freeform 62"/>
              <p:cNvSpPr>
                <a:spLocks/>
              </p:cNvSpPr>
              <p:nvPr/>
            </p:nvSpPr>
            <p:spPr bwMode="auto">
              <a:xfrm>
                <a:off x="4061"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91" name="Freeform 63"/>
              <p:cNvSpPr>
                <a:spLocks/>
              </p:cNvSpPr>
              <p:nvPr/>
            </p:nvSpPr>
            <p:spPr bwMode="auto">
              <a:xfrm>
                <a:off x="3736" y="17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92" name="Freeform 64"/>
              <p:cNvSpPr>
                <a:spLocks/>
              </p:cNvSpPr>
              <p:nvPr/>
            </p:nvSpPr>
            <p:spPr bwMode="auto">
              <a:xfrm>
                <a:off x="4077" y="11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93" name="Freeform 65"/>
              <p:cNvSpPr>
                <a:spLocks/>
              </p:cNvSpPr>
              <p:nvPr/>
            </p:nvSpPr>
            <p:spPr bwMode="auto">
              <a:xfrm>
                <a:off x="3066" y="152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94" name="Freeform 66"/>
              <p:cNvSpPr>
                <a:spLocks/>
              </p:cNvSpPr>
              <p:nvPr/>
            </p:nvSpPr>
            <p:spPr bwMode="auto">
              <a:xfrm>
                <a:off x="3946" y="13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95" name="Freeform 67"/>
              <p:cNvSpPr>
                <a:spLocks/>
              </p:cNvSpPr>
              <p:nvPr/>
            </p:nvSpPr>
            <p:spPr bwMode="auto">
              <a:xfrm>
                <a:off x="3611"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796" name="Freeform 68"/>
              <p:cNvSpPr>
                <a:spLocks/>
              </p:cNvSpPr>
              <p:nvPr/>
            </p:nvSpPr>
            <p:spPr bwMode="auto">
              <a:xfrm>
                <a:off x="4228"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97" name="Freeform 69"/>
              <p:cNvSpPr>
                <a:spLocks/>
              </p:cNvSpPr>
              <p:nvPr/>
            </p:nvSpPr>
            <p:spPr bwMode="auto">
              <a:xfrm>
                <a:off x="4155"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98" name="Freeform 70"/>
              <p:cNvSpPr>
                <a:spLocks/>
              </p:cNvSpPr>
              <p:nvPr/>
            </p:nvSpPr>
            <p:spPr bwMode="auto">
              <a:xfrm>
                <a:off x="2406" y="18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799" name="Freeform 71"/>
              <p:cNvSpPr>
                <a:spLocks/>
              </p:cNvSpPr>
              <p:nvPr/>
            </p:nvSpPr>
            <p:spPr bwMode="auto">
              <a:xfrm>
                <a:off x="4103"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00" name="Freeform 72"/>
              <p:cNvSpPr>
                <a:spLocks/>
              </p:cNvSpPr>
              <p:nvPr/>
            </p:nvSpPr>
            <p:spPr bwMode="auto">
              <a:xfrm>
                <a:off x="4307" y="1561"/>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01" name="Freeform 73"/>
              <p:cNvSpPr>
                <a:spLocks/>
              </p:cNvSpPr>
              <p:nvPr/>
            </p:nvSpPr>
            <p:spPr bwMode="auto">
              <a:xfrm>
                <a:off x="3522" y="160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02" name="Freeform 74"/>
              <p:cNvSpPr>
                <a:spLocks/>
              </p:cNvSpPr>
              <p:nvPr/>
            </p:nvSpPr>
            <p:spPr bwMode="auto">
              <a:xfrm>
                <a:off x="3071" y="179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03" name="Freeform 75"/>
              <p:cNvSpPr>
                <a:spLocks/>
              </p:cNvSpPr>
              <p:nvPr/>
            </p:nvSpPr>
            <p:spPr bwMode="auto">
              <a:xfrm>
                <a:off x="3883"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04" name="Freeform 76"/>
              <p:cNvSpPr>
                <a:spLocks/>
              </p:cNvSpPr>
              <p:nvPr/>
            </p:nvSpPr>
            <p:spPr bwMode="auto">
              <a:xfrm>
                <a:off x="4077"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05" name="Freeform 77"/>
              <p:cNvSpPr>
                <a:spLocks/>
              </p:cNvSpPr>
              <p:nvPr/>
            </p:nvSpPr>
            <p:spPr bwMode="auto">
              <a:xfrm>
                <a:off x="4087"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06" name="Freeform 78"/>
              <p:cNvSpPr>
                <a:spLocks/>
              </p:cNvSpPr>
              <p:nvPr/>
            </p:nvSpPr>
            <p:spPr bwMode="auto">
              <a:xfrm>
                <a:off x="3956" y="1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07" name="Freeform 79"/>
              <p:cNvSpPr>
                <a:spLocks/>
              </p:cNvSpPr>
              <p:nvPr/>
            </p:nvSpPr>
            <p:spPr bwMode="auto">
              <a:xfrm>
                <a:off x="3050" y="21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08" name="Freeform 80"/>
              <p:cNvSpPr>
                <a:spLocks/>
              </p:cNvSpPr>
              <p:nvPr/>
            </p:nvSpPr>
            <p:spPr bwMode="auto">
              <a:xfrm>
                <a:off x="4213"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09" name="Freeform 81"/>
              <p:cNvSpPr>
                <a:spLocks/>
              </p:cNvSpPr>
              <p:nvPr/>
            </p:nvSpPr>
            <p:spPr bwMode="auto">
              <a:xfrm>
                <a:off x="4077"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10" name="Freeform 82"/>
              <p:cNvSpPr>
                <a:spLocks/>
              </p:cNvSpPr>
              <p:nvPr/>
            </p:nvSpPr>
            <p:spPr bwMode="auto">
              <a:xfrm>
                <a:off x="4098" y="132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11" name="Freeform 83"/>
              <p:cNvSpPr>
                <a:spLocks/>
              </p:cNvSpPr>
              <p:nvPr/>
            </p:nvSpPr>
            <p:spPr bwMode="auto">
              <a:xfrm>
                <a:off x="4281"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12" name="Freeform 84"/>
              <p:cNvSpPr>
                <a:spLocks/>
              </p:cNvSpPr>
              <p:nvPr/>
            </p:nvSpPr>
            <p:spPr bwMode="auto">
              <a:xfrm>
                <a:off x="4412" y="11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13" name="Freeform 85"/>
              <p:cNvSpPr>
                <a:spLocks/>
              </p:cNvSpPr>
              <p:nvPr/>
            </p:nvSpPr>
            <p:spPr bwMode="auto">
              <a:xfrm>
                <a:off x="4040"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14" name="Freeform 86"/>
              <p:cNvSpPr>
                <a:spLocks/>
              </p:cNvSpPr>
              <p:nvPr/>
            </p:nvSpPr>
            <p:spPr bwMode="auto">
              <a:xfrm>
                <a:off x="2987" y="2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15" name="Freeform 87"/>
              <p:cNvSpPr>
                <a:spLocks/>
              </p:cNvSpPr>
              <p:nvPr/>
            </p:nvSpPr>
            <p:spPr bwMode="auto">
              <a:xfrm>
                <a:off x="3448" y="160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16" name="Freeform 88"/>
              <p:cNvSpPr>
                <a:spLocks/>
              </p:cNvSpPr>
              <p:nvPr/>
            </p:nvSpPr>
            <p:spPr bwMode="auto">
              <a:xfrm>
                <a:off x="1898" y="22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17" name="Freeform 89"/>
              <p:cNvSpPr>
                <a:spLocks/>
              </p:cNvSpPr>
              <p:nvPr/>
            </p:nvSpPr>
            <p:spPr bwMode="auto">
              <a:xfrm>
                <a:off x="2312"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18" name="Freeform 90"/>
              <p:cNvSpPr>
                <a:spLocks/>
              </p:cNvSpPr>
              <p:nvPr/>
            </p:nvSpPr>
            <p:spPr bwMode="auto">
              <a:xfrm>
                <a:off x="3883" y="14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19" name="Freeform 91"/>
              <p:cNvSpPr>
                <a:spLocks/>
              </p:cNvSpPr>
              <p:nvPr/>
            </p:nvSpPr>
            <p:spPr bwMode="auto">
              <a:xfrm>
                <a:off x="3459" y="141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20" name="Freeform 92"/>
              <p:cNvSpPr>
                <a:spLocks/>
              </p:cNvSpPr>
              <p:nvPr/>
            </p:nvSpPr>
            <p:spPr bwMode="auto">
              <a:xfrm>
                <a:off x="4118" y="180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21" name="Freeform 93"/>
              <p:cNvSpPr>
                <a:spLocks/>
              </p:cNvSpPr>
              <p:nvPr/>
            </p:nvSpPr>
            <p:spPr bwMode="auto">
              <a:xfrm>
                <a:off x="4375" y="11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22" name="Freeform 94"/>
              <p:cNvSpPr>
                <a:spLocks/>
              </p:cNvSpPr>
              <p:nvPr/>
            </p:nvSpPr>
            <p:spPr bwMode="auto">
              <a:xfrm>
                <a:off x="3134"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23" name="Freeform 95"/>
              <p:cNvSpPr>
                <a:spLocks/>
              </p:cNvSpPr>
              <p:nvPr/>
            </p:nvSpPr>
            <p:spPr bwMode="auto">
              <a:xfrm>
                <a:off x="3919" y="14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24" name="Freeform 96"/>
              <p:cNvSpPr>
                <a:spLocks/>
              </p:cNvSpPr>
              <p:nvPr/>
            </p:nvSpPr>
            <p:spPr bwMode="auto">
              <a:xfrm>
                <a:off x="4145"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25" name="Freeform 97"/>
              <p:cNvSpPr>
                <a:spLocks/>
              </p:cNvSpPr>
              <p:nvPr/>
            </p:nvSpPr>
            <p:spPr bwMode="auto">
              <a:xfrm>
                <a:off x="2663" y="236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26" name="Freeform 98"/>
              <p:cNvSpPr>
                <a:spLocks/>
              </p:cNvSpPr>
              <p:nvPr/>
            </p:nvSpPr>
            <p:spPr bwMode="auto">
              <a:xfrm>
                <a:off x="3103" y="16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27" name="Freeform 99"/>
              <p:cNvSpPr>
                <a:spLocks/>
              </p:cNvSpPr>
              <p:nvPr/>
            </p:nvSpPr>
            <p:spPr bwMode="auto">
              <a:xfrm>
                <a:off x="3925" y="17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28" name="Freeform 100"/>
              <p:cNvSpPr>
                <a:spLocks/>
              </p:cNvSpPr>
              <p:nvPr/>
            </p:nvSpPr>
            <p:spPr bwMode="auto">
              <a:xfrm>
                <a:off x="4045" y="14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29" name="Freeform 101"/>
              <p:cNvSpPr>
                <a:spLocks/>
              </p:cNvSpPr>
              <p:nvPr/>
            </p:nvSpPr>
            <p:spPr bwMode="auto">
              <a:xfrm>
                <a:off x="2679" y="199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30" name="Freeform 102"/>
              <p:cNvSpPr>
                <a:spLocks/>
              </p:cNvSpPr>
              <p:nvPr/>
            </p:nvSpPr>
            <p:spPr bwMode="auto">
              <a:xfrm>
                <a:off x="3919"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31" name="Freeform 103"/>
              <p:cNvSpPr>
                <a:spLocks/>
              </p:cNvSpPr>
              <p:nvPr/>
            </p:nvSpPr>
            <p:spPr bwMode="auto">
              <a:xfrm>
                <a:off x="2768" y="156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32" name="Freeform 104"/>
              <p:cNvSpPr>
                <a:spLocks/>
              </p:cNvSpPr>
              <p:nvPr/>
            </p:nvSpPr>
            <p:spPr bwMode="auto">
              <a:xfrm>
                <a:off x="3459" y="199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33" name="Freeform 105"/>
              <p:cNvSpPr>
                <a:spLocks/>
              </p:cNvSpPr>
              <p:nvPr/>
            </p:nvSpPr>
            <p:spPr bwMode="auto">
              <a:xfrm>
                <a:off x="4244" y="13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34" name="Freeform 106"/>
              <p:cNvSpPr>
                <a:spLocks/>
              </p:cNvSpPr>
              <p:nvPr/>
            </p:nvSpPr>
            <p:spPr bwMode="auto">
              <a:xfrm>
                <a:off x="4098" y="1362"/>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35" name="Freeform 107"/>
              <p:cNvSpPr>
                <a:spLocks/>
              </p:cNvSpPr>
              <p:nvPr/>
            </p:nvSpPr>
            <p:spPr bwMode="auto">
              <a:xfrm>
                <a:off x="4040"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36" name="Freeform 108"/>
              <p:cNvSpPr>
                <a:spLocks/>
              </p:cNvSpPr>
              <p:nvPr/>
            </p:nvSpPr>
            <p:spPr bwMode="auto">
              <a:xfrm>
                <a:off x="4427" y="10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37" name="Freeform 109"/>
              <p:cNvSpPr>
                <a:spLocks/>
              </p:cNvSpPr>
              <p:nvPr/>
            </p:nvSpPr>
            <p:spPr bwMode="auto">
              <a:xfrm>
                <a:off x="4312"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38" name="Freeform 110"/>
              <p:cNvSpPr>
                <a:spLocks/>
              </p:cNvSpPr>
              <p:nvPr/>
            </p:nvSpPr>
            <p:spPr bwMode="auto">
              <a:xfrm>
                <a:off x="3836" y="1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39" name="Freeform 111"/>
              <p:cNvSpPr>
                <a:spLocks/>
              </p:cNvSpPr>
              <p:nvPr/>
            </p:nvSpPr>
            <p:spPr bwMode="auto">
              <a:xfrm>
                <a:off x="4129"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40" name="Freeform 112"/>
              <p:cNvSpPr>
                <a:spLocks/>
              </p:cNvSpPr>
              <p:nvPr/>
            </p:nvSpPr>
            <p:spPr bwMode="auto">
              <a:xfrm>
                <a:off x="3323" y="151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41" name="Freeform 113"/>
              <p:cNvSpPr>
                <a:spLocks/>
              </p:cNvSpPr>
              <p:nvPr/>
            </p:nvSpPr>
            <p:spPr bwMode="auto">
              <a:xfrm>
                <a:off x="4276"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42" name="Freeform 114"/>
              <p:cNvSpPr>
                <a:spLocks/>
              </p:cNvSpPr>
              <p:nvPr/>
            </p:nvSpPr>
            <p:spPr bwMode="auto">
              <a:xfrm>
                <a:off x="4333" y="13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43" name="Freeform 115"/>
              <p:cNvSpPr>
                <a:spLocks/>
              </p:cNvSpPr>
              <p:nvPr/>
            </p:nvSpPr>
            <p:spPr bwMode="auto">
              <a:xfrm>
                <a:off x="3820" y="16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44" name="Freeform 116"/>
              <p:cNvSpPr>
                <a:spLocks/>
              </p:cNvSpPr>
              <p:nvPr/>
            </p:nvSpPr>
            <p:spPr bwMode="auto">
              <a:xfrm>
                <a:off x="3768" y="1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45" name="Freeform 117"/>
              <p:cNvSpPr>
                <a:spLocks/>
              </p:cNvSpPr>
              <p:nvPr/>
            </p:nvSpPr>
            <p:spPr bwMode="auto">
              <a:xfrm>
                <a:off x="4108" y="141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46" name="Freeform 118"/>
              <p:cNvSpPr>
                <a:spLocks/>
              </p:cNvSpPr>
              <p:nvPr/>
            </p:nvSpPr>
            <p:spPr bwMode="auto">
              <a:xfrm>
                <a:off x="4375" y="10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47" name="Freeform 119"/>
              <p:cNvSpPr>
                <a:spLocks/>
              </p:cNvSpPr>
              <p:nvPr/>
            </p:nvSpPr>
            <p:spPr bwMode="auto">
              <a:xfrm>
                <a:off x="3684"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48" name="Freeform 120"/>
              <p:cNvSpPr>
                <a:spLocks/>
              </p:cNvSpPr>
              <p:nvPr/>
            </p:nvSpPr>
            <p:spPr bwMode="auto">
              <a:xfrm>
                <a:off x="4344"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49" name="Freeform 121"/>
              <p:cNvSpPr>
                <a:spLocks/>
              </p:cNvSpPr>
              <p:nvPr/>
            </p:nvSpPr>
            <p:spPr bwMode="auto">
              <a:xfrm>
                <a:off x="4103"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50" name="Freeform 122"/>
              <p:cNvSpPr>
                <a:spLocks/>
              </p:cNvSpPr>
              <p:nvPr/>
            </p:nvSpPr>
            <p:spPr bwMode="auto">
              <a:xfrm>
                <a:off x="4354" y="1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51" name="Freeform 123"/>
              <p:cNvSpPr>
                <a:spLocks/>
              </p:cNvSpPr>
              <p:nvPr/>
            </p:nvSpPr>
            <p:spPr bwMode="auto">
              <a:xfrm>
                <a:off x="3275" y="196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52" name="Freeform 124"/>
              <p:cNvSpPr>
                <a:spLocks/>
              </p:cNvSpPr>
              <p:nvPr/>
            </p:nvSpPr>
            <p:spPr bwMode="auto">
              <a:xfrm>
                <a:off x="4239"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53" name="Freeform 125"/>
              <p:cNvSpPr>
                <a:spLocks/>
              </p:cNvSpPr>
              <p:nvPr/>
            </p:nvSpPr>
            <p:spPr bwMode="auto">
              <a:xfrm>
                <a:off x="4218" y="149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54" name="Freeform 126"/>
              <p:cNvSpPr>
                <a:spLocks/>
              </p:cNvSpPr>
              <p:nvPr/>
            </p:nvSpPr>
            <p:spPr bwMode="auto">
              <a:xfrm>
                <a:off x="2296" y="25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55" name="Freeform 127"/>
              <p:cNvSpPr>
                <a:spLocks/>
              </p:cNvSpPr>
              <p:nvPr/>
            </p:nvSpPr>
            <p:spPr bwMode="auto">
              <a:xfrm>
                <a:off x="3679" y="14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56" name="Freeform 128"/>
              <p:cNvSpPr>
                <a:spLocks/>
              </p:cNvSpPr>
              <p:nvPr/>
            </p:nvSpPr>
            <p:spPr bwMode="auto">
              <a:xfrm>
                <a:off x="4223"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57" name="Freeform 129"/>
              <p:cNvSpPr>
                <a:spLocks/>
              </p:cNvSpPr>
              <p:nvPr/>
            </p:nvSpPr>
            <p:spPr bwMode="auto">
              <a:xfrm>
                <a:off x="4129" y="150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58" name="Freeform 130"/>
              <p:cNvSpPr>
                <a:spLocks/>
              </p:cNvSpPr>
              <p:nvPr/>
            </p:nvSpPr>
            <p:spPr bwMode="auto">
              <a:xfrm>
                <a:off x="3899" y="124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59" name="Freeform 131"/>
              <p:cNvSpPr>
                <a:spLocks/>
              </p:cNvSpPr>
              <p:nvPr/>
            </p:nvSpPr>
            <p:spPr bwMode="auto">
              <a:xfrm>
                <a:off x="4118"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60" name="Freeform 132"/>
              <p:cNvSpPr>
                <a:spLocks/>
              </p:cNvSpPr>
              <p:nvPr/>
            </p:nvSpPr>
            <p:spPr bwMode="auto">
              <a:xfrm>
                <a:off x="4014" y="17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61" name="Freeform 133"/>
              <p:cNvSpPr>
                <a:spLocks/>
              </p:cNvSpPr>
              <p:nvPr/>
            </p:nvSpPr>
            <p:spPr bwMode="auto">
              <a:xfrm>
                <a:off x="4454" y="10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62" name="Freeform 134"/>
              <p:cNvSpPr>
                <a:spLocks/>
              </p:cNvSpPr>
              <p:nvPr/>
            </p:nvSpPr>
            <p:spPr bwMode="auto">
              <a:xfrm>
                <a:off x="4098" y="1335"/>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63" name="Freeform 135"/>
              <p:cNvSpPr>
                <a:spLocks/>
              </p:cNvSpPr>
              <p:nvPr/>
            </p:nvSpPr>
            <p:spPr bwMode="auto">
              <a:xfrm>
                <a:off x="4139"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64" name="Freeform 136"/>
              <p:cNvSpPr>
                <a:spLocks/>
              </p:cNvSpPr>
              <p:nvPr/>
            </p:nvSpPr>
            <p:spPr bwMode="auto">
              <a:xfrm>
                <a:off x="3223" y="2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65" name="Freeform 137"/>
              <p:cNvSpPr>
                <a:spLocks/>
              </p:cNvSpPr>
              <p:nvPr/>
            </p:nvSpPr>
            <p:spPr bwMode="auto">
              <a:xfrm>
                <a:off x="4082"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66" name="Freeform 138"/>
              <p:cNvSpPr>
                <a:spLocks/>
              </p:cNvSpPr>
              <p:nvPr/>
            </p:nvSpPr>
            <p:spPr bwMode="auto">
              <a:xfrm>
                <a:off x="4035"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67" name="Freeform 139"/>
              <p:cNvSpPr>
                <a:spLocks/>
              </p:cNvSpPr>
              <p:nvPr/>
            </p:nvSpPr>
            <p:spPr bwMode="auto">
              <a:xfrm>
                <a:off x="3569" y="17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68" name="Freeform 140"/>
              <p:cNvSpPr>
                <a:spLocks/>
              </p:cNvSpPr>
              <p:nvPr/>
            </p:nvSpPr>
            <p:spPr bwMode="auto">
              <a:xfrm>
                <a:off x="4249"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69" name="Freeform 141"/>
              <p:cNvSpPr>
                <a:spLocks/>
              </p:cNvSpPr>
              <p:nvPr/>
            </p:nvSpPr>
            <p:spPr bwMode="auto">
              <a:xfrm>
                <a:off x="4134"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70" name="Freeform 142"/>
              <p:cNvSpPr>
                <a:spLocks/>
              </p:cNvSpPr>
              <p:nvPr/>
            </p:nvSpPr>
            <p:spPr bwMode="auto">
              <a:xfrm>
                <a:off x="4328" y="1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71" name="Freeform 143"/>
              <p:cNvSpPr>
                <a:spLocks/>
              </p:cNvSpPr>
              <p:nvPr/>
            </p:nvSpPr>
            <p:spPr bwMode="auto">
              <a:xfrm>
                <a:off x="4228"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72" name="Freeform 144"/>
              <p:cNvSpPr>
                <a:spLocks/>
              </p:cNvSpPr>
              <p:nvPr/>
            </p:nvSpPr>
            <p:spPr bwMode="auto">
              <a:xfrm>
                <a:off x="3673" y="1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73" name="Freeform 145"/>
              <p:cNvSpPr>
                <a:spLocks/>
              </p:cNvSpPr>
              <p:nvPr/>
            </p:nvSpPr>
            <p:spPr bwMode="auto">
              <a:xfrm>
                <a:off x="3778" y="156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74" name="Freeform 146"/>
              <p:cNvSpPr>
                <a:spLocks/>
              </p:cNvSpPr>
              <p:nvPr/>
            </p:nvSpPr>
            <p:spPr bwMode="auto">
              <a:xfrm>
                <a:off x="4228"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75" name="Freeform 147"/>
              <p:cNvSpPr>
                <a:spLocks/>
              </p:cNvSpPr>
              <p:nvPr/>
            </p:nvSpPr>
            <p:spPr bwMode="auto">
              <a:xfrm>
                <a:off x="4019"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76" name="Freeform 148"/>
              <p:cNvSpPr>
                <a:spLocks/>
              </p:cNvSpPr>
              <p:nvPr/>
            </p:nvSpPr>
            <p:spPr bwMode="auto">
              <a:xfrm>
                <a:off x="3443" y="201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77" name="Freeform 149"/>
              <p:cNvSpPr>
                <a:spLocks/>
              </p:cNvSpPr>
              <p:nvPr/>
            </p:nvSpPr>
            <p:spPr bwMode="auto">
              <a:xfrm>
                <a:off x="4207"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78" name="Freeform 150"/>
              <p:cNvSpPr>
                <a:spLocks/>
              </p:cNvSpPr>
              <p:nvPr/>
            </p:nvSpPr>
            <p:spPr bwMode="auto">
              <a:xfrm>
                <a:off x="4071"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79" name="Freeform 151"/>
              <p:cNvSpPr>
                <a:spLocks/>
              </p:cNvSpPr>
              <p:nvPr/>
            </p:nvSpPr>
            <p:spPr bwMode="auto">
              <a:xfrm>
                <a:off x="4050" y="176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80" name="Freeform 152"/>
              <p:cNvSpPr>
                <a:spLocks/>
              </p:cNvSpPr>
              <p:nvPr/>
            </p:nvSpPr>
            <p:spPr bwMode="auto">
              <a:xfrm>
                <a:off x="4244"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81" name="Freeform 153"/>
              <p:cNvSpPr>
                <a:spLocks/>
              </p:cNvSpPr>
              <p:nvPr/>
            </p:nvSpPr>
            <p:spPr bwMode="auto">
              <a:xfrm>
                <a:off x="3637" y="16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82" name="Freeform 154"/>
              <p:cNvSpPr>
                <a:spLocks/>
              </p:cNvSpPr>
              <p:nvPr/>
            </p:nvSpPr>
            <p:spPr bwMode="auto">
              <a:xfrm>
                <a:off x="3548" y="16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83" name="Freeform 155"/>
              <p:cNvSpPr>
                <a:spLocks/>
              </p:cNvSpPr>
              <p:nvPr/>
            </p:nvSpPr>
            <p:spPr bwMode="auto">
              <a:xfrm>
                <a:off x="3401" y="155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84" name="Freeform 156"/>
              <p:cNvSpPr>
                <a:spLocks/>
              </p:cNvSpPr>
              <p:nvPr/>
            </p:nvSpPr>
            <p:spPr bwMode="auto">
              <a:xfrm>
                <a:off x="3495" y="19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85" name="Freeform 157"/>
              <p:cNvSpPr>
                <a:spLocks/>
              </p:cNvSpPr>
              <p:nvPr/>
            </p:nvSpPr>
            <p:spPr bwMode="auto">
              <a:xfrm>
                <a:off x="3019" y="17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86" name="Freeform 158"/>
              <p:cNvSpPr>
                <a:spLocks/>
              </p:cNvSpPr>
              <p:nvPr/>
            </p:nvSpPr>
            <p:spPr bwMode="auto">
              <a:xfrm>
                <a:off x="4459" y="14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87" name="Freeform 159"/>
              <p:cNvSpPr>
                <a:spLocks/>
              </p:cNvSpPr>
              <p:nvPr/>
            </p:nvSpPr>
            <p:spPr bwMode="auto">
              <a:xfrm>
                <a:off x="4092"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88" name="Freeform 160"/>
              <p:cNvSpPr>
                <a:spLocks/>
              </p:cNvSpPr>
              <p:nvPr/>
            </p:nvSpPr>
            <p:spPr bwMode="auto">
              <a:xfrm>
                <a:off x="4291"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89" name="Freeform 161"/>
              <p:cNvSpPr>
                <a:spLocks/>
              </p:cNvSpPr>
              <p:nvPr/>
            </p:nvSpPr>
            <p:spPr bwMode="auto">
              <a:xfrm>
                <a:off x="3804"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90" name="Freeform 162"/>
              <p:cNvSpPr>
                <a:spLocks/>
              </p:cNvSpPr>
              <p:nvPr/>
            </p:nvSpPr>
            <p:spPr bwMode="auto">
              <a:xfrm>
                <a:off x="4218"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91" name="Freeform 163"/>
              <p:cNvSpPr>
                <a:spLocks/>
              </p:cNvSpPr>
              <p:nvPr/>
            </p:nvSpPr>
            <p:spPr bwMode="auto">
              <a:xfrm>
                <a:off x="3254" y="158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92" name="Freeform 164"/>
              <p:cNvSpPr>
                <a:spLocks/>
              </p:cNvSpPr>
              <p:nvPr/>
            </p:nvSpPr>
            <p:spPr bwMode="auto">
              <a:xfrm>
                <a:off x="4150" y="15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93" name="Freeform 165"/>
              <p:cNvSpPr>
                <a:spLocks/>
              </p:cNvSpPr>
              <p:nvPr/>
            </p:nvSpPr>
            <p:spPr bwMode="auto">
              <a:xfrm>
                <a:off x="4082" y="164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94" name="Freeform 166"/>
              <p:cNvSpPr>
                <a:spLocks/>
              </p:cNvSpPr>
              <p:nvPr/>
            </p:nvSpPr>
            <p:spPr bwMode="auto">
              <a:xfrm>
                <a:off x="3820" y="1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895" name="Freeform 167"/>
              <p:cNvSpPr>
                <a:spLocks/>
              </p:cNvSpPr>
              <p:nvPr/>
            </p:nvSpPr>
            <p:spPr bwMode="auto">
              <a:xfrm>
                <a:off x="3652" y="18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96" name="Freeform 168"/>
              <p:cNvSpPr>
                <a:spLocks/>
              </p:cNvSpPr>
              <p:nvPr/>
            </p:nvSpPr>
            <p:spPr bwMode="auto">
              <a:xfrm>
                <a:off x="4202" y="12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97" name="Freeform 169"/>
              <p:cNvSpPr>
                <a:spLocks/>
              </p:cNvSpPr>
              <p:nvPr/>
            </p:nvSpPr>
            <p:spPr bwMode="auto">
              <a:xfrm>
                <a:off x="4176"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98" name="Freeform 170"/>
              <p:cNvSpPr>
                <a:spLocks/>
              </p:cNvSpPr>
              <p:nvPr/>
            </p:nvSpPr>
            <p:spPr bwMode="auto">
              <a:xfrm>
                <a:off x="3851"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899" name="Freeform 171"/>
              <p:cNvSpPr>
                <a:spLocks/>
              </p:cNvSpPr>
              <p:nvPr/>
            </p:nvSpPr>
            <p:spPr bwMode="auto">
              <a:xfrm>
                <a:off x="4317" y="1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00" name="Freeform 172"/>
              <p:cNvSpPr>
                <a:spLocks/>
              </p:cNvSpPr>
              <p:nvPr/>
            </p:nvSpPr>
            <p:spPr bwMode="auto">
              <a:xfrm>
                <a:off x="3260" y="18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01" name="Freeform 173"/>
              <p:cNvSpPr>
                <a:spLocks/>
              </p:cNvSpPr>
              <p:nvPr/>
            </p:nvSpPr>
            <p:spPr bwMode="auto">
              <a:xfrm>
                <a:off x="4155" y="140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02" name="Freeform 174"/>
              <p:cNvSpPr>
                <a:spLocks/>
              </p:cNvSpPr>
              <p:nvPr/>
            </p:nvSpPr>
            <p:spPr bwMode="auto">
              <a:xfrm>
                <a:off x="4181"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03" name="Freeform 175"/>
              <p:cNvSpPr>
                <a:spLocks/>
              </p:cNvSpPr>
              <p:nvPr/>
            </p:nvSpPr>
            <p:spPr bwMode="auto">
              <a:xfrm>
                <a:off x="4197"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04" name="Freeform 176"/>
              <p:cNvSpPr>
                <a:spLocks/>
              </p:cNvSpPr>
              <p:nvPr/>
            </p:nvSpPr>
            <p:spPr bwMode="auto">
              <a:xfrm>
                <a:off x="3988"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05" name="Freeform 177"/>
              <p:cNvSpPr>
                <a:spLocks/>
              </p:cNvSpPr>
              <p:nvPr/>
            </p:nvSpPr>
            <p:spPr bwMode="auto">
              <a:xfrm>
                <a:off x="2919" y="255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06" name="Freeform 178"/>
              <p:cNvSpPr>
                <a:spLocks/>
              </p:cNvSpPr>
              <p:nvPr/>
            </p:nvSpPr>
            <p:spPr bwMode="auto">
              <a:xfrm>
                <a:off x="3160" y="17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07" name="Freeform 179"/>
              <p:cNvSpPr>
                <a:spLocks/>
              </p:cNvSpPr>
              <p:nvPr/>
            </p:nvSpPr>
            <p:spPr bwMode="auto">
              <a:xfrm>
                <a:off x="3171" y="12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08" name="Freeform 180"/>
              <p:cNvSpPr>
                <a:spLocks/>
              </p:cNvSpPr>
              <p:nvPr/>
            </p:nvSpPr>
            <p:spPr bwMode="auto">
              <a:xfrm>
                <a:off x="3825" y="14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09" name="Freeform 181"/>
              <p:cNvSpPr>
                <a:spLocks/>
              </p:cNvSpPr>
              <p:nvPr/>
            </p:nvSpPr>
            <p:spPr bwMode="auto">
              <a:xfrm>
                <a:off x="4386" y="119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10" name="Freeform 182"/>
              <p:cNvSpPr>
                <a:spLocks/>
              </p:cNvSpPr>
              <p:nvPr/>
            </p:nvSpPr>
            <p:spPr bwMode="auto">
              <a:xfrm>
                <a:off x="4244"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11" name="Freeform 183"/>
              <p:cNvSpPr>
                <a:spLocks/>
              </p:cNvSpPr>
              <p:nvPr/>
            </p:nvSpPr>
            <p:spPr bwMode="auto">
              <a:xfrm>
                <a:off x="4145"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12" name="Freeform 184"/>
              <p:cNvSpPr>
                <a:spLocks/>
              </p:cNvSpPr>
              <p:nvPr/>
            </p:nvSpPr>
            <p:spPr bwMode="auto">
              <a:xfrm>
                <a:off x="4187" y="119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13" name="Freeform 185"/>
              <p:cNvSpPr>
                <a:spLocks/>
              </p:cNvSpPr>
              <p:nvPr/>
            </p:nvSpPr>
            <p:spPr bwMode="auto">
              <a:xfrm>
                <a:off x="4071" y="14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14" name="Freeform 186"/>
              <p:cNvSpPr>
                <a:spLocks/>
              </p:cNvSpPr>
              <p:nvPr/>
            </p:nvSpPr>
            <p:spPr bwMode="auto">
              <a:xfrm>
                <a:off x="3469" y="193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15" name="Freeform 187"/>
              <p:cNvSpPr>
                <a:spLocks/>
              </p:cNvSpPr>
              <p:nvPr/>
            </p:nvSpPr>
            <p:spPr bwMode="auto">
              <a:xfrm>
                <a:off x="3558" y="15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16" name="Freeform 188"/>
              <p:cNvSpPr>
                <a:spLocks/>
              </p:cNvSpPr>
              <p:nvPr/>
            </p:nvSpPr>
            <p:spPr bwMode="auto">
              <a:xfrm>
                <a:off x="4108"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17" name="Freeform 189"/>
              <p:cNvSpPr>
                <a:spLocks/>
              </p:cNvSpPr>
              <p:nvPr/>
            </p:nvSpPr>
            <p:spPr bwMode="auto">
              <a:xfrm>
                <a:off x="2459" y="22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18" name="Freeform 190"/>
              <p:cNvSpPr>
                <a:spLocks/>
              </p:cNvSpPr>
              <p:nvPr/>
            </p:nvSpPr>
            <p:spPr bwMode="auto">
              <a:xfrm>
                <a:off x="4297" y="96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19" name="Freeform 191"/>
              <p:cNvSpPr>
                <a:spLocks/>
              </p:cNvSpPr>
              <p:nvPr/>
            </p:nvSpPr>
            <p:spPr bwMode="auto">
              <a:xfrm>
                <a:off x="4124"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20" name="Freeform 192"/>
              <p:cNvSpPr>
                <a:spLocks/>
              </p:cNvSpPr>
              <p:nvPr/>
            </p:nvSpPr>
            <p:spPr bwMode="auto">
              <a:xfrm>
                <a:off x="4145"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21" name="Freeform 193"/>
              <p:cNvSpPr>
                <a:spLocks/>
              </p:cNvSpPr>
              <p:nvPr/>
            </p:nvSpPr>
            <p:spPr bwMode="auto">
              <a:xfrm>
                <a:off x="3977"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22" name="Freeform 194"/>
              <p:cNvSpPr>
                <a:spLocks/>
              </p:cNvSpPr>
              <p:nvPr/>
            </p:nvSpPr>
            <p:spPr bwMode="auto">
              <a:xfrm>
                <a:off x="3830" y="139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23" name="Freeform 195"/>
              <p:cNvSpPr>
                <a:spLocks/>
              </p:cNvSpPr>
              <p:nvPr/>
            </p:nvSpPr>
            <p:spPr bwMode="auto">
              <a:xfrm>
                <a:off x="1898" y="23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24" name="Freeform 196"/>
              <p:cNvSpPr>
                <a:spLocks/>
              </p:cNvSpPr>
              <p:nvPr/>
            </p:nvSpPr>
            <p:spPr bwMode="auto">
              <a:xfrm>
                <a:off x="4134"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25" name="Freeform 197"/>
              <p:cNvSpPr>
                <a:spLocks/>
              </p:cNvSpPr>
              <p:nvPr/>
            </p:nvSpPr>
            <p:spPr bwMode="auto">
              <a:xfrm>
                <a:off x="4234" y="15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26" name="Freeform 198"/>
              <p:cNvSpPr>
                <a:spLocks/>
              </p:cNvSpPr>
              <p:nvPr/>
            </p:nvSpPr>
            <p:spPr bwMode="auto">
              <a:xfrm>
                <a:off x="4291"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27" name="Freeform 199"/>
              <p:cNvSpPr>
                <a:spLocks/>
              </p:cNvSpPr>
              <p:nvPr/>
            </p:nvSpPr>
            <p:spPr bwMode="auto">
              <a:xfrm>
                <a:off x="4223"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28" name="Freeform 200"/>
              <p:cNvSpPr>
                <a:spLocks/>
              </p:cNvSpPr>
              <p:nvPr/>
            </p:nvSpPr>
            <p:spPr bwMode="auto">
              <a:xfrm>
                <a:off x="4270"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29" name="Freeform 201"/>
              <p:cNvSpPr>
                <a:spLocks/>
              </p:cNvSpPr>
              <p:nvPr/>
            </p:nvSpPr>
            <p:spPr bwMode="auto">
              <a:xfrm>
                <a:off x="4171"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30" name="Freeform 202"/>
              <p:cNvSpPr>
                <a:spLocks/>
              </p:cNvSpPr>
              <p:nvPr/>
            </p:nvSpPr>
            <p:spPr bwMode="auto">
              <a:xfrm>
                <a:off x="3412" y="198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31" name="Freeform 203"/>
              <p:cNvSpPr>
                <a:spLocks/>
              </p:cNvSpPr>
              <p:nvPr/>
            </p:nvSpPr>
            <p:spPr bwMode="auto">
              <a:xfrm>
                <a:off x="4365"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32" name="Freeform 204"/>
              <p:cNvSpPr>
                <a:spLocks/>
              </p:cNvSpPr>
              <p:nvPr/>
            </p:nvSpPr>
            <p:spPr bwMode="auto">
              <a:xfrm>
                <a:off x="4092"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33" name="Freeform 205"/>
              <p:cNvSpPr>
                <a:spLocks/>
              </p:cNvSpPr>
              <p:nvPr/>
            </p:nvSpPr>
            <p:spPr bwMode="auto">
              <a:xfrm>
                <a:off x="4281"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34" name="Freeform 206"/>
              <p:cNvSpPr>
                <a:spLocks/>
              </p:cNvSpPr>
              <p:nvPr/>
            </p:nvSpPr>
            <p:spPr bwMode="auto">
              <a:xfrm>
                <a:off x="4134" y="1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35" name="Freeform 207"/>
              <p:cNvSpPr>
                <a:spLocks/>
              </p:cNvSpPr>
              <p:nvPr/>
            </p:nvSpPr>
            <p:spPr bwMode="auto">
              <a:xfrm>
                <a:off x="4276"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36" name="Freeform 208"/>
              <p:cNvSpPr>
                <a:spLocks/>
              </p:cNvSpPr>
              <p:nvPr/>
            </p:nvSpPr>
            <p:spPr bwMode="auto">
              <a:xfrm>
                <a:off x="4098" y="112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4" name="Group 410"/>
            <p:cNvGrpSpPr>
              <a:grpSpLocks/>
            </p:cNvGrpSpPr>
            <p:nvPr/>
          </p:nvGrpSpPr>
          <p:grpSpPr bwMode="auto">
            <a:xfrm>
              <a:off x="1731" y="985"/>
              <a:ext cx="2759" cy="1607"/>
              <a:chOff x="1731" y="985"/>
              <a:chExt cx="2759" cy="1607"/>
            </a:xfrm>
          </p:grpSpPr>
          <p:sp>
            <p:nvSpPr>
              <p:cNvPr id="201938" name="Freeform 210"/>
              <p:cNvSpPr>
                <a:spLocks/>
              </p:cNvSpPr>
              <p:nvPr/>
            </p:nvSpPr>
            <p:spPr bwMode="auto">
              <a:xfrm>
                <a:off x="4050"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39" name="Freeform 211"/>
              <p:cNvSpPr>
                <a:spLocks/>
              </p:cNvSpPr>
              <p:nvPr/>
            </p:nvSpPr>
            <p:spPr bwMode="auto">
              <a:xfrm>
                <a:off x="3862" y="16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40" name="Freeform 212"/>
              <p:cNvSpPr>
                <a:spLocks/>
              </p:cNvSpPr>
              <p:nvPr/>
            </p:nvSpPr>
            <p:spPr bwMode="auto">
              <a:xfrm>
                <a:off x="4040" y="15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41" name="Freeform 213"/>
              <p:cNvSpPr>
                <a:spLocks/>
              </p:cNvSpPr>
              <p:nvPr/>
            </p:nvSpPr>
            <p:spPr bwMode="auto">
              <a:xfrm>
                <a:off x="4427" y="1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42" name="Freeform 214"/>
              <p:cNvSpPr>
                <a:spLocks/>
              </p:cNvSpPr>
              <p:nvPr/>
            </p:nvSpPr>
            <p:spPr bwMode="auto">
              <a:xfrm>
                <a:off x="4045"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43" name="Freeform 215"/>
              <p:cNvSpPr>
                <a:spLocks/>
              </p:cNvSpPr>
              <p:nvPr/>
            </p:nvSpPr>
            <p:spPr bwMode="auto">
              <a:xfrm>
                <a:off x="3642"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44" name="Freeform 216"/>
              <p:cNvSpPr>
                <a:spLocks/>
              </p:cNvSpPr>
              <p:nvPr/>
            </p:nvSpPr>
            <p:spPr bwMode="auto">
              <a:xfrm>
                <a:off x="2820" y="16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45" name="Freeform 217"/>
              <p:cNvSpPr>
                <a:spLocks/>
              </p:cNvSpPr>
              <p:nvPr/>
            </p:nvSpPr>
            <p:spPr bwMode="auto">
              <a:xfrm>
                <a:off x="3658" y="17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46" name="Freeform 218"/>
              <p:cNvSpPr>
                <a:spLocks/>
              </p:cNvSpPr>
              <p:nvPr/>
            </p:nvSpPr>
            <p:spPr bwMode="auto">
              <a:xfrm>
                <a:off x="4071"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47" name="Freeform 219"/>
              <p:cNvSpPr>
                <a:spLocks/>
              </p:cNvSpPr>
              <p:nvPr/>
            </p:nvSpPr>
            <p:spPr bwMode="auto">
              <a:xfrm>
                <a:off x="4213" y="10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48" name="Freeform 220"/>
              <p:cNvSpPr>
                <a:spLocks/>
              </p:cNvSpPr>
              <p:nvPr/>
            </p:nvSpPr>
            <p:spPr bwMode="auto">
              <a:xfrm>
                <a:off x="3495" y="18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49" name="Freeform 221"/>
              <p:cNvSpPr>
                <a:spLocks/>
              </p:cNvSpPr>
              <p:nvPr/>
            </p:nvSpPr>
            <p:spPr bwMode="auto">
              <a:xfrm>
                <a:off x="4082"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50" name="Freeform 222"/>
              <p:cNvSpPr>
                <a:spLocks/>
              </p:cNvSpPr>
              <p:nvPr/>
            </p:nvSpPr>
            <p:spPr bwMode="auto">
              <a:xfrm>
                <a:off x="4202"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51" name="Freeform 223"/>
              <p:cNvSpPr>
                <a:spLocks/>
              </p:cNvSpPr>
              <p:nvPr/>
            </p:nvSpPr>
            <p:spPr bwMode="auto">
              <a:xfrm>
                <a:off x="3783" y="169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52" name="Freeform 224"/>
              <p:cNvSpPr>
                <a:spLocks/>
              </p:cNvSpPr>
              <p:nvPr/>
            </p:nvSpPr>
            <p:spPr bwMode="auto">
              <a:xfrm>
                <a:off x="3275" y="13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53" name="Freeform 225"/>
              <p:cNvSpPr>
                <a:spLocks/>
              </p:cNvSpPr>
              <p:nvPr/>
            </p:nvSpPr>
            <p:spPr bwMode="auto">
              <a:xfrm>
                <a:off x="4370"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54" name="Freeform 226"/>
              <p:cNvSpPr>
                <a:spLocks/>
              </p:cNvSpPr>
              <p:nvPr/>
            </p:nvSpPr>
            <p:spPr bwMode="auto">
              <a:xfrm>
                <a:off x="3815"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55" name="Freeform 227"/>
              <p:cNvSpPr>
                <a:spLocks/>
              </p:cNvSpPr>
              <p:nvPr/>
            </p:nvSpPr>
            <p:spPr bwMode="auto">
              <a:xfrm>
                <a:off x="1731" y="19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56" name="Freeform 228"/>
              <p:cNvSpPr>
                <a:spLocks/>
              </p:cNvSpPr>
              <p:nvPr/>
            </p:nvSpPr>
            <p:spPr bwMode="auto">
              <a:xfrm>
                <a:off x="3103" y="16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57" name="Freeform 229"/>
              <p:cNvSpPr>
                <a:spLocks/>
              </p:cNvSpPr>
              <p:nvPr/>
            </p:nvSpPr>
            <p:spPr bwMode="auto">
              <a:xfrm>
                <a:off x="3532" y="15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58" name="Freeform 230"/>
              <p:cNvSpPr>
                <a:spLocks/>
              </p:cNvSpPr>
              <p:nvPr/>
            </p:nvSpPr>
            <p:spPr bwMode="auto">
              <a:xfrm>
                <a:off x="3815" y="14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59" name="Freeform 231"/>
              <p:cNvSpPr>
                <a:spLocks/>
              </p:cNvSpPr>
              <p:nvPr/>
            </p:nvSpPr>
            <p:spPr bwMode="auto">
              <a:xfrm>
                <a:off x="3338" y="202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60" name="Freeform 232"/>
              <p:cNvSpPr>
                <a:spLocks/>
              </p:cNvSpPr>
              <p:nvPr/>
            </p:nvSpPr>
            <p:spPr bwMode="auto">
              <a:xfrm>
                <a:off x="4323" y="1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61" name="Freeform 233"/>
              <p:cNvSpPr>
                <a:spLocks/>
              </p:cNvSpPr>
              <p:nvPr/>
            </p:nvSpPr>
            <p:spPr bwMode="auto">
              <a:xfrm>
                <a:off x="3302" y="180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62" name="Freeform 234"/>
              <p:cNvSpPr>
                <a:spLocks/>
              </p:cNvSpPr>
              <p:nvPr/>
            </p:nvSpPr>
            <p:spPr bwMode="auto">
              <a:xfrm>
                <a:off x="3998"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63" name="Freeform 235"/>
              <p:cNvSpPr>
                <a:spLocks/>
              </p:cNvSpPr>
              <p:nvPr/>
            </p:nvSpPr>
            <p:spPr bwMode="auto">
              <a:xfrm>
                <a:off x="3815" y="181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64" name="Freeform 236"/>
              <p:cNvSpPr>
                <a:spLocks/>
              </p:cNvSpPr>
              <p:nvPr/>
            </p:nvSpPr>
            <p:spPr bwMode="auto">
              <a:xfrm>
                <a:off x="4218"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65" name="Freeform 237"/>
              <p:cNvSpPr>
                <a:spLocks/>
              </p:cNvSpPr>
              <p:nvPr/>
            </p:nvSpPr>
            <p:spPr bwMode="auto">
              <a:xfrm>
                <a:off x="4029"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66" name="Freeform 238"/>
              <p:cNvSpPr>
                <a:spLocks/>
              </p:cNvSpPr>
              <p:nvPr/>
            </p:nvSpPr>
            <p:spPr bwMode="auto">
              <a:xfrm>
                <a:off x="2904"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67" name="Freeform 239"/>
              <p:cNvSpPr>
                <a:spLocks/>
              </p:cNvSpPr>
              <p:nvPr/>
            </p:nvSpPr>
            <p:spPr bwMode="auto">
              <a:xfrm>
                <a:off x="4192" y="112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68" name="Freeform 240"/>
              <p:cNvSpPr>
                <a:spLocks/>
              </p:cNvSpPr>
              <p:nvPr/>
            </p:nvSpPr>
            <p:spPr bwMode="auto">
              <a:xfrm>
                <a:off x="4448"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69" name="Freeform 241"/>
              <p:cNvSpPr>
                <a:spLocks/>
              </p:cNvSpPr>
              <p:nvPr/>
            </p:nvSpPr>
            <p:spPr bwMode="auto">
              <a:xfrm>
                <a:off x="3537" y="148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70" name="Freeform 242"/>
              <p:cNvSpPr>
                <a:spLocks/>
              </p:cNvSpPr>
              <p:nvPr/>
            </p:nvSpPr>
            <p:spPr bwMode="auto">
              <a:xfrm>
                <a:off x="3904"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71" name="Freeform 243"/>
              <p:cNvSpPr>
                <a:spLocks/>
              </p:cNvSpPr>
              <p:nvPr/>
            </p:nvSpPr>
            <p:spPr bwMode="auto">
              <a:xfrm>
                <a:off x="4207"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72" name="Freeform 244"/>
              <p:cNvSpPr>
                <a:spLocks/>
              </p:cNvSpPr>
              <p:nvPr/>
            </p:nvSpPr>
            <p:spPr bwMode="auto">
              <a:xfrm>
                <a:off x="4098" y="144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73" name="Freeform 245"/>
              <p:cNvSpPr>
                <a:spLocks/>
              </p:cNvSpPr>
              <p:nvPr/>
            </p:nvSpPr>
            <p:spPr bwMode="auto">
              <a:xfrm>
                <a:off x="4239"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74" name="Freeform 246"/>
              <p:cNvSpPr>
                <a:spLocks/>
              </p:cNvSpPr>
              <p:nvPr/>
            </p:nvSpPr>
            <p:spPr bwMode="auto">
              <a:xfrm>
                <a:off x="3621" y="17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75" name="Freeform 247"/>
              <p:cNvSpPr>
                <a:spLocks/>
              </p:cNvSpPr>
              <p:nvPr/>
            </p:nvSpPr>
            <p:spPr bwMode="auto">
              <a:xfrm>
                <a:off x="2741" y="2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76" name="Freeform 248"/>
              <p:cNvSpPr>
                <a:spLocks/>
              </p:cNvSpPr>
              <p:nvPr/>
            </p:nvSpPr>
            <p:spPr bwMode="auto">
              <a:xfrm>
                <a:off x="3951"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77" name="Freeform 249"/>
              <p:cNvSpPr>
                <a:spLocks/>
              </p:cNvSpPr>
              <p:nvPr/>
            </p:nvSpPr>
            <p:spPr bwMode="auto">
              <a:xfrm>
                <a:off x="4202" y="14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78" name="Freeform 250"/>
              <p:cNvSpPr>
                <a:spLocks/>
              </p:cNvSpPr>
              <p:nvPr/>
            </p:nvSpPr>
            <p:spPr bwMode="auto">
              <a:xfrm>
                <a:off x="3993" y="185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79" name="Freeform 251"/>
              <p:cNvSpPr>
                <a:spLocks/>
              </p:cNvSpPr>
              <p:nvPr/>
            </p:nvSpPr>
            <p:spPr bwMode="auto">
              <a:xfrm>
                <a:off x="4197" y="12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80" name="Freeform 252"/>
              <p:cNvSpPr>
                <a:spLocks/>
              </p:cNvSpPr>
              <p:nvPr/>
            </p:nvSpPr>
            <p:spPr bwMode="auto">
              <a:xfrm>
                <a:off x="4213" y="15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81" name="Freeform 253"/>
              <p:cNvSpPr>
                <a:spLocks/>
              </p:cNvSpPr>
              <p:nvPr/>
            </p:nvSpPr>
            <p:spPr bwMode="auto">
              <a:xfrm>
                <a:off x="3087" y="14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82" name="Freeform 254"/>
              <p:cNvSpPr>
                <a:spLocks/>
              </p:cNvSpPr>
              <p:nvPr/>
            </p:nvSpPr>
            <p:spPr bwMode="auto">
              <a:xfrm>
                <a:off x="2956" y="202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83" name="Freeform 255"/>
              <p:cNvSpPr>
                <a:spLocks/>
              </p:cNvSpPr>
              <p:nvPr/>
            </p:nvSpPr>
            <p:spPr bwMode="auto">
              <a:xfrm>
                <a:off x="4239"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84" name="Freeform 256"/>
              <p:cNvSpPr>
                <a:spLocks/>
              </p:cNvSpPr>
              <p:nvPr/>
            </p:nvSpPr>
            <p:spPr bwMode="auto">
              <a:xfrm>
                <a:off x="4171"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85" name="Freeform 257"/>
              <p:cNvSpPr>
                <a:spLocks/>
              </p:cNvSpPr>
              <p:nvPr/>
            </p:nvSpPr>
            <p:spPr bwMode="auto">
              <a:xfrm>
                <a:off x="3789" y="15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86" name="Freeform 258"/>
              <p:cNvSpPr>
                <a:spLocks/>
              </p:cNvSpPr>
              <p:nvPr/>
            </p:nvSpPr>
            <p:spPr bwMode="auto">
              <a:xfrm>
                <a:off x="2862" y="209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87" name="Freeform 259"/>
              <p:cNvSpPr>
                <a:spLocks/>
              </p:cNvSpPr>
              <p:nvPr/>
            </p:nvSpPr>
            <p:spPr bwMode="auto">
              <a:xfrm>
                <a:off x="3684" y="149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88" name="Freeform 260"/>
              <p:cNvSpPr>
                <a:spLocks/>
              </p:cNvSpPr>
              <p:nvPr/>
            </p:nvSpPr>
            <p:spPr bwMode="auto">
              <a:xfrm>
                <a:off x="1731" y="251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89" name="Freeform 261"/>
              <p:cNvSpPr>
                <a:spLocks/>
              </p:cNvSpPr>
              <p:nvPr/>
            </p:nvSpPr>
            <p:spPr bwMode="auto">
              <a:xfrm>
                <a:off x="4166"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90" name="Freeform 262"/>
              <p:cNvSpPr>
                <a:spLocks/>
              </p:cNvSpPr>
              <p:nvPr/>
            </p:nvSpPr>
            <p:spPr bwMode="auto">
              <a:xfrm>
                <a:off x="4113" y="13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91" name="Freeform 263"/>
              <p:cNvSpPr>
                <a:spLocks/>
              </p:cNvSpPr>
              <p:nvPr/>
            </p:nvSpPr>
            <p:spPr bwMode="auto">
              <a:xfrm>
                <a:off x="3977"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92" name="Freeform 264"/>
              <p:cNvSpPr>
                <a:spLocks/>
              </p:cNvSpPr>
              <p:nvPr/>
            </p:nvSpPr>
            <p:spPr bwMode="auto">
              <a:xfrm>
                <a:off x="2804" y="144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93" name="Freeform 265"/>
              <p:cNvSpPr>
                <a:spLocks/>
              </p:cNvSpPr>
              <p:nvPr/>
            </p:nvSpPr>
            <p:spPr bwMode="auto">
              <a:xfrm>
                <a:off x="2982" y="223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94" name="Freeform 266"/>
              <p:cNvSpPr>
                <a:spLocks/>
              </p:cNvSpPr>
              <p:nvPr/>
            </p:nvSpPr>
            <p:spPr bwMode="auto">
              <a:xfrm>
                <a:off x="2663" y="206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95" name="Freeform 267"/>
              <p:cNvSpPr>
                <a:spLocks/>
              </p:cNvSpPr>
              <p:nvPr/>
            </p:nvSpPr>
            <p:spPr bwMode="auto">
              <a:xfrm>
                <a:off x="4291" y="104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1996" name="Freeform 268"/>
              <p:cNvSpPr>
                <a:spLocks/>
              </p:cNvSpPr>
              <p:nvPr/>
            </p:nvSpPr>
            <p:spPr bwMode="auto">
              <a:xfrm>
                <a:off x="3438"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97" name="Freeform 269"/>
              <p:cNvSpPr>
                <a:spLocks/>
              </p:cNvSpPr>
              <p:nvPr/>
            </p:nvSpPr>
            <p:spPr bwMode="auto">
              <a:xfrm>
                <a:off x="4103"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98" name="Freeform 270"/>
              <p:cNvSpPr>
                <a:spLocks/>
              </p:cNvSpPr>
              <p:nvPr/>
            </p:nvSpPr>
            <p:spPr bwMode="auto">
              <a:xfrm>
                <a:off x="3841" y="16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1999" name="Freeform 271"/>
              <p:cNvSpPr>
                <a:spLocks/>
              </p:cNvSpPr>
              <p:nvPr/>
            </p:nvSpPr>
            <p:spPr bwMode="auto">
              <a:xfrm>
                <a:off x="4098" y="115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00" name="Freeform 272"/>
              <p:cNvSpPr>
                <a:spLocks/>
              </p:cNvSpPr>
              <p:nvPr/>
            </p:nvSpPr>
            <p:spPr bwMode="auto">
              <a:xfrm>
                <a:off x="3558" y="17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01" name="Freeform 273"/>
              <p:cNvSpPr>
                <a:spLocks/>
              </p:cNvSpPr>
              <p:nvPr/>
            </p:nvSpPr>
            <p:spPr bwMode="auto">
              <a:xfrm>
                <a:off x="4040"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02" name="Freeform 274"/>
              <p:cNvSpPr>
                <a:spLocks/>
              </p:cNvSpPr>
              <p:nvPr/>
            </p:nvSpPr>
            <p:spPr bwMode="auto">
              <a:xfrm>
                <a:off x="3904" y="140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03" name="Freeform 275"/>
              <p:cNvSpPr>
                <a:spLocks/>
              </p:cNvSpPr>
              <p:nvPr/>
            </p:nvSpPr>
            <p:spPr bwMode="auto">
              <a:xfrm>
                <a:off x="4297" y="1445"/>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04" name="Freeform 276"/>
              <p:cNvSpPr>
                <a:spLocks/>
              </p:cNvSpPr>
              <p:nvPr/>
            </p:nvSpPr>
            <p:spPr bwMode="auto">
              <a:xfrm>
                <a:off x="4024"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05" name="Freeform 277"/>
              <p:cNvSpPr>
                <a:spLocks/>
              </p:cNvSpPr>
              <p:nvPr/>
            </p:nvSpPr>
            <p:spPr bwMode="auto">
              <a:xfrm>
                <a:off x="4234"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06" name="Freeform 278"/>
              <p:cNvSpPr>
                <a:spLocks/>
              </p:cNvSpPr>
              <p:nvPr/>
            </p:nvSpPr>
            <p:spPr bwMode="auto">
              <a:xfrm>
                <a:off x="4375" y="149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07" name="Freeform 279"/>
              <p:cNvSpPr>
                <a:spLocks/>
              </p:cNvSpPr>
              <p:nvPr/>
            </p:nvSpPr>
            <p:spPr bwMode="auto">
              <a:xfrm>
                <a:off x="3401" y="1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08" name="Freeform 280"/>
              <p:cNvSpPr>
                <a:spLocks/>
              </p:cNvSpPr>
              <p:nvPr/>
            </p:nvSpPr>
            <p:spPr bwMode="auto">
              <a:xfrm>
                <a:off x="4391"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09" name="Freeform 281"/>
              <p:cNvSpPr>
                <a:spLocks/>
              </p:cNvSpPr>
              <p:nvPr/>
            </p:nvSpPr>
            <p:spPr bwMode="auto">
              <a:xfrm>
                <a:off x="4103" y="149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10" name="Freeform 282"/>
              <p:cNvSpPr>
                <a:spLocks/>
              </p:cNvSpPr>
              <p:nvPr/>
            </p:nvSpPr>
            <p:spPr bwMode="auto">
              <a:xfrm>
                <a:off x="3265" y="15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11" name="Freeform 283"/>
              <p:cNvSpPr>
                <a:spLocks/>
              </p:cNvSpPr>
              <p:nvPr/>
            </p:nvSpPr>
            <p:spPr bwMode="auto">
              <a:xfrm>
                <a:off x="4338" y="985"/>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12" name="Freeform 284"/>
              <p:cNvSpPr>
                <a:spLocks/>
              </p:cNvSpPr>
              <p:nvPr/>
            </p:nvSpPr>
            <p:spPr bwMode="auto">
              <a:xfrm>
                <a:off x="4145"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13" name="Freeform 285"/>
              <p:cNvSpPr>
                <a:spLocks/>
              </p:cNvSpPr>
              <p:nvPr/>
            </p:nvSpPr>
            <p:spPr bwMode="auto">
              <a:xfrm>
                <a:off x="4255"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14" name="Freeform 286"/>
              <p:cNvSpPr>
                <a:spLocks/>
              </p:cNvSpPr>
              <p:nvPr/>
            </p:nvSpPr>
            <p:spPr bwMode="auto">
              <a:xfrm>
                <a:off x="3710"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15" name="Freeform 287"/>
              <p:cNvSpPr>
                <a:spLocks/>
              </p:cNvSpPr>
              <p:nvPr/>
            </p:nvSpPr>
            <p:spPr bwMode="auto">
              <a:xfrm>
                <a:off x="3857" y="1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16" name="Freeform 288"/>
              <p:cNvSpPr>
                <a:spLocks/>
              </p:cNvSpPr>
              <p:nvPr/>
            </p:nvSpPr>
            <p:spPr bwMode="auto">
              <a:xfrm>
                <a:off x="4213" y="14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17" name="Freeform 289"/>
              <p:cNvSpPr>
                <a:spLocks/>
              </p:cNvSpPr>
              <p:nvPr/>
            </p:nvSpPr>
            <p:spPr bwMode="auto">
              <a:xfrm>
                <a:off x="3443"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18" name="Freeform 290"/>
              <p:cNvSpPr>
                <a:spLocks/>
              </p:cNvSpPr>
              <p:nvPr/>
            </p:nvSpPr>
            <p:spPr bwMode="auto">
              <a:xfrm>
                <a:off x="3794" y="153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19" name="Freeform 291"/>
              <p:cNvSpPr>
                <a:spLocks/>
              </p:cNvSpPr>
              <p:nvPr/>
            </p:nvSpPr>
            <p:spPr bwMode="auto">
              <a:xfrm>
                <a:off x="4213"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20" name="Freeform 292"/>
              <p:cNvSpPr>
                <a:spLocks/>
              </p:cNvSpPr>
              <p:nvPr/>
            </p:nvSpPr>
            <p:spPr bwMode="auto">
              <a:xfrm>
                <a:off x="4129"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21" name="Freeform 293"/>
              <p:cNvSpPr>
                <a:spLocks/>
              </p:cNvSpPr>
              <p:nvPr/>
            </p:nvSpPr>
            <p:spPr bwMode="auto">
              <a:xfrm>
                <a:off x="3307" y="17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22" name="Freeform 294"/>
              <p:cNvSpPr>
                <a:spLocks/>
              </p:cNvSpPr>
              <p:nvPr/>
            </p:nvSpPr>
            <p:spPr bwMode="auto">
              <a:xfrm>
                <a:off x="3270"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23" name="Freeform 295"/>
              <p:cNvSpPr>
                <a:spLocks/>
              </p:cNvSpPr>
              <p:nvPr/>
            </p:nvSpPr>
            <p:spPr bwMode="auto">
              <a:xfrm>
                <a:off x="4218" y="12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24" name="Freeform 296"/>
              <p:cNvSpPr>
                <a:spLocks/>
              </p:cNvSpPr>
              <p:nvPr/>
            </p:nvSpPr>
            <p:spPr bwMode="auto">
              <a:xfrm>
                <a:off x="4344" y="11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25" name="Freeform 297"/>
              <p:cNvSpPr>
                <a:spLocks/>
              </p:cNvSpPr>
              <p:nvPr/>
            </p:nvSpPr>
            <p:spPr bwMode="auto">
              <a:xfrm>
                <a:off x="3165"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26" name="Freeform 298"/>
              <p:cNvSpPr>
                <a:spLocks/>
              </p:cNvSpPr>
              <p:nvPr/>
            </p:nvSpPr>
            <p:spPr bwMode="auto">
              <a:xfrm>
                <a:off x="3977"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27" name="Freeform 299"/>
              <p:cNvSpPr>
                <a:spLocks/>
              </p:cNvSpPr>
              <p:nvPr/>
            </p:nvSpPr>
            <p:spPr bwMode="auto">
              <a:xfrm>
                <a:off x="4176"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28" name="Freeform 300"/>
              <p:cNvSpPr>
                <a:spLocks/>
              </p:cNvSpPr>
              <p:nvPr/>
            </p:nvSpPr>
            <p:spPr bwMode="auto">
              <a:xfrm>
                <a:off x="4145" y="191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29" name="Freeform 301"/>
              <p:cNvSpPr>
                <a:spLocks/>
              </p:cNvSpPr>
              <p:nvPr/>
            </p:nvSpPr>
            <p:spPr bwMode="auto">
              <a:xfrm>
                <a:off x="4150"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30" name="Freeform 302"/>
              <p:cNvSpPr>
                <a:spLocks/>
              </p:cNvSpPr>
              <p:nvPr/>
            </p:nvSpPr>
            <p:spPr bwMode="auto">
              <a:xfrm>
                <a:off x="2584" y="168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31" name="Freeform 303"/>
              <p:cNvSpPr>
                <a:spLocks/>
              </p:cNvSpPr>
              <p:nvPr/>
            </p:nvSpPr>
            <p:spPr bwMode="auto">
              <a:xfrm>
                <a:off x="3124" y="15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32" name="Freeform 304"/>
              <p:cNvSpPr>
                <a:spLocks/>
              </p:cNvSpPr>
              <p:nvPr/>
            </p:nvSpPr>
            <p:spPr bwMode="auto">
              <a:xfrm>
                <a:off x="4307"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33" name="Freeform 305"/>
              <p:cNvSpPr>
                <a:spLocks/>
              </p:cNvSpPr>
              <p:nvPr/>
            </p:nvSpPr>
            <p:spPr bwMode="auto">
              <a:xfrm>
                <a:off x="3789" y="148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34" name="Freeform 306"/>
              <p:cNvSpPr>
                <a:spLocks/>
              </p:cNvSpPr>
              <p:nvPr/>
            </p:nvSpPr>
            <p:spPr bwMode="auto">
              <a:xfrm>
                <a:off x="4286"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35" name="Freeform 307"/>
              <p:cNvSpPr>
                <a:spLocks/>
              </p:cNvSpPr>
              <p:nvPr/>
            </p:nvSpPr>
            <p:spPr bwMode="auto">
              <a:xfrm>
                <a:off x="3857" y="14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36" name="Freeform 308"/>
              <p:cNvSpPr>
                <a:spLocks/>
              </p:cNvSpPr>
              <p:nvPr/>
            </p:nvSpPr>
            <p:spPr bwMode="auto">
              <a:xfrm>
                <a:off x="3993" y="14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37" name="Freeform 309"/>
              <p:cNvSpPr>
                <a:spLocks/>
              </p:cNvSpPr>
              <p:nvPr/>
            </p:nvSpPr>
            <p:spPr bwMode="auto">
              <a:xfrm>
                <a:off x="3946" y="13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38" name="Freeform 310"/>
              <p:cNvSpPr>
                <a:spLocks/>
              </p:cNvSpPr>
              <p:nvPr/>
            </p:nvSpPr>
            <p:spPr bwMode="auto">
              <a:xfrm>
                <a:off x="4317" y="14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39" name="Freeform 311"/>
              <p:cNvSpPr>
                <a:spLocks/>
              </p:cNvSpPr>
              <p:nvPr/>
            </p:nvSpPr>
            <p:spPr bwMode="auto">
              <a:xfrm>
                <a:off x="3736" y="15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40" name="Freeform 312"/>
              <p:cNvSpPr>
                <a:spLocks/>
              </p:cNvSpPr>
              <p:nvPr/>
            </p:nvSpPr>
            <p:spPr bwMode="auto">
              <a:xfrm>
                <a:off x="3092" y="186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41" name="Freeform 313"/>
              <p:cNvSpPr>
                <a:spLocks/>
              </p:cNvSpPr>
              <p:nvPr/>
            </p:nvSpPr>
            <p:spPr bwMode="auto">
              <a:xfrm>
                <a:off x="4255" y="10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42" name="Freeform 314"/>
              <p:cNvSpPr>
                <a:spLocks/>
              </p:cNvSpPr>
              <p:nvPr/>
            </p:nvSpPr>
            <p:spPr bwMode="auto">
              <a:xfrm>
                <a:off x="3993" y="13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43" name="Freeform 315"/>
              <p:cNvSpPr>
                <a:spLocks/>
              </p:cNvSpPr>
              <p:nvPr/>
            </p:nvSpPr>
            <p:spPr bwMode="auto">
              <a:xfrm>
                <a:off x="4150"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44" name="Freeform 316"/>
              <p:cNvSpPr>
                <a:spLocks/>
              </p:cNvSpPr>
              <p:nvPr/>
            </p:nvSpPr>
            <p:spPr bwMode="auto">
              <a:xfrm>
                <a:off x="4249"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45" name="Freeform 317"/>
              <p:cNvSpPr>
                <a:spLocks/>
              </p:cNvSpPr>
              <p:nvPr/>
            </p:nvSpPr>
            <p:spPr bwMode="auto">
              <a:xfrm>
                <a:off x="2631" y="190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46" name="Freeform 318"/>
              <p:cNvSpPr>
                <a:spLocks/>
              </p:cNvSpPr>
              <p:nvPr/>
            </p:nvSpPr>
            <p:spPr bwMode="auto">
              <a:xfrm>
                <a:off x="3862"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47" name="Freeform 319"/>
              <p:cNvSpPr>
                <a:spLocks/>
              </p:cNvSpPr>
              <p:nvPr/>
            </p:nvSpPr>
            <p:spPr bwMode="auto">
              <a:xfrm>
                <a:off x="4260" y="107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48" name="Freeform 320"/>
              <p:cNvSpPr>
                <a:spLocks/>
              </p:cNvSpPr>
              <p:nvPr/>
            </p:nvSpPr>
            <p:spPr bwMode="auto">
              <a:xfrm>
                <a:off x="4129" y="12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49" name="Freeform 321"/>
              <p:cNvSpPr>
                <a:spLocks/>
              </p:cNvSpPr>
              <p:nvPr/>
            </p:nvSpPr>
            <p:spPr bwMode="auto">
              <a:xfrm>
                <a:off x="3453" y="173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50" name="Freeform 322"/>
              <p:cNvSpPr>
                <a:spLocks/>
              </p:cNvSpPr>
              <p:nvPr/>
            </p:nvSpPr>
            <p:spPr bwMode="auto">
              <a:xfrm>
                <a:off x="4192" y="106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51" name="Freeform 323"/>
              <p:cNvSpPr>
                <a:spLocks/>
              </p:cNvSpPr>
              <p:nvPr/>
            </p:nvSpPr>
            <p:spPr bwMode="auto">
              <a:xfrm>
                <a:off x="3815" y="202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52" name="Freeform 324"/>
              <p:cNvSpPr>
                <a:spLocks/>
              </p:cNvSpPr>
              <p:nvPr/>
            </p:nvSpPr>
            <p:spPr bwMode="auto">
              <a:xfrm>
                <a:off x="4239"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53" name="Freeform 325"/>
              <p:cNvSpPr>
                <a:spLocks/>
              </p:cNvSpPr>
              <p:nvPr/>
            </p:nvSpPr>
            <p:spPr bwMode="auto">
              <a:xfrm>
                <a:off x="4265"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54" name="Freeform 326"/>
              <p:cNvSpPr>
                <a:spLocks/>
              </p:cNvSpPr>
              <p:nvPr/>
            </p:nvSpPr>
            <p:spPr bwMode="auto">
              <a:xfrm>
                <a:off x="3532" y="151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55" name="Freeform 327"/>
              <p:cNvSpPr>
                <a:spLocks/>
              </p:cNvSpPr>
              <p:nvPr/>
            </p:nvSpPr>
            <p:spPr bwMode="auto">
              <a:xfrm>
                <a:off x="4145"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56" name="Freeform 328"/>
              <p:cNvSpPr>
                <a:spLocks/>
              </p:cNvSpPr>
              <p:nvPr/>
            </p:nvSpPr>
            <p:spPr bwMode="auto">
              <a:xfrm>
                <a:off x="4412" y="104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57" name="Freeform 329"/>
              <p:cNvSpPr>
                <a:spLocks/>
              </p:cNvSpPr>
              <p:nvPr/>
            </p:nvSpPr>
            <p:spPr bwMode="auto">
              <a:xfrm>
                <a:off x="4370"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58" name="Freeform 330"/>
              <p:cNvSpPr>
                <a:spLocks/>
              </p:cNvSpPr>
              <p:nvPr/>
            </p:nvSpPr>
            <p:spPr bwMode="auto">
              <a:xfrm>
                <a:off x="4113"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59" name="Freeform 331"/>
              <p:cNvSpPr>
                <a:spLocks/>
              </p:cNvSpPr>
              <p:nvPr/>
            </p:nvSpPr>
            <p:spPr bwMode="auto">
              <a:xfrm>
                <a:off x="4218"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60" name="Freeform 332"/>
              <p:cNvSpPr>
                <a:spLocks/>
              </p:cNvSpPr>
              <p:nvPr/>
            </p:nvSpPr>
            <p:spPr bwMode="auto">
              <a:xfrm>
                <a:off x="3155" y="24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61" name="Freeform 333"/>
              <p:cNvSpPr>
                <a:spLocks/>
              </p:cNvSpPr>
              <p:nvPr/>
            </p:nvSpPr>
            <p:spPr bwMode="auto">
              <a:xfrm>
                <a:off x="4469"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62" name="Freeform 334"/>
              <p:cNvSpPr>
                <a:spLocks/>
              </p:cNvSpPr>
              <p:nvPr/>
            </p:nvSpPr>
            <p:spPr bwMode="auto">
              <a:xfrm>
                <a:off x="2747" y="2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63" name="Freeform 335"/>
              <p:cNvSpPr>
                <a:spLocks/>
              </p:cNvSpPr>
              <p:nvPr/>
            </p:nvSpPr>
            <p:spPr bwMode="auto">
              <a:xfrm>
                <a:off x="3794" y="151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64" name="Freeform 336"/>
              <p:cNvSpPr>
                <a:spLocks/>
              </p:cNvSpPr>
              <p:nvPr/>
            </p:nvSpPr>
            <p:spPr bwMode="auto">
              <a:xfrm>
                <a:off x="1972" y="185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65" name="Freeform 337"/>
              <p:cNvSpPr>
                <a:spLocks/>
              </p:cNvSpPr>
              <p:nvPr/>
            </p:nvSpPr>
            <p:spPr bwMode="auto">
              <a:xfrm>
                <a:off x="3202" y="2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66" name="Freeform 338"/>
              <p:cNvSpPr>
                <a:spLocks/>
              </p:cNvSpPr>
              <p:nvPr/>
            </p:nvSpPr>
            <p:spPr bwMode="auto">
              <a:xfrm>
                <a:off x="3940" y="14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67" name="Freeform 339"/>
              <p:cNvSpPr>
                <a:spLocks/>
              </p:cNvSpPr>
              <p:nvPr/>
            </p:nvSpPr>
            <p:spPr bwMode="auto">
              <a:xfrm>
                <a:off x="4270"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68" name="Freeform 340"/>
              <p:cNvSpPr>
                <a:spLocks/>
              </p:cNvSpPr>
              <p:nvPr/>
            </p:nvSpPr>
            <p:spPr bwMode="auto">
              <a:xfrm>
                <a:off x="3595" y="197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69" name="Freeform 341"/>
              <p:cNvSpPr>
                <a:spLocks/>
              </p:cNvSpPr>
              <p:nvPr/>
            </p:nvSpPr>
            <p:spPr bwMode="auto">
              <a:xfrm>
                <a:off x="3893" y="17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70" name="Freeform 342"/>
              <p:cNvSpPr>
                <a:spLocks/>
              </p:cNvSpPr>
              <p:nvPr/>
            </p:nvSpPr>
            <p:spPr bwMode="auto">
              <a:xfrm>
                <a:off x="4150" y="12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71" name="Freeform 343"/>
              <p:cNvSpPr>
                <a:spLocks/>
              </p:cNvSpPr>
              <p:nvPr/>
            </p:nvSpPr>
            <p:spPr bwMode="auto">
              <a:xfrm>
                <a:off x="4286" y="13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72" name="Freeform 344"/>
              <p:cNvSpPr>
                <a:spLocks/>
              </p:cNvSpPr>
              <p:nvPr/>
            </p:nvSpPr>
            <p:spPr bwMode="auto">
              <a:xfrm>
                <a:off x="4244" y="101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73" name="Freeform 345"/>
              <p:cNvSpPr>
                <a:spLocks/>
              </p:cNvSpPr>
              <p:nvPr/>
            </p:nvSpPr>
            <p:spPr bwMode="auto">
              <a:xfrm>
                <a:off x="4166" y="112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74" name="Freeform 346"/>
              <p:cNvSpPr>
                <a:spLocks/>
              </p:cNvSpPr>
              <p:nvPr/>
            </p:nvSpPr>
            <p:spPr bwMode="auto">
              <a:xfrm>
                <a:off x="3726" y="102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75" name="Freeform 347"/>
              <p:cNvSpPr>
                <a:spLocks/>
              </p:cNvSpPr>
              <p:nvPr/>
            </p:nvSpPr>
            <p:spPr bwMode="auto">
              <a:xfrm>
                <a:off x="2825" y="13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76" name="Freeform 348"/>
              <p:cNvSpPr>
                <a:spLocks/>
              </p:cNvSpPr>
              <p:nvPr/>
            </p:nvSpPr>
            <p:spPr bwMode="auto">
              <a:xfrm>
                <a:off x="3998" y="17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77" name="Freeform 349"/>
              <p:cNvSpPr>
                <a:spLocks/>
              </p:cNvSpPr>
              <p:nvPr/>
            </p:nvSpPr>
            <p:spPr bwMode="auto">
              <a:xfrm>
                <a:off x="2783" y="257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78" name="Freeform 350"/>
              <p:cNvSpPr>
                <a:spLocks/>
              </p:cNvSpPr>
              <p:nvPr/>
            </p:nvSpPr>
            <p:spPr bwMode="auto">
              <a:xfrm>
                <a:off x="3558"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79" name="Freeform 351"/>
              <p:cNvSpPr>
                <a:spLocks/>
              </p:cNvSpPr>
              <p:nvPr/>
            </p:nvSpPr>
            <p:spPr bwMode="auto">
              <a:xfrm>
                <a:off x="2658" y="240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80" name="Freeform 352"/>
              <p:cNvSpPr>
                <a:spLocks/>
              </p:cNvSpPr>
              <p:nvPr/>
            </p:nvSpPr>
            <p:spPr bwMode="auto">
              <a:xfrm>
                <a:off x="4077" y="1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81" name="Freeform 353"/>
              <p:cNvSpPr>
                <a:spLocks/>
              </p:cNvSpPr>
              <p:nvPr/>
            </p:nvSpPr>
            <p:spPr bwMode="auto">
              <a:xfrm>
                <a:off x="4160"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82" name="Freeform 354"/>
              <p:cNvSpPr>
                <a:spLocks/>
              </p:cNvSpPr>
              <p:nvPr/>
            </p:nvSpPr>
            <p:spPr bwMode="auto">
              <a:xfrm>
                <a:off x="2851" y="22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83" name="Freeform 355"/>
              <p:cNvSpPr>
                <a:spLocks/>
              </p:cNvSpPr>
              <p:nvPr/>
            </p:nvSpPr>
            <p:spPr bwMode="auto">
              <a:xfrm>
                <a:off x="4297" y="119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84" name="Freeform 356"/>
              <p:cNvSpPr>
                <a:spLocks/>
              </p:cNvSpPr>
              <p:nvPr/>
            </p:nvSpPr>
            <p:spPr bwMode="auto">
              <a:xfrm>
                <a:off x="4024"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85" name="Freeform 357"/>
              <p:cNvSpPr>
                <a:spLocks/>
              </p:cNvSpPr>
              <p:nvPr/>
            </p:nvSpPr>
            <p:spPr bwMode="auto">
              <a:xfrm>
                <a:off x="3967" y="164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86" name="Freeform 358"/>
              <p:cNvSpPr>
                <a:spLocks/>
              </p:cNvSpPr>
              <p:nvPr/>
            </p:nvSpPr>
            <p:spPr bwMode="auto">
              <a:xfrm>
                <a:off x="4312" y="106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87" name="Freeform 359"/>
              <p:cNvSpPr>
                <a:spLocks/>
              </p:cNvSpPr>
              <p:nvPr/>
            </p:nvSpPr>
            <p:spPr bwMode="auto">
              <a:xfrm>
                <a:off x="4197"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88" name="Freeform 360"/>
              <p:cNvSpPr>
                <a:spLocks/>
              </p:cNvSpPr>
              <p:nvPr/>
            </p:nvSpPr>
            <p:spPr bwMode="auto">
              <a:xfrm>
                <a:off x="4192"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89" name="Freeform 361"/>
              <p:cNvSpPr>
                <a:spLocks/>
              </p:cNvSpPr>
              <p:nvPr/>
            </p:nvSpPr>
            <p:spPr bwMode="auto">
              <a:xfrm>
                <a:off x="2998" y="23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90" name="Freeform 362"/>
              <p:cNvSpPr>
                <a:spLocks/>
              </p:cNvSpPr>
              <p:nvPr/>
            </p:nvSpPr>
            <p:spPr bwMode="auto">
              <a:xfrm>
                <a:off x="3988" y="17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91" name="Freeform 363"/>
              <p:cNvSpPr>
                <a:spLocks/>
              </p:cNvSpPr>
              <p:nvPr/>
            </p:nvSpPr>
            <p:spPr bwMode="auto">
              <a:xfrm>
                <a:off x="3307" y="17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92" name="Freeform 364"/>
              <p:cNvSpPr>
                <a:spLocks/>
              </p:cNvSpPr>
              <p:nvPr/>
            </p:nvSpPr>
            <p:spPr bwMode="auto">
              <a:xfrm>
                <a:off x="4265"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93" name="Freeform 365"/>
              <p:cNvSpPr>
                <a:spLocks/>
              </p:cNvSpPr>
              <p:nvPr/>
            </p:nvSpPr>
            <p:spPr bwMode="auto">
              <a:xfrm>
                <a:off x="4328"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94" name="Freeform 366"/>
              <p:cNvSpPr>
                <a:spLocks/>
              </p:cNvSpPr>
              <p:nvPr/>
            </p:nvSpPr>
            <p:spPr bwMode="auto">
              <a:xfrm>
                <a:off x="3375" y="19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95" name="Freeform 367"/>
              <p:cNvSpPr>
                <a:spLocks/>
              </p:cNvSpPr>
              <p:nvPr/>
            </p:nvSpPr>
            <p:spPr bwMode="auto">
              <a:xfrm>
                <a:off x="4124" y="17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96" name="Freeform 368"/>
              <p:cNvSpPr>
                <a:spLocks/>
              </p:cNvSpPr>
              <p:nvPr/>
            </p:nvSpPr>
            <p:spPr bwMode="auto">
              <a:xfrm>
                <a:off x="4187" y="146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97" name="Freeform 369"/>
              <p:cNvSpPr>
                <a:spLocks/>
              </p:cNvSpPr>
              <p:nvPr/>
            </p:nvSpPr>
            <p:spPr bwMode="auto">
              <a:xfrm>
                <a:off x="4155"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098" name="Freeform 370"/>
              <p:cNvSpPr>
                <a:spLocks/>
              </p:cNvSpPr>
              <p:nvPr/>
            </p:nvSpPr>
            <p:spPr bwMode="auto">
              <a:xfrm>
                <a:off x="4197"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099" name="Freeform 371"/>
              <p:cNvSpPr>
                <a:spLocks/>
              </p:cNvSpPr>
              <p:nvPr/>
            </p:nvSpPr>
            <p:spPr bwMode="auto">
              <a:xfrm>
                <a:off x="4035" y="12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00" name="Freeform 372"/>
              <p:cNvSpPr>
                <a:spLocks/>
              </p:cNvSpPr>
              <p:nvPr/>
            </p:nvSpPr>
            <p:spPr bwMode="auto">
              <a:xfrm>
                <a:off x="4239"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01" name="Freeform 373"/>
              <p:cNvSpPr>
                <a:spLocks/>
              </p:cNvSpPr>
              <p:nvPr/>
            </p:nvSpPr>
            <p:spPr bwMode="auto">
              <a:xfrm>
                <a:off x="4155"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02" name="Freeform 374"/>
              <p:cNvSpPr>
                <a:spLocks/>
              </p:cNvSpPr>
              <p:nvPr/>
            </p:nvSpPr>
            <p:spPr bwMode="auto">
              <a:xfrm>
                <a:off x="2118" y="19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03" name="Freeform 375"/>
              <p:cNvSpPr>
                <a:spLocks/>
              </p:cNvSpPr>
              <p:nvPr/>
            </p:nvSpPr>
            <p:spPr bwMode="auto">
              <a:xfrm>
                <a:off x="4187" y="119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04" name="Freeform 376"/>
              <p:cNvSpPr>
                <a:spLocks/>
              </p:cNvSpPr>
              <p:nvPr/>
            </p:nvSpPr>
            <p:spPr bwMode="auto">
              <a:xfrm>
                <a:off x="4087"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05" name="Freeform 377"/>
              <p:cNvSpPr>
                <a:spLocks/>
              </p:cNvSpPr>
              <p:nvPr/>
            </p:nvSpPr>
            <p:spPr bwMode="auto">
              <a:xfrm>
                <a:off x="4087"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06" name="Freeform 378"/>
              <p:cNvSpPr>
                <a:spLocks/>
              </p:cNvSpPr>
              <p:nvPr/>
            </p:nvSpPr>
            <p:spPr bwMode="auto">
              <a:xfrm>
                <a:off x="4035" y="18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07" name="Freeform 379"/>
              <p:cNvSpPr>
                <a:spLocks/>
              </p:cNvSpPr>
              <p:nvPr/>
            </p:nvSpPr>
            <p:spPr bwMode="auto">
              <a:xfrm>
                <a:off x="3705" y="14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08" name="Freeform 380"/>
              <p:cNvSpPr>
                <a:spLocks/>
              </p:cNvSpPr>
              <p:nvPr/>
            </p:nvSpPr>
            <p:spPr bwMode="auto">
              <a:xfrm>
                <a:off x="3810" y="115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09" name="Freeform 381"/>
              <p:cNvSpPr>
                <a:spLocks/>
              </p:cNvSpPr>
              <p:nvPr/>
            </p:nvSpPr>
            <p:spPr bwMode="auto">
              <a:xfrm>
                <a:off x="2804" y="17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10" name="Freeform 382"/>
              <p:cNvSpPr>
                <a:spLocks/>
              </p:cNvSpPr>
              <p:nvPr/>
            </p:nvSpPr>
            <p:spPr bwMode="auto">
              <a:xfrm>
                <a:off x="4213" y="16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11" name="Freeform 383"/>
              <p:cNvSpPr>
                <a:spLocks/>
              </p:cNvSpPr>
              <p:nvPr/>
            </p:nvSpPr>
            <p:spPr bwMode="auto">
              <a:xfrm>
                <a:off x="4098" y="1472"/>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12" name="Freeform 384"/>
              <p:cNvSpPr>
                <a:spLocks/>
              </p:cNvSpPr>
              <p:nvPr/>
            </p:nvSpPr>
            <p:spPr bwMode="auto">
              <a:xfrm>
                <a:off x="3056" y="153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13" name="Freeform 385"/>
              <p:cNvSpPr>
                <a:spLocks/>
              </p:cNvSpPr>
              <p:nvPr/>
            </p:nvSpPr>
            <p:spPr bwMode="auto">
              <a:xfrm>
                <a:off x="4338"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14" name="Freeform 386"/>
              <p:cNvSpPr>
                <a:spLocks/>
              </p:cNvSpPr>
              <p:nvPr/>
            </p:nvSpPr>
            <p:spPr bwMode="auto">
              <a:xfrm>
                <a:off x="4176"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15" name="Freeform 387"/>
              <p:cNvSpPr>
                <a:spLocks/>
              </p:cNvSpPr>
              <p:nvPr/>
            </p:nvSpPr>
            <p:spPr bwMode="auto">
              <a:xfrm>
                <a:off x="2993" y="198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16" name="Freeform 388"/>
              <p:cNvSpPr>
                <a:spLocks/>
              </p:cNvSpPr>
              <p:nvPr/>
            </p:nvSpPr>
            <p:spPr bwMode="auto">
              <a:xfrm>
                <a:off x="3035" y="16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17" name="Freeform 389"/>
              <p:cNvSpPr>
                <a:spLocks/>
              </p:cNvSpPr>
              <p:nvPr/>
            </p:nvSpPr>
            <p:spPr bwMode="auto">
              <a:xfrm>
                <a:off x="3752" y="2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18" name="Freeform 390"/>
              <p:cNvSpPr>
                <a:spLocks/>
              </p:cNvSpPr>
              <p:nvPr/>
            </p:nvSpPr>
            <p:spPr bwMode="auto">
              <a:xfrm>
                <a:off x="3302" y="16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19" name="Freeform 391"/>
              <p:cNvSpPr>
                <a:spLocks/>
              </p:cNvSpPr>
              <p:nvPr/>
            </p:nvSpPr>
            <p:spPr bwMode="auto">
              <a:xfrm>
                <a:off x="2542" y="206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20" name="Freeform 392"/>
              <p:cNvSpPr>
                <a:spLocks/>
              </p:cNvSpPr>
              <p:nvPr/>
            </p:nvSpPr>
            <p:spPr bwMode="auto">
              <a:xfrm>
                <a:off x="3647"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21" name="Freeform 393"/>
              <p:cNvSpPr>
                <a:spLocks/>
              </p:cNvSpPr>
              <p:nvPr/>
            </p:nvSpPr>
            <p:spPr bwMode="auto">
              <a:xfrm>
                <a:off x="2584" y="17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22" name="Freeform 394"/>
              <p:cNvSpPr>
                <a:spLocks/>
              </p:cNvSpPr>
              <p:nvPr/>
            </p:nvSpPr>
            <p:spPr bwMode="auto">
              <a:xfrm>
                <a:off x="3836"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23" name="Freeform 395"/>
              <p:cNvSpPr>
                <a:spLocks/>
              </p:cNvSpPr>
              <p:nvPr/>
            </p:nvSpPr>
            <p:spPr bwMode="auto">
              <a:xfrm>
                <a:off x="4297" y="110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24" name="Freeform 396"/>
              <p:cNvSpPr>
                <a:spLocks/>
              </p:cNvSpPr>
              <p:nvPr/>
            </p:nvSpPr>
            <p:spPr bwMode="auto">
              <a:xfrm>
                <a:off x="4265"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25" name="Freeform 397"/>
              <p:cNvSpPr>
                <a:spLocks/>
              </p:cNvSpPr>
              <p:nvPr/>
            </p:nvSpPr>
            <p:spPr bwMode="auto">
              <a:xfrm>
                <a:off x="3977" y="167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26" name="Freeform 398"/>
              <p:cNvSpPr>
                <a:spLocks/>
              </p:cNvSpPr>
              <p:nvPr/>
            </p:nvSpPr>
            <p:spPr bwMode="auto">
              <a:xfrm>
                <a:off x="3658" y="15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27" name="Freeform 399"/>
              <p:cNvSpPr>
                <a:spLocks/>
              </p:cNvSpPr>
              <p:nvPr/>
            </p:nvSpPr>
            <p:spPr bwMode="auto">
              <a:xfrm>
                <a:off x="4092"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28" name="Freeform 400"/>
              <p:cNvSpPr>
                <a:spLocks/>
              </p:cNvSpPr>
              <p:nvPr/>
            </p:nvSpPr>
            <p:spPr bwMode="auto">
              <a:xfrm>
                <a:off x="4040" y="1561"/>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29" name="Freeform 401"/>
              <p:cNvSpPr>
                <a:spLocks/>
              </p:cNvSpPr>
              <p:nvPr/>
            </p:nvSpPr>
            <p:spPr bwMode="auto">
              <a:xfrm>
                <a:off x="3563" y="21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30" name="Freeform 402"/>
              <p:cNvSpPr>
                <a:spLocks/>
              </p:cNvSpPr>
              <p:nvPr/>
            </p:nvSpPr>
            <p:spPr bwMode="auto">
              <a:xfrm>
                <a:off x="4009" y="128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31" name="Freeform 403"/>
              <p:cNvSpPr>
                <a:spLocks/>
              </p:cNvSpPr>
              <p:nvPr/>
            </p:nvSpPr>
            <p:spPr bwMode="auto">
              <a:xfrm>
                <a:off x="3563" y="197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32" name="Freeform 404"/>
              <p:cNvSpPr>
                <a:spLocks/>
              </p:cNvSpPr>
              <p:nvPr/>
            </p:nvSpPr>
            <p:spPr bwMode="auto">
              <a:xfrm>
                <a:off x="4124" y="14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33" name="Freeform 405"/>
              <p:cNvSpPr>
                <a:spLocks/>
              </p:cNvSpPr>
              <p:nvPr/>
            </p:nvSpPr>
            <p:spPr bwMode="auto">
              <a:xfrm>
                <a:off x="3071" y="189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34" name="Freeform 406"/>
              <p:cNvSpPr>
                <a:spLocks/>
              </p:cNvSpPr>
              <p:nvPr/>
            </p:nvSpPr>
            <p:spPr bwMode="auto">
              <a:xfrm>
                <a:off x="2925"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35" name="Freeform 407"/>
              <p:cNvSpPr>
                <a:spLocks/>
              </p:cNvSpPr>
              <p:nvPr/>
            </p:nvSpPr>
            <p:spPr bwMode="auto">
              <a:xfrm>
                <a:off x="2862" y="17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36" name="Freeform 408"/>
              <p:cNvSpPr>
                <a:spLocks/>
              </p:cNvSpPr>
              <p:nvPr/>
            </p:nvSpPr>
            <p:spPr bwMode="auto">
              <a:xfrm>
                <a:off x="3815" y="1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37" name="Freeform 409"/>
              <p:cNvSpPr>
                <a:spLocks/>
              </p:cNvSpPr>
              <p:nvPr/>
            </p:nvSpPr>
            <p:spPr bwMode="auto">
              <a:xfrm>
                <a:off x="3097"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5" name="Group 611"/>
            <p:cNvGrpSpPr>
              <a:grpSpLocks/>
            </p:cNvGrpSpPr>
            <p:nvPr/>
          </p:nvGrpSpPr>
          <p:grpSpPr bwMode="auto">
            <a:xfrm>
              <a:off x="1925" y="1026"/>
              <a:ext cx="2529" cy="1634"/>
              <a:chOff x="1925" y="1026"/>
              <a:chExt cx="2529" cy="1634"/>
            </a:xfrm>
          </p:grpSpPr>
          <p:sp>
            <p:nvSpPr>
              <p:cNvPr id="202139" name="Freeform 411"/>
              <p:cNvSpPr>
                <a:spLocks/>
              </p:cNvSpPr>
              <p:nvPr/>
            </p:nvSpPr>
            <p:spPr bwMode="auto">
              <a:xfrm>
                <a:off x="4255" y="13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40" name="Freeform 412"/>
              <p:cNvSpPr>
                <a:spLocks/>
              </p:cNvSpPr>
              <p:nvPr/>
            </p:nvSpPr>
            <p:spPr bwMode="auto">
              <a:xfrm>
                <a:off x="2846" y="13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41" name="Freeform 413"/>
              <p:cNvSpPr>
                <a:spLocks/>
              </p:cNvSpPr>
              <p:nvPr/>
            </p:nvSpPr>
            <p:spPr bwMode="auto">
              <a:xfrm>
                <a:off x="4433" y="11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42" name="Freeform 414"/>
              <p:cNvSpPr>
                <a:spLocks/>
              </p:cNvSpPr>
              <p:nvPr/>
            </p:nvSpPr>
            <p:spPr bwMode="auto">
              <a:xfrm>
                <a:off x="3228" y="1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43" name="Freeform 415"/>
              <p:cNvSpPr>
                <a:spLocks/>
              </p:cNvSpPr>
              <p:nvPr/>
            </p:nvSpPr>
            <p:spPr bwMode="auto">
              <a:xfrm>
                <a:off x="4213"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44" name="Freeform 416"/>
              <p:cNvSpPr>
                <a:spLocks/>
              </p:cNvSpPr>
              <p:nvPr/>
            </p:nvSpPr>
            <p:spPr bwMode="auto">
              <a:xfrm>
                <a:off x="3548" y="13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45" name="Freeform 417"/>
              <p:cNvSpPr>
                <a:spLocks/>
              </p:cNvSpPr>
              <p:nvPr/>
            </p:nvSpPr>
            <p:spPr bwMode="auto">
              <a:xfrm>
                <a:off x="3213"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46" name="Freeform 418"/>
              <p:cNvSpPr>
                <a:spLocks/>
              </p:cNvSpPr>
              <p:nvPr/>
            </p:nvSpPr>
            <p:spPr bwMode="auto">
              <a:xfrm>
                <a:off x="3213" y="163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47" name="Freeform 419"/>
              <p:cNvSpPr>
                <a:spLocks/>
              </p:cNvSpPr>
              <p:nvPr/>
            </p:nvSpPr>
            <p:spPr bwMode="auto">
              <a:xfrm>
                <a:off x="4087" y="1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48" name="Freeform 420"/>
              <p:cNvSpPr>
                <a:spLocks/>
              </p:cNvSpPr>
              <p:nvPr/>
            </p:nvSpPr>
            <p:spPr bwMode="auto">
              <a:xfrm>
                <a:off x="3239"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49" name="Freeform 421"/>
              <p:cNvSpPr>
                <a:spLocks/>
              </p:cNvSpPr>
              <p:nvPr/>
            </p:nvSpPr>
            <p:spPr bwMode="auto">
              <a:xfrm>
                <a:off x="3956"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50" name="Freeform 422"/>
              <p:cNvSpPr>
                <a:spLocks/>
              </p:cNvSpPr>
              <p:nvPr/>
            </p:nvSpPr>
            <p:spPr bwMode="auto">
              <a:xfrm>
                <a:off x="3124"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51" name="Freeform 423"/>
              <p:cNvSpPr>
                <a:spLocks/>
              </p:cNvSpPr>
              <p:nvPr/>
            </p:nvSpPr>
            <p:spPr bwMode="auto">
              <a:xfrm>
                <a:off x="4150"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52" name="Freeform 424"/>
              <p:cNvSpPr>
                <a:spLocks/>
              </p:cNvSpPr>
              <p:nvPr/>
            </p:nvSpPr>
            <p:spPr bwMode="auto">
              <a:xfrm>
                <a:off x="2867" y="2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53" name="Freeform 425"/>
              <p:cNvSpPr>
                <a:spLocks/>
              </p:cNvSpPr>
              <p:nvPr/>
            </p:nvSpPr>
            <p:spPr bwMode="auto">
              <a:xfrm>
                <a:off x="4265" y="10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54" name="Freeform 426"/>
              <p:cNvSpPr>
                <a:spLocks/>
              </p:cNvSpPr>
              <p:nvPr/>
            </p:nvSpPr>
            <p:spPr bwMode="auto">
              <a:xfrm>
                <a:off x="3506" y="17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55" name="Freeform 427"/>
              <p:cNvSpPr>
                <a:spLocks/>
              </p:cNvSpPr>
              <p:nvPr/>
            </p:nvSpPr>
            <p:spPr bwMode="auto">
              <a:xfrm>
                <a:off x="4092"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56" name="Freeform 428"/>
              <p:cNvSpPr>
                <a:spLocks/>
              </p:cNvSpPr>
              <p:nvPr/>
            </p:nvSpPr>
            <p:spPr bwMode="auto">
              <a:xfrm>
                <a:off x="3464" y="180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57" name="Freeform 429"/>
              <p:cNvSpPr>
                <a:spLocks/>
              </p:cNvSpPr>
              <p:nvPr/>
            </p:nvSpPr>
            <p:spPr bwMode="auto">
              <a:xfrm>
                <a:off x="2118" y="15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58" name="Freeform 430"/>
              <p:cNvSpPr>
                <a:spLocks/>
              </p:cNvSpPr>
              <p:nvPr/>
            </p:nvSpPr>
            <p:spPr bwMode="auto">
              <a:xfrm>
                <a:off x="2747" y="2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59" name="Freeform 431"/>
              <p:cNvSpPr>
                <a:spLocks/>
              </p:cNvSpPr>
              <p:nvPr/>
            </p:nvSpPr>
            <p:spPr bwMode="auto">
              <a:xfrm>
                <a:off x="4071"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60" name="Freeform 432"/>
              <p:cNvSpPr>
                <a:spLocks/>
              </p:cNvSpPr>
              <p:nvPr/>
            </p:nvSpPr>
            <p:spPr bwMode="auto">
              <a:xfrm>
                <a:off x="2343" y="20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61" name="Freeform 433"/>
              <p:cNvSpPr>
                <a:spLocks/>
              </p:cNvSpPr>
              <p:nvPr/>
            </p:nvSpPr>
            <p:spPr bwMode="auto">
              <a:xfrm>
                <a:off x="4003"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62" name="Freeform 434"/>
              <p:cNvSpPr>
                <a:spLocks/>
              </p:cNvSpPr>
              <p:nvPr/>
            </p:nvSpPr>
            <p:spPr bwMode="auto">
              <a:xfrm>
                <a:off x="4202" y="11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63" name="Freeform 435"/>
              <p:cNvSpPr>
                <a:spLocks/>
              </p:cNvSpPr>
              <p:nvPr/>
            </p:nvSpPr>
            <p:spPr bwMode="auto">
              <a:xfrm>
                <a:off x="4166"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64" name="Freeform 436"/>
              <p:cNvSpPr>
                <a:spLocks/>
              </p:cNvSpPr>
              <p:nvPr/>
            </p:nvSpPr>
            <p:spPr bwMode="auto">
              <a:xfrm>
                <a:off x="2590" y="2336"/>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65" name="Freeform 437"/>
              <p:cNvSpPr>
                <a:spLocks/>
              </p:cNvSpPr>
              <p:nvPr/>
            </p:nvSpPr>
            <p:spPr bwMode="auto">
              <a:xfrm>
                <a:off x="2967" y="117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66" name="Freeform 438"/>
              <p:cNvSpPr>
                <a:spLocks/>
              </p:cNvSpPr>
              <p:nvPr/>
            </p:nvSpPr>
            <p:spPr bwMode="auto">
              <a:xfrm>
                <a:off x="3302"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67" name="Freeform 439"/>
              <p:cNvSpPr>
                <a:spLocks/>
              </p:cNvSpPr>
              <p:nvPr/>
            </p:nvSpPr>
            <p:spPr bwMode="auto">
              <a:xfrm>
                <a:off x="4108"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68" name="Freeform 440"/>
              <p:cNvSpPr>
                <a:spLocks/>
              </p:cNvSpPr>
              <p:nvPr/>
            </p:nvSpPr>
            <p:spPr bwMode="auto">
              <a:xfrm>
                <a:off x="4223"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69" name="Freeform 441"/>
              <p:cNvSpPr>
                <a:spLocks/>
              </p:cNvSpPr>
              <p:nvPr/>
            </p:nvSpPr>
            <p:spPr bwMode="auto">
              <a:xfrm>
                <a:off x="3590" y="15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70" name="Freeform 442"/>
              <p:cNvSpPr>
                <a:spLocks/>
              </p:cNvSpPr>
              <p:nvPr/>
            </p:nvSpPr>
            <p:spPr bwMode="auto">
              <a:xfrm>
                <a:off x="3448" y="176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71" name="Freeform 443"/>
              <p:cNvSpPr>
                <a:spLocks/>
              </p:cNvSpPr>
              <p:nvPr/>
            </p:nvSpPr>
            <p:spPr bwMode="auto">
              <a:xfrm>
                <a:off x="3024" y="179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72" name="Freeform 444"/>
              <p:cNvSpPr>
                <a:spLocks/>
              </p:cNvSpPr>
              <p:nvPr/>
            </p:nvSpPr>
            <p:spPr bwMode="auto">
              <a:xfrm>
                <a:off x="3967" y="153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73" name="Freeform 445"/>
              <p:cNvSpPr>
                <a:spLocks/>
              </p:cNvSpPr>
              <p:nvPr/>
            </p:nvSpPr>
            <p:spPr bwMode="auto">
              <a:xfrm>
                <a:off x="2495" y="21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74" name="Freeform 446"/>
              <p:cNvSpPr>
                <a:spLocks/>
              </p:cNvSpPr>
              <p:nvPr/>
            </p:nvSpPr>
            <p:spPr bwMode="auto">
              <a:xfrm>
                <a:off x="4244"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75" name="Freeform 447"/>
              <p:cNvSpPr>
                <a:spLocks/>
              </p:cNvSpPr>
              <p:nvPr/>
            </p:nvSpPr>
            <p:spPr bwMode="auto">
              <a:xfrm>
                <a:off x="4333" y="170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76" name="Freeform 448"/>
              <p:cNvSpPr>
                <a:spLocks/>
              </p:cNvSpPr>
              <p:nvPr/>
            </p:nvSpPr>
            <p:spPr bwMode="auto">
              <a:xfrm>
                <a:off x="4406"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77" name="Freeform 449"/>
              <p:cNvSpPr>
                <a:spLocks/>
              </p:cNvSpPr>
              <p:nvPr/>
            </p:nvSpPr>
            <p:spPr bwMode="auto">
              <a:xfrm>
                <a:off x="2197"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78" name="Freeform 450"/>
              <p:cNvSpPr>
                <a:spLocks/>
              </p:cNvSpPr>
              <p:nvPr/>
            </p:nvSpPr>
            <p:spPr bwMode="auto">
              <a:xfrm>
                <a:off x="3888" y="157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79" name="Freeform 451"/>
              <p:cNvSpPr>
                <a:spLocks/>
              </p:cNvSpPr>
              <p:nvPr/>
            </p:nvSpPr>
            <p:spPr bwMode="auto">
              <a:xfrm>
                <a:off x="3056" y="1252"/>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80" name="Freeform 452"/>
              <p:cNvSpPr>
                <a:spLocks/>
              </p:cNvSpPr>
              <p:nvPr/>
            </p:nvSpPr>
            <p:spPr bwMode="auto">
              <a:xfrm>
                <a:off x="3909" y="14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81" name="Freeform 453"/>
              <p:cNvSpPr>
                <a:spLocks/>
              </p:cNvSpPr>
              <p:nvPr/>
            </p:nvSpPr>
            <p:spPr bwMode="auto">
              <a:xfrm>
                <a:off x="4040" y="16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82" name="Freeform 454"/>
              <p:cNvSpPr>
                <a:spLocks/>
              </p:cNvSpPr>
              <p:nvPr/>
            </p:nvSpPr>
            <p:spPr bwMode="auto">
              <a:xfrm>
                <a:off x="3202" y="17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83" name="Freeform 455"/>
              <p:cNvSpPr>
                <a:spLocks/>
              </p:cNvSpPr>
              <p:nvPr/>
            </p:nvSpPr>
            <p:spPr bwMode="auto">
              <a:xfrm>
                <a:off x="4045"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84" name="Freeform 456"/>
              <p:cNvSpPr>
                <a:spLocks/>
              </p:cNvSpPr>
              <p:nvPr/>
            </p:nvSpPr>
            <p:spPr bwMode="auto">
              <a:xfrm>
                <a:off x="2888" y="17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85" name="Freeform 457"/>
              <p:cNvSpPr>
                <a:spLocks/>
              </p:cNvSpPr>
              <p:nvPr/>
            </p:nvSpPr>
            <p:spPr bwMode="auto">
              <a:xfrm>
                <a:off x="4197" y="147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86" name="Freeform 458"/>
              <p:cNvSpPr>
                <a:spLocks/>
              </p:cNvSpPr>
              <p:nvPr/>
            </p:nvSpPr>
            <p:spPr bwMode="auto">
              <a:xfrm>
                <a:off x="3490" y="16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87" name="Freeform 459"/>
              <p:cNvSpPr>
                <a:spLocks/>
              </p:cNvSpPr>
              <p:nvPr/>
            </p:nvSpPr>
            <p:spPr bwMode="auto">
              <a:xfrm>
                <a:off x="3778" y="17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88" name="Freeform 460"/>
              <p:cNvSpPr>
                <a:spLocks/>
              </p:cNvSpPr>
              <p:nvPr/>
            </p:nvSpPr>
            <p:spPr bwMode="auto">
              <a:xfrm>
                <a:off x="4066"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89" name="Freeform 461"/>
              <p:cNvSpPr>
                <a:spLocks/>
              </p:cNvSpPr>
              <p:nvPr/>
            </p:nvSpPr>
            <p:spPr bwMode="auto">
              <a:xfrm>
                <a:off x="4118"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90" name="Freeform 462"/>
              <p:cNvSpPr>
                <a:spLocks/>
              </p:cNvSpPr>
              <p:nvPr/>
            </p:nvSpPr>
            <p:spPr bwMode="auto">
              <a:xfrm>
                <a:off x="4234"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91" name="Freeform 463"/>
              <p:cNvSpPr>
                <a:spLocks/>
              </p:cNvSpPr>
              <p:nvPr/>
            </p:nvSpPr>
            <p:spPr bwMode="auto">
              <a:xfrm>
                <a:off x="2427" y="18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92" name="Freeform 464"/>
              <p:cNvSpPr>
                <a:spLocks/>
              </p:cNvSpPr>
              <p:nvPr/>
            </p:nvSpPr>
            <p:spPr bwMode="auto">
              <a:xfrm>
                <a:off x="3888" y="16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93" name="Freeform 465"/>
              <p:cNvSpPr>
                <a:spLocks/>
              </p:cNvSpPr>
              <p:nvPr/>
            </p:nvSpPr>
            <p:spPr bwMode="auto">
              <a:xfrm>
                <a:off x="3312" y="19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94" name="Freeform 466"/>
              <p:cNvSpPr>
                <a:spLocks/>
              </p:cNvSpPr>
              <p:nvPr/>
            </p:nvSpPr>
            <p:spPr bwMode="auto">
              <a:xfrm>
                <a:off x="4260"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95" name="Freeform 467"/>
              <p:cNvSpPr>
                <a:spLocks/>
              </p:cNvSpPr>
              <p:nvPr/>
            </p:nvSpPr>
            <p:spPr bwMode="auto">
              <a:xfrm>
                <a:off x="4139"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96" name="Freeform 468"/>
              <p:cNvSpPr>
                <a:spLocks/>
              </p:cNvSpPr>
              <p:nvPr/>
            </p:nvSpPr>
            <p:spPr bwMode="auto">
              <a:xfrm>
                <a:off x="4092" y="1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97" name="Freeform 469"/>
              <p:cNvSpPr>
                <a:spLocks/>
              </p:cNvSpPr>
              <p:nvPr/>
            </p:nvSpPr>
            <p:spPr bwMode="auto">
              <a:xfrm>
                <a:off x="2144" y="24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198" name="Freeform 470"/>
              <p:cNvSpPr>
                <a:spLocks/>
              </p:cNvSpPr>
              <p:nvPr/>
            </p:nvSpPr>
            <p:spPr bwMode="auto">
              <a:xfrm>
                <a:off x="3904" y="15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199" name="Freeform 471"/>
              <p:cNvSpPr>
                <a:spLocks/>
              </p:cNvSpPr>
              <p:nvPr/>
            </p:nvSpPr>
            <p:spPr bwMode="auto">
              <a:xfrm>
                <a:off x="3893" y="163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00" name="Freeform 472"/>
              <p:cNvSpPr>
                <a:spLocks/>
              </p:cNvSpPr>
              <p:nvPr/>
            </p:nvSpPr>
            <p:spPr bwMode="auto">
              <a:xfrm>
                <a:off x="4255" y="105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01" name="Freeform 473"/>
              <p:cNvSpPr>
                <a:spLocks/>
              </p:cNvSpPr>
              <p:nvPr/>
            </p:nvSpPr>
            <p:spPr bwMode="auto">
              <a:xfrm>
                <a:off x="4145" y="11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02" name="Freeform 474"/>
              <p:cNvSpPr>
                <a:spLocks/>
              </p:cNvSpPr>
              <p:nvPr/>
            </p:nvSpPr>
            <p:spPr bwMode="auto">
              <a:xfrm>
                <a:off x="3789" y="17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03" name="Freeform 475"/>
              <p:cNvSpPr>
                <a:spLocks/>
              </p:cNvSpPr>
              <p:nvPr/>
            </p:nvSpPr>
            <p:spPr bwMode="auto">
              <a:xfrm>
                <a:off x="4255" y="11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04" name="Freeform 476"/>
              <p:cNvSpPr>
                <a:spLocks/>
              </p:cNvSpPr>
              <p:nvPr/>
            </p:nvSpPr>
            <p:spPr bwMode="auto">
              <a:xfrm>
                <a:off x="4307" y="10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05" name="Freeform 477"/>
              <p:cNvSpPr>
                <a:spLocks/>
              </p:cNvSpPr>
              <p:nvPr/>
            </p:nvSpPr>
            <p:spPr bwMode="auto">
              <a:xfrm>
                <a:off x="4056"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06" name="Freeform 478"/>
              <p:cNvSpPr>
                <a:spLocks/>
              </p:cNvSpPr>
              <p:nvPr/>
            </p:nvSpPr>
            <p:spPr bwMode="auto">
              <a:xfrm>
                <a:off x="4061"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07" name="Freeform 479"/>
              <p:cNvSpPr>
                <a:spLocks/>
              </p:cNvSpPr>
              <p:nvPr/>
            </p:nvSpPr>
            <p:spPr bwMode="auto">
              <a:xfrm>
                <a:off x="2500" y="17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08" name="Freeform 480"/>
              <p:cNvSpPr>
                <a:spLocks/>
              </p:cNvSpPr>
              <p:nvPr/>
            </p:nvSpPr>
            <p:spPr bwMode="auto">
              <a:xfrm>
                <a:off x="4082"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09" name="Freeform 481"/>
              <p:cNvSpPr>
                <a:spLocks/>
              </p:cNvSpPr>
              <p:nvPr/>
            </p:nvSpPr>
            <p:spPr bwMode="auto">
              <a:xfrm>
                <a:off x="4239"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10" name="Freeform 482"/>
              <p:cNvSpPr>
                <a:spLocks/>
              </p:cNvSpPr>
              <p:nvPr/>
            </p:nvSpPr>
            <p:spPr bwMode="auto">
              <a:xfrm>
                <a:off x="2034" y="200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11" name="Freeform 483"/>
              <p:cNvSpPr>
                <a:spLocks/>
              </p:cNvSpPr>
              <p:nvPr/>
            </p:nvSpPr>
            <p:spPr bwMode="auto">
              <a:xfrm>
                <a:off x="3731" y="15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12" name="Freeform 484"/>
              <p:cNvSpPr>
                <a:spLocks/>
              </p:cNvSpPr>
              <p:nvPr/>
            </p:nvSpPr>
            <p:spPr bwMode="auto">
              <a:xfrm>
                <a:off x="4040" y="151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13" name="Freeform 485"/>
              <p:cNvSpPr>
                <a:spLocks/>
              </p:cNvSpPr>
              <p:nvPr/>
            </p:nvSpPr>
            <p:spPr bwMode="auto">
              <a:xfrm>
                <a:off x="4234"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14" name="Freeform 486"/>
              <p:cNvSpPr>
                <a:spLocks/>
              </p:cNvSpPr>
              <p:nvPr/>
            </p:nvSpPr>
            <p:spPr bwMode="auto">
              <a:xfrm>
                <a:off x="3961"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15" name="Freeform 487"/>
              <p:cNvSpPr>
                <a:spLocks/>
              </p:cNvSpPr>
              <p:nvPr/>
            </p:nvSpPr>
            <p:spPr bwMode="auto">
              <a:xfrm>
                <a:off x="3778" y="1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16" name="Freeform 488"/>
              <p:cNvSpPr>
                <a:spLocks/>
              </p:cNvSpPr>
              <p:nvPr/>
            </p:nvSpPr>
            <p:spPr bwMode="auto">
              <a:xfrm>
                <a:off x="3988"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17" name="Freeform 489"/>
              <p:cNvSpPr>
                <a:spLocks/>
              </p:cNvSpPr>
              <p:nvPr/>
            </p:nvSpPr>
            <p:spPr bwMode="auto">
              <a:xfrm>
                <a:off x="2260" y="2446"/>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18" name="Freeform 490"/>
              <p:cNvSpPr>
                <a:spLocks/>
              </p:cNvSpPr>
              <p:nvPr/>
            </p:nvSpPr>
            <p:spPr bwMode="auto">
              <a:xfrm>
                <a:off x="3234" y="179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19" name="Freeform 491"/>
              <p:cNvSpPr>
                <a:spLocks/>
              </p:cNvSpPr>
              <p:nvPr/>
            </p:nvSpPr>
            <p:spPr bwMode="auto">
              <a:xfrm>
                <a:off x="4223"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20" name="Freeform 492"/>
              <p:cNvSpPr>
                <a:spLocks/>
              </p:cNvSpPr>
              <p:nvPr/>
            </p:nvSpPr>
            <p:spPr bwMode="auto">
              <a:xfrm>
                <a:off x="3522" y="1372"/>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21" name="Freeform 493"/>
              <p:cNvSpPr>
                <a:spLocks/>
              </p:cNvSpPr>
              <p:nvPr/>
            </p:nvSpPr>
            <p:spPr bwMode="auto">
              <a:xfrm>
                <a:off x="4003" y="140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22" name="Freeform 494"/>
              <p:cNvSpPr>
                <a:spLocks/>
              </p:cNvSpPr>
              <p:nvPr/>
            </p:nvSpPr>
            <p:spPr bwMode="auto">
              <a:xfrm>
                <a:off x="4265" y="104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23" name="Freeform 495"/>
              <p:cNvSpPr>
                <a:spLocks/>
              </p:cNvSpPr>
              <p:nvPr/>
            </p:nvSpPr>
            <p:spPr bwMode="auto">
              <a:xfrm>
                <a:off x="3909"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24" name="Freeform 496"/>
              <p:cNvSpPr>
                <a:spLocks/>
              </p:cNvSpPr>
              <p:nvPr/>
            </p:nvSpPr>
            <p:spPr bwMode="auto">
              <a:xfrm>
                <a:off x="4192"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25" name="Freeform 497"/>
              <p:cNvSpPr>
                <a:spLocks/>
              </p:cNvSpPr>
              <p:nvPr/>
            </p:nvSpPr>
            <p:spPr bwMode="auto">
              <a:xfrm>
                <a:off x="3830" y="20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26" name="Freeform 498"/>
              <p:cNvSpPr>
                <a:spLocks/>
              </p:cNvSpPr>
              <p:nvPr/>
            </p:nvSpPr>
            <p:spPr bwMode="auto">
              <a:xfrm>
                <a:off x="4108"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27" name="Freeform 499"/>
              <p:cNvSpPr>
                <a:spLocks/>
              </p:cNvSpPr>
              <p:nvPr/>
            </p:nvSpPr>
            <p:spPr bwMode="auto">
              <a:xfrm>
                <a:off x="4134" y="107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28" name="Freeform 500"/>
              <p:cNvSpPr>
                <a:spLocks/>
              </p:cNvSpPr>
              <p:nvPr/>
            </p:nvSpPr>
            <p:spPr bwMode="auto">
              <a:xfrm>
                <a:off x="3406" y="14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29" name="Freeform 501"/>
              <p:cNvSpPr>
                <a:spLocks/>
              </p:cNvSpPr>
              <p:nvPr/>
            </p:nvSpPr>
            <p:spPr bwMode="auto">
              <a:xfrm>
                <a:off x="2595" y="205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30" name="Freeform 502"/>
              <p:cNvSpPr>
                <a:spLocks/>
              </p:cNvSpPr>
              <p:nvPr/>
            </p:nvSpPr>
            <p:spPr bwMode="auto">
              <a:xfrm>
                <a:off x="2480" y="251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31" name="Freeform 503"/>
              <p:cNvSpPr>
                <a:spLocks/>
              </p:cNvSpPr>
              <p:nvPr/>
            </p:nvSpPr>
            <p:spPr bwMode="auto">
              <a:xfrm>
                <a:off x="4207"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32" name="Freeform 504"/>
              <p:cNvSpPr>
                <a:spLocks/>
              </p:cNvSpPr>
              <p:nvPr/>
            </p:nvSpPr>
            <p:spPr bwMode="auto">
              <a:xfrm>
                <a:off x="3317" y="153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33" name="Freeform 505"/>
              <p:cNvSpPr>
                <a:spLocks/>
              </p:cNvSpPr>
              <p:nvPr/>
            </p:nvSpPr>
            <p:spPr bwMode="auto">
              <a:xfrm>
                <a:off x="4171"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34" name="Freeform 506"/>
              <p:cNvSpPr>
                <a:spLocks/>
              </p:cNvSpPr>
              <p:nvPr/>
            </p:nvSpPr>
            <p:spPr bwMode="auto">
              <a:xfrm>
                <a:off x="3757" y="194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35" name="Freeform 507"/>
              <p:cNvSpPr>
                <a:spLocks/>
              </p:cNvSpPr>
              <p:nvPr/>
            </p:nvSpPr>
            <p:spPr bwMode="auto">
              <a:xfrm>
                <a:off x="3888" y="13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36" name="Freeform 508"/>
              <p:cNvSpPr>
                <a:spLocks/>
              </p:cNvSpPr>
              <p:nvPr/>
            </p:nvSpPr>
            <p:spPr bwMode="auto">
              <a:xfrm>
                <a:off x="4166"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37" name="Freeform 509"/>
              <p:cNvSpPr>
                <a:spLocks/>
              </p:cNvSpPr>
              <p:nvPr/>
            </p:nvSpPr>
            <p:spPr bwMode="auto">
              <a:xfrm>
                <a:off x="4286"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38" name="Freeform 510"/>
              <p:cNvSpPr>
                <a:spLocks/>
              </p:cNvSpPr>
              <p:nvPr/>
            </p:nvSpPr>
            <p:spPr bwMode="auto">
              <a:xfrm>
                <a:off x="4386" y="128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39" name="Freeform 511"/>
              <p:cNvSpPr>
                <a:spLocks/>
              </p:cNvSpPr>
              <p:nvPr/>
            </p:nvSpPr>
            <p:spPr bwMode="auto">
              <a:xfrm>
                <a:off x="3982" y="13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40" name="Freeform 512"/>
              <p:cNvSpPr>
                <a:spLocks/>
              </p:cNvSpPr>
              <p:nvPr/>
            </p:nvSpPr>
            <p:spPr bwMode="auto">
              <a:xfrm>
                <a:off x="2071" y="211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41" name="Freeform 513"/>
              <p:cNvSpPr>
                <a:spLocks/>
              </p:cNvSpPr>
              <p:nvPr/>
            </p:nvSpPr>
            <p:spPr bwMode="auto">
              <a:xfrm>
                <a:off x="2747" y="26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42" name="Freeform 514"/>
              <p:cNvSpPr>
                <a:spLocks/>
              </p:cNvSpPr>
              <p:nvPr/>
            </p:nvSpPr>
            <p:spPr bwMode="auto">
              <a:xfrm>
                <a:off x="3872" y="13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43" name="Freeform 515"/>
              <p:cNvSpPr>
                <a:spLocks/>
              </p:cNvSpPr>
              <p:nvPr/>
            </p:nvSpPr>
            <p:spPr bwMode="auto">
              <a:xfrm>
                <a:off x="4302" y="112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44" name="Freeform 516"/>
              <p:cNvSpPr>
                <a:spLocks/>
              </p:cNvSpPr>
              <p:nvPr/>
            </p:nvSpPr>
            <p:spPr bwMode="auto">
              <a:xfrm>
                <a:off x="3752" y="150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45" name="Freeform 517"/>
              <p:cNvSpPr>
                <a:spLocks/>
              </p:cNvSpPr>
              <p:nvPr/>
            </p:nvSpPr>
            <p:spPr bwMode="auto">
              <a:xfrm>
                <a:off x="3935" y="158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46" name="Freeform 518"/>
              <p:cNvSpPr>
                <a:spLocks/>
              </p:cNvSpPr>
              <p:nvPr/>
            </p:nvSpPr>
            <p:spPr bwMode="auto">
              <a:xfrm>
                <a:off x="4202"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47" name="Freeform 519"/>
              <p:cNvSpPr>
                <a:spLocks/>
              </p:cNvSpPr>
              <p:nvPr/>
            </p:nvSpPr>
            <p:spPr bwMode="auto">
              <a:xfrm>
                <a:off x="3988"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48" name="Freeform 520"/>
              <p:cNvSpPr>
                <a:spLocks/>
              </p:cNvSpPr>
              <p:nvPr/>
            </p:nvSpPr>
            <p:spPr bwMode="auto">
              <a:xfrm>
                <a:off x="3291" y="188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49" name="Freeform 521"/>
              <p:cNvSpPr>
                <a:spLocks/>
              </p:cNvSpPr>
              <p:nvPr/>
            </p:nvSpPr>
            <p:spPr bwMode="auto">
              <a:xfrm>
                <a:off x="4223"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50" name="Freeform 522"/>
              <p:cNvSpPr>
                <a:spLocks/>
              </p:cNvSpPr>
              <p:nvPr/>
            </p:nvSpPr>
            <p:spPr bwMode="auto">
              <a:xfrm>
                <a:off x="3988"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51" name="Freeform 523"/>
              <p:cNvSpPr>
                <a:spLocks/>
              </p:cNvSpPr>
              <p:nvPr/>
            </p:nvSpPr>
            <p:spPr bwMode="auto">
              <a:xfrm>
                <a:off x="3270" y="166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52" name="Freeform 524"/>
              <p:cNvSpPr>
                <a:spLocks/>
              </p:cNvSpPr>
              <p:nvPr/>
            </p:nvSpPr>
            <p:spPr bwMode="auto">
              <a:xfrm>
                <a:off x="3228" y="155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53" name="Freeform 525"/>
              <p:cNvSpPr>
                <a:spLocks/>
              </p:cNvSpPr>
              <p:nvPr/>
            </p:nvSpPr>
            <p:spPr bwMode="auto">
              <a:xfrm>
                <a:off x="4118"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54" name="Freeform 526"/>
              <p:cNvSpPr>
                <a:spLocks/>
              </p:cNvSpPr>
              <p:nvPr/>
            </p:nvSpPr>
            <p:spPr bwMode="auto">
              <a:xfrm>
                <a:off x="3841" y="16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55" name="Freeform 527"/>
              <p:cNvSpPr>
                <a:spLocks/>
              </p:cNvSpPr>
              <p:nvPr/>
            </p:nvSpPr>
            <p:spPr bwMode="auto">
              <a:xfrm>
                <a:off x="4150"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56" name="Freeform 528"/>
              <p:cNvSpPr>
                <a:spLocks/>
              </p:cNvSpPr>
              <p:nvPr/>
            </p:nvSpPr>
            <p:spPr bwMode="auto">
              <a:xfrm>
                <a:off x="4223" y="13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57" name="Freeform 529"/>
              <p:cNvSpPr>
                <a:spLocks/>
              </p:cNvSpPr>
              <p:nvPr/>
            </p:nvSpPr>
            <p:spPr bwMode="auto">
              <a:xfrm>
                <a:off x="3914"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58" name="Freeform 530"/>
              <p:cNvSpPr>
                <a:spLocks/>
              </p:cNvSpPr>
              <p:nvPr/>
            </p:nvSpPr>
            <p:spPr bwMode="auto">
              <a:xfrm>
                <a:off x="2757" y="168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59" name="Freeform 531"/>
              <p:cNvSpPr>
                <a:spLocks/>
              </p:cNvSpPr>
              <p:nvPr/>
            </p:nvSpPr>
            <p:spPr bwMode="auto">
              <a:xfrm>
                <a:off x="4207"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60" name="Freeform 532"/>
              <p:cNvSpPr>
                <a:spLocks/>
              </p:cNvSpPr>
              <p:nvPr/>
            </p:nvSpPr>
            <p:spPr bwMode="auto">
              <a:xfrm>
                <a:off x="1925" y="170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61" name="Freeform 533"/>
              <p:cNvSpPr>
                <a:spLocks/>
              </p:cNvSpPr>
              <p:nvPr/>
            </p:nvSpPr>
            <p:spPr bwMode="auto">
              <a:xfrm>
                <a:off x="3506" y="210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62" name="Freeform 534"/>
              <p:cNvSpPr>
                <a:spLocks/>
              </p:cNvSpPr>
              <p:nvPr/>
            </p:nvSpPr>
            <p:spPr bwMode="auto">
              <a:xfrm>
                <a:off x="2490" y="18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63" name="Freeform 535"/>
              <p:cNvSpPr>
                <a:spLocks/>
              </p:cNvSpPr>
              <p:nvPr/>
            </p:nvSpPr>
            <p:spPr bwMode="auto">
              <a:xfrm>
                <a:off x="4066"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64" name="Freeform 536"/>
              <p:cNvSpPr>
                <a:spLocks/>
              </p:cNvSpPr>
              <p:nvPr/>
            </p:nvSpPr>
            <p:spPr bwMode="auto">
              <a:xfrm>
                <a:off x="3694" y="15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65" name="Freeform 537"/>
              <p:cNvSpPr>
                <a:spLocks/>
              </p:cNvSpPr>
              <p:nvPr/>
            </p:nvSpPr>
            <p:spPr bwMode="auto">
              <a:xfrm>
                <a:off x="2940" y="202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66" name="Freeform 538"/>
              <p:cNvSpPr>
                <a:spLocks/>
              </p:cNvSpPr>
              <p:nvPr/>
            </p:nvSpPr>
            <p:spPr bwMode="auto">
              <a:xfrm>
                <a:off x="4014"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67" name="Freeform 539"/>
              <p:cNvSpPr>
                <a:spLocks/>
              </p:cNvSpPr>
              <p:nvPr/>
            </p:nvSpPr>
            <p:spPr bwMode="auto">
              <a:xfrm>
                <a:off x="3474" y="168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68" name="Freeform 540"/>
              <p:cNvSpPr>
                <a:spLocks/>
              </p:cNvSpPr>
              <p:nvPr/>
            </p:nvSpPr>
            <p:spPr bwMode="auto">
              <a:xfrm>
                <a:off x="3427" y="207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69" name="Freeform 541"/>
              <p:cNvSpPr>
                <a:spLocks/>
              </p:cNvSpPr>
              <p:nvPr/>
            </p:nvSpPr>
            <p:spPr bwMode="auto">
              <a:xfrm>
                <a:off x="4265" y="14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70" name="Freeform 542"/>
              <p:cNvSpPr>
                <a:spLocks/>
              </p:cNvSpPr>
              <p:nvPr/>
            </p:nvSpPr>
            <p:spPr bwMode="auto">
              <a:xfrm>
                <a:off x="4218"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71" name="Freeform 543"/>
              <p:cNvSpPr>
                <a:spLocks/>
              </p:cNvSpPr>
              <p:nvPr/>
            </p:nvSpPr>
            <p:spPr bwMode="auto">
              <a:xfrm>
                <a:off x="4155" y="1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72" name="Freeform 544"/>
              <p:cNvSpPr>
                <a:spLocks/>
              </p:cNvSpPr>
              <p:nvPr/>
            </p:nvSpPr>
            <p:spPr bwMode="auto">
              <a:xfrm>
                <a:off x="3302" y="2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73" name="Freeform 545"/>
              <p:cNvSpPr>
                <a:spLocks/>
              </p:cNvSpPr>
              <p:nvPr/>
            </p:nvSpPr>
            <p:spPr bwMode="auto">
              <a:xfrm>
                <a:off x="4234" y="1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74" name="Freeform 546"/>
              <p:cNvSpPr>
                <a:spLocks/>
              </p:cNvSpPr>
              <p:nvPr/>
            </p:nvSpPr>
            <p:spPr bwMode="auto">
              <a:xfrm>
                <a:off x="3694"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75" name="Freeform 547"/>
              <p:cNvSpPr>
                <a:spLocks/>
              </p:cNvSpPr>
              <p:nvPr/>
            </p:nvSpPr>
            <p:spPr bwMode="auto">
              <a:xfrm>
                <a:off x="4234"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76" name="Freeform 548"/>
              <p:cNvSpPr>
                <a:spLocks/>
              </p:cNvSpPr>
              <p:nvPr/>
            </p:nvSpPr>
            <p:spPr bwMode="auto">
              <a:xfrm>
                <a:off x="1951" y="213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77" name="Freeform 549"/>
              <p:cNvSpPr>
                <a:spLocks/>
              </p:cNvSpPr>
              <p:nvPr/>
            </p:nvSpPr>
            <p:spPr bwMode="auto">
              <a:xfrm>
                <a:off x="4061"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78" name="Freeform 550"/>
              <p:cNvSpPr>
                <a:spLocks/>
              </p:cNvSpPr>
              <p:nvPr/>
            </p:nvSpPr>
            <p:spPr bwMode="auto">
              <a:xfrm>
                <a:off x="4061"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79" name="Freeform 551"/>
              <p:cNvSpPr>
                <a:spLocks/>
              </p:cNvSpPr>
              <p:nvPr/>
            </p:nvSpPr>
            <p:spPr bwMode="auto">
              <a:xfrm>
                <a:off x="4433" y="140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80" name="Freeform 552"/>
              <p:cNvSpPr>
                <a:spLocks/>
              </p:cNvSpPr>
              <p:nvPr/>
            </p:nvSpPr>
            <p:spPr bwMode="auto">
              <a:xfrm>
                <a:off x="4124"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81" name="Freeform 553"/>
              <p:cNvSpPr>
                <a:spLocks/>
              </p:cNvSpPr>
              <p:nvPr/>
            </p:nvSpPr>
            <p:spPr bwMode="auto">
              <a:xfrm>
                <a:off x="4166"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82" name="Freeform 554"/>
              <p:cNvSpPr>
                <a:spLocks/>
              </p:cNvSpPr>
              <p:nvPr/>
            </p:nvSpPr>
            <p:spPr bwMode="auto">
              <a:xfrm>
                <a:off x="4202"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83" name="Freeform 555"/>
              <p:cNvSpPr>
                <a:spLocks/>
              </p:cNvSpPr>
              <p:nvPr/>
            </p:nvSpPr>
            <p:spPr bwMode="auto">
              <a:xfrm>
                <a:off x="3542"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84" name="Freeform 556"/>
              <p:cNvSpPr>
                <a:spLocks/>
              </p:cNvSpPr>
              <p:nvPr/>
            </p:nvSpPr>
            <p:spPr bwMode="auto">
              <a:xfrm>
                <a:off x="3925"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85" name="Freeform 557"/>
              <p:cNvSpPr>
                <a:spLocks/>
              </p:cNvSpPr>
              <p:nvPr/>
            </p:nvSpPr>
            <p:spPr bwMode="auto">
              <a:xfrm>
                <a:off x="4323"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86" name="Freeform 558"/>
              <p:cNvSpPr>
                <a:spLocks/>
              </p:cNvSpPr>
              <p:nvPr/>
            </p:nvSpPr>
            <p:spPr bwMode="auto">
              <a:xfrm>
                <a:off x="3810" y="158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87" name="Freeform 559"/>
              <p:cNvSpPr>
                <a:spLocks/>
              </p:cNvSpPr>
              <p:nvPr/>
            </p:nvSpPr>
            <p:spPr bwMode="auto">
              <a:xfrm>
                <a:off x="4228"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88" name="Freeform 560"/>
              <p:cNvSpPr>
                <a:spLocks/>
              </p:cNvSpPr>
              <p:nvPr/>
            </p:nvSpPr>
            <p:spPr bwMode="auto">
              <a:xfrm>
                <a:off x="4197"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89" name="Freeform 561"/>
              <p:cNvSpPr>
                <a:spLocks/>
              </p:cNvSpPr>
              <p:nvPr/>
            </p:nvSpPr>
            <p:spPr bwMode="auto">
              <a:xfrm>
                <a:off x="4249"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90" name="Freeform 562"/>
              <p:cNvSpPr>
                <a:spLocks/>
              </p:cNvSpPr>
              <p:nvPr/>
            </p:nvSpPr>
            <p:spPr bwMode="auto">
              <a:xfrm>
                <a:off x="4270"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91" name="Freeform 563"/>
              <p:cNvSpPr>
                <a:spLocks/>
              </p:cNvSpPr>
              <p:nvPr/>
            </p:nvSpPr>
            <p:spPr bwMode="auto">
              <a:xfrm>
                <a:off x="4108" y="14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92" name="Freeform 564"/>
              <p:cNvSpPr>
                <a:spLocks/>
              </p:cNvSpPr>
              <p:nvPr/>
            </p:nvSpPr>
            <p:spPr bwMode="auto">
              <a:xfrm>
                <a:off x="3919"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93" name="Freeform 565"/>
              <p:cNvSpPr>
                <a:spLocks/>
              </p:cNvSpPr>
              <p:nvPr/>
            </p:nvSpPr>
            <p:spPr bwMode="auto">
              <a:xfrm>
                <a:off x="2961"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294" name="Freeform 566"/>
              <p:cNvSpPr>
                <a:spLocks/>
              </p:cNvSpPr>
              <p:nvPr/>
            </p:nvSpPr>
            <p:spPr bwMode="auto">
              <a:xfrm>
                <a:off x="3574" y="196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95" name="Freeform 567"/>
              <p:cNvSpPr>
                <a:spLocks/>
              </p:cNvSpPr>
              <p:nvPr/>
            </p:nvSpPr>
            <p:spPr bwMode="auto">
              <a:xfrm>
                <a:off x="4192"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96" name="Freeform 568"/>
              <p:cNvSpPr>
                <a:spLocks/>
              </p:cNvSpPr>
              <p:nvPr/>
            </p:nvSpPr>
            <p:spPr bwMode="auto">
              <a:xfrm>
                <a:off x="4239"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97" name="Freeform 569"/>
              <p:cNvSpPr>
                <a:spLocks/>
              </p:cNvSpPr>
              <p:nvPr/>
            </p:nvSpPr>
            <p:spPr bwMode="auto">
              <a:xfrm>
                <a:off x="3909" y="16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98" name="Freeform 570"/>
              <p:cNvSpPr>
                <a:spLocks/>
              </p:cNvSpPr>
              <p:nvPr/>
            </p:nvSpPr>
            <p:spPr bwMode="auto">
              <a:xfrm>
                <a:off x="4323" y="11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299" name="Freeform 571"/>
              <p:cNvSpPr>
                <a:spLocks/>
              </p:cNvSpPr>
              <p:nvPr/>
            </p:nvSpPr>
            <p:spPr bwMode="auto">
              <a:xfrm>
                <a:off x="3061" y="166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00" name="Freeform 572"/>
              <p:cNvSpPr>
                <a:spLocks/>
              </p:cNvSpPr>
              <p:nvPr/>
            </p:nvSpPr>
            <p:spPr bwMode="auto">
              <a:xfrm>
                <a:off x="2034" y="15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01" name="Freeform 573"/>
              <p:cNvSpPr>
                <a:spLocks/>
              </p:cNvSpPr>
              <p:nvPr/>
            </p:nvSpPr>
            <p:spPr bwMode="auto">
              <a:xfrm>
                <a:off x="4344" y="13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02" name="Freeform 574"/>
              <p:cNvSpPr>
                <a:spLocks/>
              </p:cNvSpPr>
              <p:nvPr/>
            </p:nvSpPr>
            <p:spPr bwMode="auto">
              <a:xfrm>
                <a:off x="2171" y="15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03" name="Freeform 575"/>
              <p:cNvSpPr>
                <a:spLocks/>
              </p:cNvSpPr>
              <p:nvPr/>
            </p:nvSpPr>
            <p:spPr bwMode="auto">
              <a:xfrm>
                <a:off x="4181"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04" name="Freeform 576"/>
              <p:cNvSpPr>
                <a:spLocks/>
              </p:cNvSpPr>
              <p:nvPr/>
            </p:nvSpPr>
            <p:spPr bwMode="auto">
              <a:xfrm>
                <a:off x="4050" y="13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05" name="Freeform 577"/>
              <p:cNvSpPr>
                <a:spLocks/>
              </p:cNvSpPr>
              <p:nvPr/>
            </p:nvSpPr>
            <p:spPr bwMode="auto">
              <a:xfrm>
                <a:off x="4124"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06" name="Freeform 578"/>
              <p:cNvSpPr>
                <a:spLocks/>
              </p:cNvSpPr>
              <p:nvPr/>
            </p:nvSpPr>
            <p:spPr bwMode="auto">
              <a:xfrm>
                <a:off x="3878"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07" name="Freeform 579"/>
              <p:cNvSpPr>
                <a:spLocks/>
              </p:cNvSpPr>
              <p:nvPr/>
            </p:nvSpPr>
            <p:spPr bwMode="auto">
              <a:xfrm>
                <a:off x="4082"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08" name="Freeform 580"/>
              <p:cNvSpPr>
                <a:spLocks/>
              </p:cNvSpPr>
              <p:nvPr/>
            </p:nvSpPr>
            <p:spPr bwMode="auto">
              <a:xfrm>
                <a:off x="4118"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09" name="Freeform 581"/>
              <p:cNvSpPr>
                <a:spLocks/>
              </p:cNvSpPr>
              <p:nvPr/>
            </p:nvSpPr>
            <p:spPr bwMode="auto">
              <a:xfrm>
                <a:off x="2804" y="19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10" name="Freeform 582"/>
              <p:cNvSpPr>
                <a:spLocks/>
              </p:cNvSpPr>
              <p:nvPr/>
            </p:nvSpPr>
            <p:spPr bwMode="auto">
              <a:xfrm>
                <a:off x="3815" y="13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11" name="Freeform 583"/>
              <p:cNvSpPr>
                <a:spLocks/>
              </p:cNvSpPr>
              <p:nvPr/>
            </p:nvSpPr>
            <p:spPr bwMode="auto">
              <a:xfrm>
                <a:off x="4139"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12" name="Freeform 584"/>
              <p:cNvSpPr>
                <a:spLocks/>
              </p:cNvSpPr>
              <p:nvPr/>
            </p:nvSpPr>
            <p:spPr bwMode="auto">
              <a:xfrm>
                <a:off x="3291" y="255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13" name="Freeform 585"/>
              <p:cNvSpPr>
                <a:spLocks/>
              </p:cNvSpPr>
              <p:nvPr/>
            </p:nvSpPr>
            <p:spPr bwMode="auto">
              <a:xfrm>
                <a:off x="4213" y="10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14" name="Freeform 586"/>
              <p:cNvSpPr>
                <a:spLocks/>
              </p:cNvSpPr>
              <p:nvPr/>
            </p:nvSpPr>
            <p:spPr bwMode="auto">
              <a:xfrm>
                <a:off x="4009" y="128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15" name="Freeform 587"/>
              <p:cNvSpPr>
                <a:spLocks/>
              </p:cNvSpPr>
              <p:nvPr/>
            </p:nvSpPr>
            <p:spPr bwMode="auto">
              <a:xfrm>
                <a:off x="4019" y="14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16" name="Freeform 588"/>
              <p:cNvSpPr>
                <a:spLocks/>
              </p:cNvSpPr>
              <p:nvPr/>
            </p:nvSpPr>
            <p:spPr bwMode="auto">
              <a:xfrm>
                <a:off x="4218" y="13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17" name="Freeform 589"/>
              <p:cNvSpPr>
                <a:spLocks/>
              </p:cNvSpPr>
              <p:nvPr/>
            </p:nvSpPr>
            <p:spPr bwMode="auto">
              <a:xfrm>
                <a:off x="2610" y="17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18" name="Freeform 590"/>
              <p:cNvSpPr>
                <a:spLocks/>
              </p:cNvSpPr>
              <p:nvPr/>
            </p:nvSpPr>
            <p:spPr bwMode="auto">
              <a:xfrm>
                <a:off x="3307" y="14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19" name="Freeform 591"/>
              <p:cNvSpPr>
                <a:spLocks/>
              </p:cNvSpPr>
              <p:nvPr/>
            </p:nvSpPr>
            <p:spPr bwMode="auto">
              <a:xfrm>
                <a:off x="4092"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20" name="Freeform 592"/>
              <p:cNvSpPr>
                <a:spLocks/>
              </p:cNvSpPr>
              <p:nvPr/>
            </p:nvSpPr>
            <p:spPr bwMode="auto">
              <a:xfrm>
                <a:off x="4040"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21" name="Freeform 593"/>
              <p:cNvSpPr>
                <a:spLocks/>
              </p:cNvSpPr>
              <p:nvPr/>
            </p:nvSpPr>
            <p:spPr bwMode="auto">
              <a:xfrm>
                <a:off x="4344"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22" name="Freeform 594"/>
              <p:cNvSpPr>
                <a:spLocks/>
              </p:cNvSpPr>
              <p:nvPr/>
            </p:nvSpPr>
            <p:spPr bwMode="auto">
              <a:xfrm>
                <a:off x="3857" y="13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23" name="Freeform 595"/>
              <p:cNvSpPr>
                <a:spLocks/>
              </p:cNvSpPr>
              <p:nvPr/>
            </p:nvSpPr>
            <p:spPr bwMode="auto">
              <a:xfrm>
                <a:off x="4118"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24" name="Freeform 596"/>
              <p:cNvSpPr>
                <a:spLocks/>
              </p:cNvSpPr>
              <p:nvPr/>
            </p:nvSpPr>
            <p:spPr bwMode="auto">
              <a:xfrm>
                <a:off x="4260"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25" name="Freeform 597"/>
              <p:cNvSpPr>
                <a:spLocks/>
              </p:cNvSpPr>
              <p:nvPr/>
            </p:nvSpPr>
            <p:spPr bwMode="auto">
              <a:xfrm>
                <a:off x="3935" y="13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26" name="Freeform 598"/>
              <p:cNvSpPr>
                <a:spLocks/>
              </p:cNvSpPr>
              <p:nvPr/>
            </p:nvSpPr>
            <p:spPr bwMode="auto">
              <a:xfrm>
                <a:off x="4244"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27" name="Freeform 599"/>
              <p:cNvSpPr>
                <a:spLocks/>
              </p:cNvSpPr>
              <p:nvPr/>
            </p:nvSpPr>
            <p:spPr bwMode="auto">
              <a:xfrm>
                <a:off x="4281"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28" name="Freeform 600"/>
              <p:cNvSpPr>
                <a:spLocks/>
              </p:cNvSpPr>
              <p:nvPr/>
            </p:nvSpPr>
            <p:spPr bwMode="auto">
              <a:xfrm>
                <a:off x="4139"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29" name="Freeform 601"/>
              <p:cNvSpPr>
                <a:spLocks/>
              </p:cNvSpPr>
              <p:nvPr/>
            </p:nvSpPr>
            <p:spPr bwMode="auto">
              <a:xfrm>
                <a:off x="4009" y="1325"/>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30" name="Freeform 602"/>
              <p:cNvSpPr>
                <a:spLocks/>
              </p:cNvSpPr>
              <p:nvPr/>
            </p:nvSpPr>
            <p:spPr bwMode="auto">
              <a:xfrm>
                <a:off x="4019" y="149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31" name="Freeform 603"/>
              <p:cNvSpPr>
                <a:spLocks/>
              </p:cNvSpPr>
              <p:nvPr/>
            </p:nvSpPr>
            <p:spPr bwMode="auto">
              <a:xfrm>
                <a:off x="4139"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32" name="Freeform 604"/>
              <p:cNvSpPr>
                <a:spLocks/>
              </p:cNvSpPr>
              <p:nvPr/>
            </p:nvSpPr>
            <p:spPr bwMode="auto">
              <a:xfrm>
                <a:off x="2129" y="207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33" name="Freeform 605"/>
              <p:cNvSpPr>
                <a:spLocks/>
              </p:cNvSpPr>
              <p:nvPr/>
            </p:nvSpPr>
            <p:spPr bwMode="auto">
              <a:xfrm>
                <a:off x="4171"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34" name="Freeform 606"/>
              <p:cNvSpPr>
                <a:spLocks/>
              </p:cNvSpPr>
              <p:nvPr/>
            </p:nvSpPr>
            <p:spPr bwMode="auto">
              <a:xfrm>
                <a:off x="2872" y="20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35" name="Freeform 607"/>
              <p:cNvSpPr>
                <a:spLocks/>
              </p:cNvSpPr>
              <p:nvPr/>
            </p:nvSpPr>
            <p:spPr bwMode="auto">
              <a:xfrm>
                <a:off x="4098" y="135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36" name="Freeform 608"/>
              <p:cNvSpPr>
                <a:spLocks/>
              </p:cNvSpPr>
              <p:nvPr/>
            </p:nvSpPr>
            <p:spPr bwMode="auto">
              <a:xfrm>
                <a:off x="4024" y="11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37" name="Freeform 609"/>
              <p:cNvSpPr>
                <a:spLocks/>
              </p:cNvSpPr>
              <p:nvPr/>
            </p:nvSpPr>
            <p:spPr bwMode="auto">
              <a:xfrm>
                <a:off x="3857" y="15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38" name="Freeform 610"/>
              <p:cNvSpPr>
                <a:spLocks/>
              </p:cNvSpPr>
              <p:nvPr/>
            </p:nvSpPr>
            <p:spPr bwMode="auto">
              <a:xfrm>
                <a:off x="4338"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6" name="Group 812"/>
            <p:cNvGrpSpPr>
              <a:grpSpLocks/>
            </p:cNvGrpSpPr>
            <p:nvPr/>
          </p:nvGrpSpPr>
          <p:grpSpPr bwMode="auto">
            <a:xfrm>
              <a:off x="1809" y="1016"/>
              <a:ext cx="2686" cy="1471"/>
              <a:chOff x="1809" y="1016"/>
              <a:chExt cx="2686" cy="1471"/>
            </a:xfrm>
          </p:grpSpPr>
          <p:sp>
            <p:nvSpPr>
              <p:cNvPr id="202340" name="Freeform 612"/>
              <p:cNvSpPr>
                <a:spLocks/>
              </p:cNvSpPr>
              <p:nvPr/>
            </p:nvSpPr>
            <p:spPr bwMode="auto">
              <a:xfrm>
                <a:off x="4192"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41" name="Freeform 613"/>
              <p:cNvSpPr>
                <a:spLocks/>
              </p:cNvSpPr>
              <p:nvPr/>
            </p:nvSpPr>
            <p:spPr bwMode="auto">
              <a:xfrm>
                <a:off x="4066" y="1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42" name="Freeform 614"/>
              <p:cNvSpPr>
                <a:spLocks/>
              </p:cNvSpPr>
              <p:nvPr/>
            </p:nvSpPr>
            <p:spPr bwMode="auto">
              <a:xfrm>
                <a:off x="4270"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43" name="Freeform 615"/>
              <p:cNvSpPr>
                <a:spLocks/>
              </p:cNvSpPr>
              <p:nvPr/>
            </p:nvSpPr>
            <p:spPr bwMode="auto">
              <a:xfrm>
                <a:off x="4218"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44" name="Freeform 616"/>
              <p:cNvSpPr>
                <a:spLocks/>
              </p:cNvSpPr>
              <p:nvPr/>
            </p:nvSpPr>
            <p:spPr bwMode="auto">
              <a:xfrm>
                <a:off x="4176"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45" name="Freeform 617"/>
              <p:cNvSpPr>
                <a:spLocks/>
              </p:cNvSpPr>
              <p:nvPr/>
            </p:nvSpPr>
            <p:spPr bwMode="auto">
              <a:xfrm>
                <a:off x="4344" y="1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46" name="Freeform 618"/>
              <p:cNvSpPr>
                <a:spLocks/>
              </p:cNvSpPr>
              <p:nvPr/>
            </p:nvSpPr>
            <p:spPr bwMode="auto">
              <a:xfrm>
                <a:off x="4459" y="11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47" name="Freeform 619"/>
              <p:cNvSpPr>
                <a:spLocks/>
              </p:cNvSpPr>
              <p:nvPr/>
            </p:nvSpPr>
            <p:spPr bwMode="auto">
              <a:xfrm>
                <a:off x="1925" y="194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48" name="Freeform 620"/>
              <p:cNvSpPr>
                <a:spLocks/>
              </p:cNvSpPr>
              <p:nvPr/>
            </p:nvSpPr>
            <p:spPr bwMode="auto">
              <a:xfrm>
                <a:off x="3846" y="18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49" name="Freeform 621"/>
              <p:cNvSpPr>
                <a:spLocks/>
              </p:cNvSpPr>
              <p:nvPr/>
            </p:nvSpPr>
            <p:spPr bwMode="auto">
              <a:xfrm>
                <a:off x="4171" y="11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50" name="Freeform 622"/>
              <p:cNvSpPr>
                <a:spLocks/>
              </p:cNvSpPr>
              <p:nvPr/>
            </p:nvSpPr>
            <p:spPr bwMode="auto">
              <a:xfrm>
                <a:off x="3736" y="139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51" name="Freeform 623"/>
              <p:cNvSpPr>
                <a:spLocks/>
              </p:cNvSpPr>
              <p:nvPr/>
            </p:nvSpPr>
            <p:spPr bwMode="auto">
              <a:xfrm>
                <a:off x="4113" y="1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52" name="Freeform 624"/>
              <p:cNvSpPr>
                <a:spLocks/>
              </p:cNvSpPr>
              <p:nvPr/>
            </p:nvSpPr>
            <p:spPr bwMode="auto">
              <a:xfrm>
                <a:off x="3825" y="14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53" name="Freeform 625"/>
              <p:cNvSpPr>
                <a:spLocks/>
              </p:cNvSpPr>
              <p:nvPr/>
            </p:nvSpPr>
            <p:spPr bwMode="auto">
              <a:xfrm>
                <a:off x="3820"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54" name="Freeform 626"/>
              <p:cNvSpPr>
                <a:spLocks/>
              </p:cNvSpPr>
              <p:nvPr/>
            </p:nvSpPr>
            <p:spPr bwMode="auto">
              <a:xfrm>
                <a:off x="4024"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55" name="Freeform 627"/>
              <p:cNvSpPr>
                <a:spLocks/>
              </p:cNvSpPr>
              <p:nvPr/>
            </p:nvSpPr>
            <p:spPr bwMode="auto">
              <a:xfrm>
                <a:off x="3040" y="2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56" name="Freeform 628"/>
              <p:cNvSpPr>
                <a:spLocks/>
              </p:cNvSpPr>
              <p:nvPr/>
            </p:nvSpPr>
            <p:spPr bwMode="auto">
              <a:xfrm>
                <a:off x="2506" y="18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57" name="Freeform 629"/>
              <p:cNvSpPr>
                <a:spLocks/>
              </p:cNvSpPr>
              <p:nvPr/>
            </p:nvSpPr>
            <p:spPr bwMode="auto">
              <a:xfrm>
                <a:off x="4286"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58" name="Freeform 630"/>
              <p:cNvSpPr>
                <a:spLocks/>
              </p:cNvSpPr>
              <p:nvPr/>
            </p:nvSpPr>
            <p:spPr bwMode="auto">
              <a:xfrm>
                <a:off x="3035" y="19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59" name="Freeform 631"/>
              <p:cNvSpPr>
                <a:spLocks/>
              </p:cNvSpPr>
              <p:nvPr/>
            </p:nvSpPr>
            <p:spPr bwMode="auto">
              <a:xfrm>
                <a:off x="4192" y="157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60" name="Freeform 632"/>
              <p:cNvSpPr>
                <a:spLocks/>
              </p:cNvSpPr>
              <p:nvPr/>
            </p:nvSpPr>
            <p:spPr bwMode="auto">
              <a:xfrm>
                <a:off x="3448" y="1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61" name="Freeform 633"/>
              <p:cNvSpPr>
                <a:spLocks/>
              </p:cNvSpPr>
              <p:nvPr/>
            </p:nvSpPr>
            <p:spPr bwMode="auto">
              <a:xfrm>
                <a:off x="4265"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62" name="Freeform 634"/>
              <p:cNvSpPr>
                <a:spLocks/>
              </p:cNvSpPr>
              <p:nvPr/>
            </p:nvSpPr>
            <p:spPr bwMode="auto">
              <a:xfrm>
                <a:off x="4118" y="15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63" name="Freeform 635"/>
              <p:cNvSpPr>
                <a:spLocks/>
              </p:cNvSpPr>
              <p:nvPr/>
            </p:nvSpPr>
            <p:spPr bwMode="auto">
              <a:xfrm>
                <a:off x="4286" y="179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64" name="Freeform 636"/>
              <p:cNvSpPr>
                <a:spLocks/>
              </p:cNvSpPr>
              <p:nvPr/>
            </p:nvSpPr>
            <p:spPr bwMode="auto">
              <a:xfrm>
                <a:off x="4323" y="104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65" name="Freeform 637"/>
              <p:cNvSpPr>
                <a:spLocks/>
              </p:cNvSpPr>
              <p:nvPr/>
            </p:nvSpPr>
            <p:spPr bwMode="auto">
              <a:xfrm>
                <a:off x="3846"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66" name="Freeform 638"/>
              <p:cNvSpPr>
                <a:spLocks/>
              </p:cNvSpPr>
              <p:nvPr/>
            </p:nvSpPr>
            <p:spPr bwMode="auto">
              <a:xfrm>
                <a:off x="3888"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67" name="Freeform 639"/>
              <p:cNvSpPr>
                <a:spLocks/>
              </p:cNvSpPr>
              <p:nvPr/>
            </p:nvSpPr>
            <p:spPr bwMode="auto">
              <a:xfrm>
                <a:off x="4077" y="16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68" name="Freeform 640"/>
              <p:cNvSpPr>
                <a:spLocks/>
              </p:cNvSpPr>
              <p:nvPr/>
            </p:nvSpPr>
            <p:spPr bwMode="auto">
              <a:xfrm>
                <a:off x="4192" y="16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69" name="Freeform 641"/>
              <p:cNvSpPr>
                <a:spLocks/>
              </p:cNvSpPr>
              <p:nvPr/>
            </p:nvSpPr>
            <p:spPr bwMode="auto">
              <a:xfrm>
                <a:off x="4338"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70" name="Freeform 642"/>
              <p:cNvSpPr>
                <a:spLocks/>
              </p:cNvSpPr>
              <p:nvPr/>
            </p:nvSpPr>
            <p:spPr bwMode="auto">
              <a:xfrm>
                <a:off x="4056" y="14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71" name="Freeform 643"/>
              <p:cNvSpPr>
                <a:spLocks/>
              </p:cNvSpPr>
              <p:nvPr/>
            </p:nvSpPr>
            <p:spPr bwMode="auto">
              <a:xfrm>
                <a:off x="4475" y="1445"/>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72" name="Freeform 644"/>
              <p:cNvSpPr>
                <a:spLocks/>
              </p:cNvSpPr>
              <p:nvPr/>
            </p:nvSpPr>
            <p:spPr bwMode="auto">
              <a:xfrm>
                <a:off x="2071" y="24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73" name="Freeform 645"/>
              <p:cNvSpPr>
                <a:spLocks/>
              </p:cNvSpPr>
              <p:nvPr/>
            </p:nvSpPr>
            <p:spPr bwMode="auto">
              <a:xfrm>
                <a:off x="1925" y="237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74" name="Freeform 646"/>
              <p:cNvSpPr>
                <a:spLocks/>
              </p:cNvSpPr>
              <p:nvPr/>
            </p:nvSpPr>
            <p:spPr bwMode="auto">
              <a:xfrm>
                <a:off x="4249" y="10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75" name="Freeform 647"/>
              <p:cNvSpPr>
                <a:spLocks/>
              </p:cNvSpPr>
              <p:nvPr/>
            </p:nvSpPr>
            <p:spPr bwMode="auto">
              <a:xfrm>
                <a:off x="4249"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76" name="Freeform 648"/>
              <p:cNvSpPr>
                <a:spLocks/>
              </p:cNvSpPr>
              <p:nvPr/>
            </p:nvSpPr>
            <p:spPr bwMode="auto">
              <a:xfrm>
                <a:off x="3118" y="18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77" name="Freeform 649"/>
              <p:cNvSpPr>
                <a:spLocks/>
              </p:cNvSpPr>
              <p:nvPr/>
            </p:nvSpPr>
            <p:spPr bwMode="auto">
              <a:xfrm>
                <a:off x="2370" y="17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78" name="Freeform 650"/>
              <p:cNvSpPr>
                <a:spLocks/>
              </p:cNvSpPr>
              <p:nvPr/>
            </p:nvSpPr>
            <p:spPr bwMode="auto">
              <a:xfrm>
                <a:off x="4108"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79" name="Freeform 651"/>
              <p:cNvSpPr>
                <a:spLocks/>
              </p:cNvSpPr>
              <p:nvPr/>
            </p:nvSpPr>
            <p:spPr bwMode="auto">
              <a:xfrm>
                <a:off x="4108"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80" name="Freeform 652"/>
              <p:cNvSpPr>
                <a:spLocks/>
              </p:cNvSpPr>
              <p:nvPr/>
            </p:nvSpPr>
            <p:spPr bwMode="auto">
              <a:xfrm>
                <a:off x="2867" y="2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81" name="Freeform 653"/>
              <p:cNvSpPr>
                <a:spLocks/>
              </p:cNvSpPr>
              <p:nvPr/>
            </p:nvSpPr>
            <p:spPr bwMode="auto">
              <a:xfrm>
                <a:off x="4071"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82" name="Freeform 654"/>
              <p:cNvSpPr>
                <a:spLocks/>
              </p:cNvSpPr>
              <p:nvPr/>
            </p:nvSpPr>
            <p:spPr bwMode="auto">
              <a:xfrm>
                <a:off x="4176" y="1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83" name="Freeform 655"/>
              <p:cNvSpPr>
                <a:spLocks/>
              </p:cNvSpPr>
              <p:nvPr/>
            </p:nvSpPr>
            <p:spPr bwMode="auto">
              <a:xfrm>
                <a:off x="4244" y="1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84" name="Freeform 656"/>
              <p:cNvSpPr>
                <a:spLocks/>
              </p:cNvSpPr>
              <p:nvPr/>
            </p:nvSpPr>
            <p:spPr bwMode="auto">
              <a:xfrm>
                <a:off x="3501" y="15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85" name="Freeform 657"/>
              <p:cNvSpPr>
                <a:spLocks/>
              </p:cNvSpPr>
              <p:nvPr/>
            </p:nvSpPr>
            <p:spPr bwMode="auto">
              <a:xfrm>
                <a:off x="3851" y="141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86" name="Freeform 658"/>
              <p:cNvSpPr>
                <a:spLocks/>
              </p:cNvSpPr>
              <p:nvPr/>
            </p:nvSpPr>
            <p:spPr bwMode="auto">
              <a:xfrm>
                <a:off x="1841" y="236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87" name="Freeform 659"/>
              <p:cNvSpPr>
                <a:spLocks/>
              </p:cNvSpPr>
              <p:nvPr/>
            </p:nvSpPr>
            <p:spPr bwMode="auto">
              <a:xfrm>
                <a:off x="3417" y="177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88" name="Freeform 660"/>
              <p:cNvSpPr>
                <a:spLocks/>
              </p:cNvSpPr>
              <p:nvPr/>
            </p:nvSpPr>
            <p:spPr bwMode="auto">
              <a:xfrm>
                <a:off x="4050" y="139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89" name="Freeform 661"/>
              <p:cNvSpPr>
                <a:spLocks/>
              </p:cNvSpPr>
              <p:nvPr/>
            </p:nvSpPr>
            <p:spPr bwMode="auto">
              <a:xfrm>
                <a:off x="4003" y="1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90" name="Freeform 662"/>
              <p:cNvSpPr>
                <a:spLocks/>
              </p:cNvSpPr>
              <p:nvPr/>
            </p:nvSpPr>
            <p:spPr bwMode="auto">
              <a:xfrm>
                <a:off x="3642" y="17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91" name="Freeform 663"/>
              <p:cNvSpPr>
                <a:spLocks/>
              </p:cNvSpPr>
              <p:nvPr/>
            </p:nvSpPr>
            <p:spPr bwMode="auto">
              <a:xfrm>
                <a:off x="4150"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92" name="Freeform 664"/>
              <p:cNvSpPr>
                <a:spLocks/>
              </p:cNvSpPr>
              <p:nvPr/>
            </p:nvSpPr>
            <p:spPr bwMode="auto">
              <a:xfrm>
                <a:off x="4071"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93" name="Freeform 665"/>
              <p:cNvSpPr>
                <a:spLocks/>
              </p:cNvSpPr>
              <p:nvPr/>
            </p:nvSpPr>
            <p:spPr bwMode="auto">
              <a:xfrm>
                <a:off x="4406" y="141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94" name="Freeform 666"/>
              <p:cNvSpPr>
                <a:spLocks/>
              </p:cNvSpPr>
              <p:nvPr/>
            </p:nvSpPr>
            <p:spPr bwMode="auto">
              <a:xfrm>
                <a:off x="4260"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95" name="Freeform 667"/>
              <p:cNvSpPr>
                <a:spLocks/>
              </p:cNvSpPr>
              <p:nvPr/>
            </p:nvSpPr>
            <p:spPr bwMode="auto">
              <a:xfrm>
                <a:off x="2338" y="15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96" name="Freeform 668"/>
              <p:cNvSpPr>
                <a:spLocks/>
              </p:cNvSpPr>
              <p:nvPr/>
            </p:nvSpPr>
            <p:spPr bwMode="auto">
              <a:xfrm>
                <a:off x="4024"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97" name="Freeform 669"/>
              <p:cNvSpPr>
                <a:spLocks/>
              </p:cNvSpPr>
              <p:nvPr/>
            </p:nvSpPr>
            <p:spPr bwMode="auto">
              <a:xfrm>
                <a:off x="3516"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398" name="Freeform 670"/>
              <p:cNvSpPr>
                <a:spLocks/>
              </p:cNvSpPr>
              <p:nvPr/>
            </p:nvSpPr>
            <p:spPr bwMode="auto">
              <a:xfrm>
                <a:off x="4098" y="130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399" name="Freeform 671"/>
              <p:cNvSpPr>
                <a:spLocks/>
              </p:cNvSpPr>
              <p:nvPr/>
            </p:nvSpPr>
            <p:spPr bwMode="auto">
              <a:xfrm>
                <a:off x="2699" y="21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00" name="Freeform 672"/>
              <p:cNvSpPr>
                <a:spLocks/>
              </p:cNvSpPr>
              <p:nvPr/>
            </p:nvSpPr>
            <p:spPr bwMode="auto">
              <a:xfrm>
                <a:off x="4040"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01" name="Freeform 673"/>
              <p:cNvSpPr>
                <a:spLocks/>
              </p:cNvSpPr>
              <p:nvPr/>
            </p:nvSpPr>
            <p:spPr bwMode="auto">
              <a:xfrm>
                <a:off x="4223"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02" name="Freeform 674"/>
              <p:cNvSpPr>
                <a:spLocks/>
              </p:cNvSpPr>
              <p:nvPr/>
            </p:nvSpPr>
            <p:spPr bwMode="auto">
              <a:xfrm>
                <a:off x="4276" y="15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03" name="Freeform 675"/>
              <p:cNvSpPr>
                <a:spLocks/>
              </p:cNvSpPr>
              <p:nvPr/>
            </p:nvSpPr>
            <p:spPr bwMode="auto">
              <a:xfrm>
                <a:off x="3972" y="1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04" name="Freeform 676"/>
              <p:cNvSpPr>
                <a:spLocks/>
              </p:cNvSpPr>
              <p:nvPr/>
            </p:nvSpPr>
            <p:spPr bwMode="auto">
              <a:xfrm>
                <a:off x="3139" y="15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05" name="Freeform 677"/>
              <p:cNvSpPr>
                <a:spLocks/>
              </p:cNvSpPr>
              <p:nvPr/>
            </p:nvSpPr>
            <p:spPr bwMode="auto">
              <a:xfrm>
                <a:off x="4438"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06" name="Freeform 678"/>
              <p:cNvSpPr>
                <a:spLocks/>
              </p:cNvSpPr>
              <p:nvPr/>
            </p:nvSpPr>
            <p:spPr bwMode="auto">
              <a:xfrm>
                <a:off x="3893"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07" name="Freeform 679"/>
              <p:cNvSpPr>
                <a:spLocks/>
              </p:cNvSpPr>
              <p:nvPr/>
            </p:nvSpPr>
            <p:spPr bwMode="auto">
              <a:xfrm>
                <a:off x="4202"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08" name="Freeform 680"/>
              <p:cNvSpPr>
                <a:spLocks/>
              </p:cNvSpPr>
              <p:nvPr/>
            </p:nvSpPr>
            <p:spPr bwMode="auto">
              <a:xfrm>
                <a:off x="4009" y="119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09" name="Freeform 681"/>
              <p:cNvSpPr>
                <a:spLocks/>
              </p:cNvSpPr>
              <p:nvPr/>
            </p:nvSpPr>
            <p:spPr bwMode="auto">
              <a:xfrm>
                <a:off x="4003"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10" name="Freeform 682"/>
              <p:cNvSpPr>
                <a:spLocks/>
              </p:cNvSpPr>
              <p:nvPr/>
            </p:nvSpPr>
            <p:spPr bwMode="auto">
              <a:xfrm>
                <a:off x="4386" y="102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11" name="Freeform 683"/>
              <p:cNvSpPr>
                <a:spLocks/>
              </p:cNvSpPr>
              <p:nvPr/>
            </p:nvSpPr>
            <p:spPr bwMode="auto">
              <a:xfrm>
                <a:off x="4176" y="139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12" name="Freeform 684"/>
              <p:cNvSpPr>
                <a:spLocks/>
              </p:cNvSpPr>
              <p:nvPr/>
            </p:nvSpPr>
            <p:spPr bwMode="auto">
              <a:xfrm>
                <a:off x="4160"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13" name="Freeform 685"/>
              <p:cNvSpPr>
                <a:spLocks/>
              </p:cNvSpPr>
              <p:nvPr/>
            </p:nvSpPr>
            <p:spPr bwMode="auto">
              <a:xfrm>
                <a:off x="3878" y="15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14" name="Freeform 686"/>
              <p:cNvSpPr>
                <a:spLocks/>
              </p:cNvSpPr>
              <p:nvPr/>
            </p:nvSpPr>
            <p:spPr bwMode="auto">
              <a:xfrm>
                <a:off x="3982" y="16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15" name="Freeform 687"/>
              <p:cNvSpPr>
                <a:spLocks/>
              </p:cNvSpPr>
              <p:nvPr/>
            </p:nvSpPr>
            <p:spPr bwMode="auto">
              <a:xfrm>
                <a:off x="4260"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16" name="Freeform 688"/>
              <p:cNvSpPr>
                <a:spLocks/>
              </p:cNvSpPr>
              <p:nvPr/>
            </p:nvSpPr>
            <p:spPr bwMode="auto">
              <a:xfrm>
                <a:off x="3260" y="15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17" name="Freeform 689"/>
              <p:cNvSpPr>
                <a:spLocks/>
              </p:cNvSpPr>
              <p:nvPr/>
            </p:nvSpPr>
            <p:spPr bwMode="auto">
              <a:xfrm>
                <a:off x="4223"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18" name="Freeform 690"/>
              <p:cNvSpPr>
                <a:spLocks/>
              </p:cNvSpPr>
              <p:nvPr/>
            </p:nvSpPr>
            <p:spPr bwMode="auto">
              <a:xfrm>
                <a:off x="2904" y="2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19" name="Freeform 691"/>
              <p:cNvSpPr>
                <a:spLocks/>
              </p:cNvSpPr>
              <p:nvPr/>
            </p:nvSpPr>
            <p:spPr bwMode="auto">
              <a:xfrm>
                <a:off x="4187" y="115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20" name="Freeform 692"/>
              <p:cNvSpPr>
                <a:spLocks/>
              </p:cNvSpPr>
              <p:nvPr/>
            </p:nvSpPr>
            <p:spPr bwMode="auto">
              <a:xfrm>
                <a:off x="4077"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21" name="Freeform 693"/>
              <p:cNvSpPr>
                <a:spLocks/>
              </p:cNvSpPr>
              <p:nvPr/>
            </p:nvSpPr>
            <p:spPr bwMode="auto">
              <a:xfrm>
                <a:off x="2956" y="154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22" name="Freeform 694"/>
              <p:cNvSpPr>
                <a:spLocks/>
              </p:cNvSpPr>
              <p:nvPr/>
            </p:nvSpPr>
            <p:spPr bwMode="auto">
              <a:xfrm>
                <a:off x="3794" y="149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23" name="Freeform 695"/>
              <p:cNvSpPr>
                <a:spLocks/>
              </p:cNvSpPr>
              <p:nvPr/>
            </p:nvSpPr>
            <p:spPr bwMode="auto">
              <a:xfrm>
                <a:off x="2417" y="236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24" name="Freeform 696"/>
              <p:cNvSpPr>
                <a:spLocks/>
              </p:cNvSpPr>
              <p:nvPr/>
            </p:nvSpPr>
            <p:spPr bwMode="auto">
              <a:xfrm>
                <a:off x="4192"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25" name="Freeform 697"/>
              <p:cNvSpPr>
                <a:spLocks/>
              </p:cNvSpPr>
              <p:nvPr/>
            </p:nvSpPr>
            <p:spPr bwMode="auto">
              <a:xfrm>
                <a:off x="2569" y="176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26" name="Freeform 698"/>
              <p:cNvSpPr>
                <a:spLocks/>
              </p:cNvSpPr>
              <p:nvPr/>
            </p:nvSpPr>
            <p:spPr bwMode="auto">
              <a:xfrm>
                <a:off x="4270"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27" name="Freeform 699"/>
              <p:cNvSpPr>
                <a:spLocks/>
              </p:cNvSpPr>
              <p:nvPr/>
            </p:nvSpPr>
            <p:spPr bwMode="auto">
              <a:xfrm>
                <a:off x="3464" y="15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28" name="Freeform 700"/>
              <p:cNvSpPr>
                <a:spLocks/>
              </p:cNvSpPr>
              <p:nvPr/>
            </p:nvSpPr>
            <p:spPr bwMode="auto">
              <a:xfrm>
                <a:off x="3961"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29" name="Freeform 701"/>
              <p:cNvSpPr>
                <a:spLocks/>
              </p:cNvSpPr>
              <p:nvPr/>
            </p:nvSpPr>
            <p:spPr bwMode="auto">
              <a:xfrm>
                <a:off x="3762"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30" name="Freeform 702"/>
              <p:cNvSpPr>
                <a:spLocks/>
              </p:cNvSpPr>
              <p:nvPr/>
            </p:nvSpPr>
            <p:spPr bwMode="auto">
              <a:xfrm>
                <a:off x="3726" y="149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31" name="Freeform 703"/>
              <p:cNvSpPr>
                <a:spLocks/>
              </p:cNvSpPr>
              <p:nvPr/>
            </p:nvSpPr>
            <p:spPr bwMode="auto">
              <a:xfrm>
                <a:off x="4113"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32" name="Freeform 704"/>
              <p:cNvSpPr>
                <a:spLocks/>
              </p:cNvSpPr>
              <p:nvPr/>
            </p:nvSpPr>
            <p:spPr bwMode="auto">
              <a:xfrm>
                <a:off x="4297" y="101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33" name="Freeform 705"/>
              <p:cNvSpPr>
                <a:spLocks/>
              </p:cNvSpPr>
              <p:nvPr/>
            </p:nvSpPr>
            <p:spPr bwMode="auto">
              <a:xfrm>
                <a:off x="4260"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34" name="Freeform 706"/>
              <p:cNvSpPr>
                <a:spLocks/>
              </p:cNvSpPr>
              <p:nvPr/>
            </p:nvSpPr>
            <p:spPr bwMode="auto">
              <a:xfrm>
                <a:off x="4082" y="14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35" name="Freeform 707"/>
              <p:cNvSpPr>
                <a:spLocks/>
              </p:cNvSpPr>
              <p:nvPr/>
            </p:nvSpPr>
            <p:spPr bwMode="auto">
              <a:xfrm>
                <a:off x="3972"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36" name="Freeform 708"/>
              <p:cNvSpPr>
                <a:spLocks/>
              </p:cNvSpPr>
              <p:nvPr/>
            </p:nvSpPr>
            <p:spPr bwMode="auto">
              <a:xfrm>
                <a:off x="4077"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37" name="Freeform 709"/>
              <p:cNvSpPr>
                <a:spLocks/>
              </p:cNvSpPr>
              <p:nvPr/>
            </p:nvSpPr>
            <p:spPr bwMode="auto">
              <a:xfrm>
                <a:off x="2574" y="181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38" name="Freeform 710"/>
              <p:cNvSpPr>
                <a:spLocks/>
              </p:cNvSpPr>
              <p:nvPr/>
            </p:nvSpPr>
            <p:spPr bwMode="auto">
              <a:xfrm>
                <a:off x="2590" y="1545"/>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39" name="Freeform 711"/>
              <p:cNvSpPr>
                <a:spLocks/>
              </p:cNvSpPr>
              <p:nvPr/>
            </p:nvSpPr>
            <p:spPr bwMode="auto">
              <a:xfrm>
                <a:off x="4218" y="11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40" name="Freeform 712"/>
              <p:cNvSpPr>
                <a:spLocks/>
              </p:cNvSpPr>
              <p:nvPr/>
            </p:nvSpPr>
            <p:spPr bwMode="auto">
              <a:xfrm>
                <a:off x="4338"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41" name="Freeform 713"/>
              <p:cNvSpPr>
                <a:spLocks/>
              </p:cNvSpPr>
              <p:nvPr/>
            </p:nvSpPr>
            <p:spPr bwMode="auto">
              <a:xfrm>
                <a:off x="3783" y="14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42" name="Freeform 714"/>
              <p:cNvSpPr>
                <a:spLocks/>
              </p:cNvSpPr>
              <p:nvPr/>
            </p:nvSpPr>
            <p:spPr bwMode="auto">
              <a:xfrm>
                <a:off x="4145"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43" name="Freeform 715"/>
              <p:cNvSpPr>
                <a:spLocks/>
              </p:cNvSpPr>
              <p:nvPr/>
            </p:nvSpPr>
            <p:spPr bwMode="auto">
              <a:xfrm>
                <a:off x="4270" y="149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44" name="Freeform 716"/>
              <p:cNvSpPr>
                <a:spLocks/>
              </p:cNvSpPr>
              <p:nvPr/>
            </p:nvSpPr>
            <p:spPr bwMode="auto">
              <a:xfrm>
                <a:off x="3349"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45" name="Freeform 717"/>
              <p:cNvSpPr>
                <a:spLocks/>
              </p:cNvSpPr>
              <p:nvPr/>
            </p:nvSpPr>
            <p:spPr bwMode="auto">
              <a:xfrm>
                <a:off x="4024"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46" name="Freeform 718"/>
              <p:cNvSpPr>
                <a:spLocks/>
              </p:cNvSpPr>
              <p:nvPr/>
            </p:nvSpPr>
            <p:spPr bwMode="auto">
              <a:xfrm>
                <a:off x="3836" y="182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47" name="Freeform 719"/>
              <p:cNvSpPr>
                <a:spLocks/>
              </p:cNvSpPr>
              <p:nvPr/>
            </p:nvSpPr>
            <p:spPr bwMode="auto">
              <a:xfrm>
                <a:off x="4249" y="158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48" name="Freeform 720"/>
              <p:cNvSpPr>
                <a:spLocks/>
              </p:cNvSpPr>
              <p:nvPr/>
            </p:nvSpPr>
            <p:spPr bwMode="auto">
              <a:xfrm>
                <a:off x="4265"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49" name="Freeform 721"/>
              <p:cNvSpPr>
                <a:spLocks/>
              </p:cNvSpPr>
              <p:nvPr/>
            </p:nvSpPr>
            <p:spPr bwMode="auto">
              <a:xfrm>
                <a:off x="4417"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50" name="Freeform 722"/>
              <p:cNvSpPr>
                <a:spLocks/>
              </p:cNvSpPr>
              <p:nvPr/>
            </p:nvSpPr>
            <p:spPr bwMode="auto">
              <a:xfrm>
                <a:off x="4255" y="12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51" name="Freeform 723"/>
              <p:cNvSpPr>
                <a:spLocks/>
              </p:cNvSpPr>
              <p:nvPr/>
            </p:nvSpPr>
            <p:spPr bwMode="auto">
              <a:xfrm>
                <a:off x="4150"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52" name="Freeform 724"/>
              <p:cNvSpPr>
                <a:spLocks/>
              </p:cNvSpPr>
              <p:nvPr/>
            </p:nvSpPr>
            <p:spPr bwMode="auto">
              <a:xfrm>
                <a:off x="3773" y="14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53" name="Freeform 725"/>
              <p:cNvSpPr>
                <a:spLocks/>
              </p:cNvSpPr>
              <p:nvPr/>
            </p:nvSpPr>
            <p:spPr bwMode="auto">
              <a:xfrm>
                <a:off x="4098" y="151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54" name="Freeform 726"/>
              <p:cNvSpPr>
                <a:spLocks/>
              </p:cNvSpPr>
              <p:nvPr/>
            </p:nvSpPr>
            <p:spPr bwMode="auto">
              <a:xfrm>
                <a:off x="3349" y="14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55" name="Freeform 727"/>
              <p:cNvSpPr>
                <a:spLocks/>
              </p:cNvSpPr>
              <p:nvPr/>
            </p:nvSpPr>
            <p:spPr bwMode="auto">
              <a:xfrm>
                <a:off x="4103"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56" name="Freeform 728"/>
              <p:cNvSpPr>
                <a:spLocks/>
              </p:cNvSpPr>
              <p:nvPr/>
            </p:nvSpPr>
            <p:spPr bwMode="auto">
              <a:xfrm>
                <a:off x="3542" y="147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57" name="Freeform 729"/>
              <p:cNvSpPr>
                <a:spLocks/>
              </p:cNvSpPr>
              <p:nvPr/>
            </p:nvSpPr>
            <p:spPr bwMode="auto">
              <a:xfrm>
                <a:off x="3940" y="18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58" name="Freeform 730"/>
              <p:cNvSpPr>
                <a:spLocks/>
              </p:cNvSpPr>
              <p:nvPr/>
            </p:nvSpPr>
            <p:spPr bwMode="auto">
              <a:xfrm>
                <a:off x="3872" y="17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59" name="Freeform 731"/>
              <p:cNvSpPr>
                <a:spLocks/>
              </p:cNvSpPr>
              <p:nvPr/>
            </p:nvSpPr>
            <p:spPr bwMode="auto">
              <a:xfrm>
                <a:off x="4019"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60" name="Freeform 732"/>
              <p:cNvSpPr>
                <a:spLocks/>
              </p:cNvSpPr>
              <p:nvPr/>
            </p:nvSpPr>
            <p:spPr bwMode="auto">
              <a:xfrm>
                <a:off x="4118" y="102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61" name="Freeform 733"/>
              <p:cNvSpPr>
                <a:spLocks/>
              </p:cNvSpPr>
              <p:nvPr/>
            </p:nvSpPr>
            <p:spPr bwMode="auto">
              <a:xfrm>
                <a:off x="4113" y="141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62" name="Freeform 734"/>
              <p:cNvSpPr>
                <a:spLocks/>
              </p:cNvSpPr>
              <p:nvPr/>
            </p:nvSpPr>
            <p:spPr bwMode="auto">
              <a:xfrm>
                <a:off x="4061"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63" name="Freeform 735"/>
              <p:cNvSpPr>
                <a:spLocks/>
              </p:cNvSpPr>
              <p:nvPr/>
            </p:nvSpPr>
            <p:spPr bwMode="auto">
              <a:xfrm>
                <a:off x="4302" y="1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64" name="Freeform 736"/>
              <p:cNvSpPr>
                <a:spLocks/>
              </p:cNvSpPr>
              <p:nvPr/>
            </p:nvSpPr>
            <p:spPr bwMode="auto">
              <a:xfrm>
                <a:off x="4218"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65" name="Freeform 737"/>
              <p:cNvSpPr>
                <a:spLocks/>
              </p:cNvSpPr>
              <p:nvPr/>
            </p:nvSpPr>
            <p:spPr bwMode="auto">
              <a:xfrm>
                <a:off x="3830"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66" name="Freeform 738"/>
              <p:cNvSpPr>
                <a:spLocks/>
              </p:cNvSpPr>
              <p:nvPr/>
            </p:nvSpPr>
            <p:spPr bwMode="auto">
              <a:xfrm>
                <a:off x="3317" y="203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67" name="Freeform 739"/>
              <p:cNvSpPr>
                <a:spLocks/>
              </p:cNvSpPr>
              <p:nvPr/>
            </p:nvSpPr>
            <p:spPr bwMode="auto">
              <a:xfrm>
                <a:off x="3935"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68" name="Freeform 740"/>
              <p:cNvSpPr>
                <a:spLocks/>
              </p:cNvSpPr>
              <p:nvPr/>
            </p:nvSpPr>
            <p:spPr bwMode="auto">
              <a:xfrm>
                <a:off x="3993" y="166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69" name="Freeform 741"/>
              <p:cNvSpPr>
                <a:spLocks/>
              </p:cNvSpPr>
              <p:nvPr/>
            </p:nvSpPr>
            <p:spPr bwMode="auto">
              <a:xfrm>
                <a:off x="3747" y="215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70" name="Freeform 742"/>
              <p:cNvSpPr>
                <a:spLocks/>
              </p:cNvSpPr>
              <p:nvPr/>
            </p:nvSpPr>
            <p:spPr bwMode="auto">
              <a:xfrm>
                <a:off x="2548" y="16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71" name="Freeform 743"/>
              <p:cNvSpPr>
                <a:spLocks/>
              </p:cNvSpPr>
              <p:nvPr/>
            </p:nvSpPr>
            <p:spPr bwMode="auto">
              <a:xfrm>
                <a:off x="3705" y="1561"/>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72" name="Freeform 744"/>
              <p:cNvSpPr>
                <a:spLocks/>
              </p:cNvSpPr>
              <p:nvPr/>
            </p:nvSpPr>
            <p:spPr bwMode="auto">
              <a:xfrm>
                <a:off x="3841"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73" name="Freeform 745"/>
              <p:cNvSpPr>
                <a:spLocks/>
              </p:cNvSpPr>
              <p:nvPr/>
            </p:nvSpPr>
            <p:spPr bwMode="auto">
              <a:xfrm>
                <a:off x="3799" y="156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74" name="Freeform 746"/>
              <p:cNvSpPr>
                <a:spLocks/>
              </p:cNvSpPr>
              <p:nvPr/>
            </p:nvSpPr>
            <p:spPr bwMode="auto">
              <a:xfrm>
                <a:off x="4234"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75" name="Freeform 747"/>
              <p:cNvSpPr>
                <a:spLocks/>
              </p:cNvSpPr>
              <p:nvPr/>
            </p:nvSpPr>
            <p:spPr bwMode="auto">
              <a:xfrm>
                <a:off x="4113"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76" name="Freeform 748"/>
              <p:cNvSpPr>
                <a:spLocks/>
              </p:cNvSpPr>
              <p:nvPr/>
            </p:nvSpPr>
            <p:spPr bwMode="auto">
              <a:xfrm>
                <a:off x="4297" y="125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77" name="Freeform 749"/>
              <p:cNvSpPr>
                <a:spLocks/>
              </p:cNvSpPr>
              <p:nvPr/>
            </p:nvSpPr>
            <p:spPr bwMode="auto">
              <a:xfrm>
                <a:off x="4139" y="13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78" name="Freeform 750"/>
              <p:cNvSpPr>
                <a:spLocks/>
              </p:cNvSpPr>
              <p:nvPr/>
            </p:nvSpPr>
            <p:spPr bwMode="auto">
              <a:xfrm>
                <a:off x="4087"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79" name="Freeform 751"/>
              <p:cNvSpPr>
                <a:spLocks/>
              </p:cNvSpPr>
              <p:nvPr/>
            </p:nvSpPr>
            <p:spPr bwMode="auto">
              <a:xfrm>
                <a:off x="4118"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80" name="Freeform 752"/>
              <p:cNvSpPr>
                <a:spLocks/>
              </p:cNvSpPr>
              <p:nvPr/>
            </p:nvSpPr>
            <p:spPr bwMode="auto">
              <a:xfrm>
                <a:off x="4281" y="11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81" name="Freeform 753"/>
              <p:cNvSpPr>
                <a:spLocks/>
              </p:cNvSpPr>
              <p:nvPr/>
            </p:nvSpPr>
            <p:spPr bwMode="auto">
              <a:xfrm>
                <a:off x="4118"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82" name="Freeform 754"/>
              <p:cNvSpPr>
                <a:spLocks/>
              </p:cNvSpPr>
              <p:nvPr/>
            </p:nvSpPr>
            <p:spPr bwMode="auto">
              <a:xfrm>
                <a:off x="4166"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83" name="Freeform 755"/>
              <p:cNvSpPr>
                <a:spLocks/>
              </p:cNvSpPr>
              <p:nvPr/>
            </p:nvSpPr>
            <p:spPr bwMode="auto">
              <a:xfrm>
                <a:off x="4197" y="16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84" name="Freeform 756"/>
              <p:cNvSpPr>
                <a:spLocks/>
              </p:cNvSpPr>
              <p:nvPr/>
            </p:nvSpPr>
            <p:spPr bwMode="auto">
              <a:xfrm>
                <a:off x="4433"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85" name="Freeform 757"/>
              <p:cNvSpPr>
                <a:spLocks/>
              </p:cNvSpPr>
              <p:nvPr/>
            </p:nvSpPr>
            <p:spPr bwMode="auto">
              <a:xfrm>
                <a:off x="4061"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86" name="Freeform 758"/>
              <p:cNvSpPr>
                <a:spLocks/>
              </p:cNvSpPr>
              <p:nvPr/>
            </p:nvSpPr>
            <p:spPr bwMode="auto">
              <a:xfrm>
                <a:off x="3967"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87" name="Freeform 759"/>
              <p:cNvSpPr>
                <a:spLocks/>
              </p:cNvSpPr>
              <p:nvPr/>
            </p:nvSpPr>
            <p:spPr bwMode="auto">
              <a:xfrm>
                <a:off x="4166"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88" name="Freeform 760"/>
              <p:cNvSpPr>
                <a:spLocks/>
              </p:cNvSpPr>
              <p:nvPr/>
            </p:nvSpPr>
            <p:spPr bwMode="auto">
              <a:xfrm>
                <a:off x="4098" y="205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89" name="Freeform 761"/>
              <p:cNvSpPr>
                <a:spLocks/>
              </p:cNvSpPr>
              <p:nvPr/>
            </p:nvSpPr>
            <p:spPr bwMode="auto">
              <a:xfrm>
                <a:off x="4291"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90" name="Freeform 762"/>
              <p:cNvSpPr>
                <a:spLocks/>
              </p:cNvSpPr>
              <p:nvPr/>
            </p:nvSpPr>
            <p:spPr bwMode="auto">
              <a:xfrm>
                <a:off x="1809" y="21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91" name="Freeform 763"/>
              <p:cNvSpPr>
                <a:spLocks/>
              </p:cNvSpPr>
              <p:nvPr/>
            </p:nvSpPr>
            <p:spPr bwMode="auto">
              <a:xfrm>
                <a:off x="4077"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92" name="Freeform 764"/>
              <p:cNvSpPr>
                <a:spLocks/>
              </p:cNvSpPr>
              <p:nvPr/>
            </p:nvSpPr>
            <p:spPr bwMode="auto">
              <a:xfrm>
                <a:off x="2898" y="20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93" name="Freeform 765"/>
              <p:cNvSpPr>
                <a:spLocks/>
              </p:cNvSpPr>
              <p:nvPr/>
            </p:nvSpPr>
            <p:spPr bwMode="auto">
              <a:xfrm>
                <a:off x="3925" y="17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94" name="Freeform 766"/>
              <p:cNvSpPr>
                <a:spLocks/>
              </p:cNvSpPr>
              <p:nvPr/>
            </p:nvSpPr>
            <p:spPr bwMode="auto">
              <a:xfrm>
                <a:off x="4077" y="14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95" name="Freeform 767"/>
              <p:cNvSpPr>
                <a:spLocks/>
              </p:cNvSpPr>
              <p:nvPr/>
            </p:nvSpPr>
            <p:spPr bwMode="auto">
              <a:xfrm>
                <a:off x="4281"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96" name="Freeform 768"/>
              <p:cNvSpPr>
                <a:spLocks/>
              </p:cNvSpPr>
              <p:nvPr/>
            </p:nvSpPr>
            <p:spPr bwMode="auto">
              <a:xfrm>
                <a:off x="3830" y="14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497" name="Freeform 769"/>
              <p:cNvSpPr>
                <a:spLocks/>
              </p:cNvSpPr>
              <p:nvPr/>
            </p:nvSpPr>
            <p:spPr bwMode="auto">
              <a:xfrm>
                <a:off x="3548"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98" name="Freeform 770"/>
              <p:cNvSpPr>
                <a:spLocks/>
              </p:cNvSpPr>
              <p:nvPr/>
            </p:nvSpPr>
            <p:spPr bwMode="auto">
              <a:xfrm>
                <a:off x="4166"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499" name="Freeform 771"/>
              <p:cNvSpPr>
                <a:spLocks/>
              </p:cNvSpPr>
              <p:nvPr/>
            </p:nvSpPr>
            <p:spPr bwMode="auto">
              <a:xfrm>
                <a:off x="4050" y="12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00" name="Freeform 772"/>
              <p:cNvSpPr>
                <a:spLocks/>
              </p:cNvSpPr>
              <p:nvPr/>
            </p:nvSpPr>
            <p:spPr bwMode="auto">
              <a:xfrm>
                <a:off x="3385" y="15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01" name="Freeform 773"/>
              <p:cNvSpPr>
                <a:spLocks/>
              </p:cNvSpPr>
              <p:nvPr/>
            </p:nvSpPr>
            <p:spPr bwMode="auto">
              <a:xfrm>
                <a:off x="3815" y="169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02" name="Freeform 774"/>
              <p:cNvSpPr>
                <a:spLocks/>
              </p:cNvSpPr>
              <p:nvPr/>
            </p:nvSpPr>
            <p:spPr bwMode="auto">
              <a:xfrm>
                <a:off x="4228"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03" name="Freeform 775"/>
              <p:cNvSpPr>
                <a:spLocks/>
              </p:cNvSpPr>
              <p:nvPr/>
            </p:nvSpPr>
            <p:spPr bwMode="auto">
              <a:xfrm>
                <a:off x="4192" y="107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04" name="Freeform 776"/>
              <p:cNvSpPr>
                <a:spLocks/>
              </p:cNvSpPr>
              <p:nvPr/>
            </p:nvSpPr>
            <p:spPr bwMode="auto">
              <a:xfrm>
                <a:off x="4056"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05" name="Freeform 777"/>
              <p:cNvSpPr>
                <a:spLocks/>
              </p:cNvSpPr>
              <p:nvPr/>
            </p:nvSpPr>
            <p:spPr bwMode="auto">
              <a:xfrm>
                <a:off x="4202"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06" name="Freeform 778"/>
              <p:cNvSpPr>
                <a:spLocks/>
              </p:cNvSpPr>
              <p:nvPr/>
            </p:nvSpPr>
            <p:spPr bwMode="auto">
              <a:xfrm>
                <a:off x="4276" y="12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07" name="Freeform 779"/>
              <p:cNvSpPr>
                <a:spLocks/>
              </p:cNvSpPr>
              <p:nvPr/>
            </p:nvSpPr>
            <p:spPr bwMode="auto">
              <a:xfrm>
                <a:off x="4333"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08" name="Freeform 780"/>
              <p:cNvSpPr>
                <a:spLocks/>
              </p:cNvSpPr>
              <p:nvPr/>
            </p:nvSpPr>
            <p:spPr bwMode="auto">
              <a:xfrm>
                <a:off x="4176"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09" name="Freeform 781"/>
              <p:cNvSpPr>
                <a:spLocks/>
              </p:cNvSpPr>
              <p:nvPr/>
            </p:nvSpPr>
            <p:spPr bwMode="auto">
              <a:xfrm>
                <a:off x="4113"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10" name="Freeform 782"/>
              <p:cNvSpPr>
                <a:spLocks/>
              </p:cNvSpPr>
              <p:nvPr/>
            </p:nvSpPr>
            <p:spPr bwMode="auto">
              <a:xfrm>
                <a:off x="3014" y="163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11" name="Freeform 783"/>
              <p:cNvSpPr>
                <a:spLocks/>
              </p:cNvSpPr>
              <p:nvPr/>
            </p:nvSpPr>
            <p:spPr bwMode="auto">
              <a:xfrm>
                <a:off x="3029" y="15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12" name="Freeform 784"/>
              <p:cNvSpPr>
                <a:spLocks/>
              </p:cNvSpPr>
              <p:nvPr/>
            </p:nvSpPr>
            <p:spPr bwMode="auto">
              <a:xfrm>
                <a:off x="3961" y="1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13" name="Freeform 785"/>
              <p:cNvSpPr>
                <a:spLocks/>
              </p:cNvSpPr>
              <p:nvPr/>
            </p:nvSpPr>
            <p:spPr bwMode="auto">
              <a:xfrm>
                <a:off x="3291" y="1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14" name="Freeform 786"/>
              <p:cNvSpPr>
                <a:spLocks/>
              </p:cNvSpPr>
              <p:nvPr/>
            </p:nvSpPr>
            <p:spPr bwMode="auto">
              <a:xfrm>
                <a:off x="2527" y="19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15" name="Freeform 787"/>
              <p:cNvSpPr>
                <a:spLocks/>
              </p:cNvSpPr>
              <p:nvPr/>
            </p:nvSpPr>
            <p:spPr bwMode="auto">
              <a:xfrm>
                <a:off x="4103"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16" name="Freeform 788"/>
              <p:cNvSpPr>
                <a:spLocks/>
              </p:cNvSpPr>
              <p:nvPr/>
            </p:nvSpPr>
            <p:spPr bwMode="auto">
              <a:xfrm>
                <a:off x="3328" y="16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17" name="Freeform 789"/>
              <p:cNvSpPr>
                <a:spLocks/>
              </p:cNvSpPr>
              <p:nvPr/>
            </p:nvSpPr>
            <p:spPr bwMode="auto">
              <a:xfrm>
                <a:off x="2500" y="2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18" name="Freeform 790"/>
              <p:cNvSpPr>
                <a:spLocks/>
              </p:cNvSpPr>
              <p:nvPr/>
            </p:nvSpPr>
            <p:spPr bwMode="auto">
              <a:xfrm>
                <a:off x="2925" y="211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19" name="Freeform 791"/>
              <p:cNvSpPr>
                <a:spLocks/>
              </p:cNvSpPr>
              <p:nvPr/>
            </p:nvSpPr>
            <p:spPr bwMode="auto">
              <a:xfrm>
                <a:off x="4202"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20" name="Freeform 792"/>
              <p:cNvSpPr>
                <a:spLocks/>
              </p:cNvSpPr>
              <p:nvPr/>
            </p:nvSpPr>
            <p:spPr bwMode="auto">
              <a:xfrm>
                <a:off x="2736" y="16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21" name="Freeform 793"/>
              <p:cNvSpPr>
                <a:spLocks/>
              </p:cNvSpPr>
              <p:nvPr/>
            </p:nvSpPr>
            <p:spPr bwMode="auto">
              <a:xfrm>
                <a:off x="3485"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22" name="Freeform 794"/>
              <p:cNvSpPr>
                <a:spLocks/>
              </p:cNvSpPr>
              <p:nvPr/>
            </p:nvSpPr>
            <p:spPr bwMode="auto">
              <a:xfrm>
                <a:off x="3700"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23" name="Freeform 795"/>
              <p:cNvSpPr>
                <a:spLocks/>
              </p:cNvSpPr>
              <p:nvPr/>
            </p:nvSpPr>
            <p:spPr bwMode="auto">
              <a:xfrm>
                <a:off x="3359" y="151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24" name="Freeform 796"/>
              <p:cNvSpPr>
                <a:spLocks/>
              </p:cNvSpPr>
              <p:nvPr/>
            </p:nvSpPr>
            <p:spPr bwMode="auto">
              <a:xfrm>
                <a:off x="3542" y="19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25" name="Freeform 797"/>
              <p:cNvSpPr>
                <a:spLocks/>
              </p:cNvSpPr>
              <p:nvPr/>
            </p:nvSpPr>
            <p:spPr bwMode="auto">
              <a:xfrm>
                <a:off x="3862"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26" name="Freeform 798"/>
              <p:cNvSpPr>
                <a:spLocks/>
              </p:cNvSpPr>
              <p:nvPr/>
            </p:nvSpPr>
            <p:spPr bwMode="auto">
              <a:xfrm>
                <a:off x="3323" y="208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27" name="Freeform 799"/>
              <p:cNvSpPr>
                <a:spLocks/>
              </p:cNvSpPr>
              <p:nvPr/>
            </p:nvSpPr>
            <p:spPr bwMode="auto">
              <a:xfrm>
                <a:off x="2815" y="24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28" name="Freeform 800"/>
              <p:cNvSpPr>
                <a:spLocks/>
              </p:cNvSpPr>
              <p:nvPr/>
            </p:nvSpPr>
            <p:spPr bwMode="auto">
              <a:xfrm>
                <a:off x="3275" y="17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29" name="Freeform 801"/>
              <p:cNvSpPr>
                <a:spLocks/>
              </p:cNvSpPr>
              <p:nvPr/>
            </p:nvSpPr>
            <p:spPr bwMode="auto">
              <a:xfrm>
                <a:off x="2260" y="2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30" name="Freeform 802"/>
              <p:cNvSpPr>
                <a:spLocks/>
              </p:cNvSpPr>
              <p:nvPr/>
            </p:nvSpPr>
            <p:spPr bwMode="auto">
              <a:xfrm>
                <a:off x="3532"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31" name="Freeform 803"/>
              <p:cNvSpPr>
                <a:spLocks/>
              </p:cNvSpPr>
              <p:nvPr/>
            </p:nvSpPr>
            <p:spPr bwMode="auto">
              <a:xfrm>
                <a:off x="4166"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32" name="Freeform 804"/>
              <p:cNvSpPr>
                <a:spLocks/>
              </p:cNvSpPr>
              <p:nvPr/>
            </p:nvSpPr>
            <p:spPr bwMode="auto">
              <a:xfrm>
                <a:off x="4223"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33" name="Freeform 805"/>
              <p:cNvSpPr>
                <a:spLocks/>
              </p:cNvSpPr>
              <p:nvPr/>
            </p:nvSpPr>
            <p:spPr bwMode="auto">
              <a:xfrm>
                <a:off x="4166"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34" name="Freeform 806"/>
              <p:cNvSpPr>
                <a:spLocks/>
              </p:cNvSpPr>
              <p:nvPr/>
            </p:nvSpPr>
            <p:spPr bwMode="auto">
              <a:xfrm>
                <a:off x="3495" y="172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35" name="Freeform 807"/>
              <p:cNvSpPr>
                <a:spLocks/>
              </p:cNvSpPr>
              <p:nvPr/>
            </p:nvSpPr>
            <p:spPr bwMode="auto">
              <a:xfrm>
                <a:off x="4124"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36" name="Freeform 808"/>
              <p:cNvSpPr>
                <a:spLocks/>
              </p:cNvSpPr>
              <p:nvPr/>
            </p:nvSpPr>
            <p:spPr bwMode="auto">
              <a:xfrm>
                <a:off x="4328"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37" name="Freeform 809"/>
              <p:cNvSpPr>
                <a:spLocks/>
              </p:cNvSpPr>
              <p:nvPr/>
            </p:nvSpPr>
            <p:spPr bwMode="auto">
              <a:xfrm>
                <a:off x="4124"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38" name="Freeform 810"/>
              <p:cNvSpPr>
                <a:spLocks/>
              </p:cNvSpPr>
              <p:nvPr/>
            </p:nvSpPr>
            <p:spPr bwMode="auto">
              <a:xfrm>
                <a:off x="4312"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39" name="Freeform 811"/>
              <p:cNvSpPr>
                <a:spLocks/>
              </p:cNvSpPr>
              <p:nvPr/>
            </p:nvSpPr>
            <p:spPr bwMode="auto">
              <a:xfrm>
                <a:off x="4139"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7" name="Group 1013"/>
            <p:cNvGrpSpPr>
              <a:grpSpLocks/>
            </p:cNvGrpSpPr>
            <p:nvPr/>
          </p:nvGrpSpPr>
          <p:grpSpPr bwMode="auto">
            <a:xfrm>
              <a:off x="2239" y="974"/>
              <a:ext cx="2356" cy="1702"/>
              <a:chOff x="2239" y="974"/>
              <a:chExt cx="2356" cy="1702"/>
            </a:xfrm>
          </p:grpSpPr>
          <p:sp>
            <p:nvSpPr>
              <p:cNvPr id="202541" name="Freeform 813"/>
              <p:cNvSpPr>
                <a:spLocks/>
              </p:cNvSpPr>
              <p:nvPr/>
            </p:nvSpPr>
            <p:spPr bwMode="auto">
              <a:xfrm>
                <a:off x="3689" y="165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42" name="Freeform 814"/>
              <p:cNvSpPr>
                <a:spLocks/>
              </p:cNvSpPr>
              <p:nvPr/>
            </p:nvSpPr>
            <p:spPr bwMode="auto">
              <a:xfrm>
                <a:off x="4087" y="13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43" name="Freeform 815"/>
              <p:cNvSpPr>
                <a:spLocks/>
              </p:cNvSpPr>
              <p:nvPr/>
            </p:nvSpPr>
            <p:spPr bwMode="auto">
              <a:xfrm>
                <a:off x="4307"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44" name="Freeform 816"/>
              <p:cNvSpPr>
                <a:spLocks/>
              </p:cNvSpPr>
              <p:nvPr/>
            </p:nvSpPr>
            <p:spPr bwMode="auto">
              <a:xfrm>
                <a:off x="3223" y="1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45" name="Freeform 817"/>
              <p:cNvSpPr>
                <a:spLocks/>
              </p:cNvSpPr>
              <p:nvPr/>
            </p:nvSpPr>
            <p:spPr bwMode="auto">
              <a:xfrm>
                <a:off x="4213"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46" name="Freeform 818"/>
              <p:cNvSpPr>
                <a:spLocks/>
              </p:cNvSpPr>
              <p:nvPr/>
            </p:nvSpPr>
            <p:spPr bwMode="auto">
              <a:xfrm>
                <a:off x="3453" y="20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47" name="Freeform 819"/>
              <p:cNvSpPr>
                <a:spLocks/>
              </p:cNvSpPr>
              <p:nvPr/>
            </p:nvSpPr>
            <p:spPr bwMode="auto">
              <a:xfrm>
                <a:off x="4380"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48" name="Freeform 820"/>
              <p:cNvSpPr>
                <a:spLocks/>
              </p:cNvSpPr>
              <p:nvPr/>
            </p:nvSpPr>
            <p:spPr bwMode="auto">
              <a:xfrm>
                <a:off x="4118"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49" name="Freeform 821"/>
              <p:cNvSpPr>
                <a:spLocks/>
              </p:cNvSpPr>
              <p:nvPr/>
            </p:nvSpPr>
            <p:spPr bwMode="auto">
              <a:xfrm>
                <a:off x="3621" y="14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50" name="Freeform 822"/>
              <p:cNvSpPr>
                <a:spLocks/>
              </p:cNvSpPr>
              <p:nvPr/>
            </p:nvSpPr>
            <p:spPr bwMode="auto">
              <a:xfrm>
                <a:off x="3558" y="14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51" name="Freeform 823"/>
              <p:cNvSpPr>
                <a:spLocks/>
              </p:cNvSpPr>
              <p:nvPr/>
            </p:nvSpPr>
            <p:spPr bwMode="auto">
              <a:xfrm>
                <a:off x="4312"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52" name="Freeform 824"/>
              <p:cNvSpPr>
                <a:spLocks/>
              </p:cNvSpPr>
              <p:nvPr/>
            </p:nvSpPr>
            <p:spPr bwMode="auto">
              <a:xfrm>
                <a:off x="2956" y="18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53" name="Freeform 825"/>
              <p:cNvSpPr>
                <a:spLocks/>
              </p:cNvSpPr>
              <p:nvPr/>
            </p:nvSpPr>
            <p:spPr bwMode="auto">
              <a:xfrm>
                <a:off x="3841" y="17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54" name="Freeform 826"/>
              <p:cNvSpPr>
                <a:spLocks/>
              </p:cNvSpPr>
              <p:nvPr/>
            </p:nvSpPr>
            <p:spPr bwMode="auto">
              <a:xfrm>
                <a:off x="3736" y="203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55" name="Freeform 827"/>
              <p:cNvSpPr>
                <a:spLocks/>
              </p:cNvSpPr>
              <p:nvPr/>
            </p:nvSpPr>
            <p:spPr bwMode="auto">
              <a:xfrm>
                <a:off x="3982" y="179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56" name="Freeform 828"/>
              <p:cNvSpPr>
                <a:spLocks/>
              </p:cNvSpPr>
              <p:nvPr/>
            </p:nvSpPr>
            <p:spPr bwMode="auto">
              <a:xfrm>
                <a:off x="3998" y="1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57" name="Freeform 829"/>
              <p:cNvSpPr>
                <a:spLocks/>
              </p:cNvSpPr>
              <p:nvPr/>
            </p:nvSpPr>
            <p:spPr bwMode="auto">
              <a:xfrm>
                <a:off x="4118"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58" name="Freeform 830"/>
              <p:cNvSpPr>
                <a:spLocks/>
              </p:cNvSpPr>
              <p:nvPr/>
            </p:nvSpPr>
            <p:spPr bwMode="auto">
              <a:xfrm>
                <a:off x="4202" y="14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59" name="Freeform 831"/>
              <p:cNvSpPr>
                <a:spLocks/>
              </p:cNvSpPr>
              <p:nvPr/>
            </p:nvSpPr>
            <p:spPr bwMode="auto">
              <a:xfrm>
                <a:off x="4092"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60" name="Freeform 832"/>
              <p:cNvSpPr>
                <a:spLocks/>
              </p:cNvSpPr>
              <p:nvPr/>
            </p:nvSpPr>
            <p:spPr bwMode="auto">
              <a:xfrm>
                <a:off x="4134"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61" name="Freeform 833"/>
              <p:cNvSpPr>
                <a:spLocks/>
              </p:cNvSpPr>
              <p:nvPr/>
            </p:nvSpPr>
            <p:spPr bwMode="auto">
              <a:xfrm>
                <a:off x="4270"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62" name="Freeform 834"/>
              <p:cNvSpPr>
                <a:spLocks/>
              </p:cNvSpPr>
              <p:nvPr/>
            </p:nvSpPr>
            <p:spPr bwMode="auto">
              <a:xfrm>
                <a:off x="4087"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63" name="Freeform 835"/>
              <p:cNvSpPr>
                <a:spLocks/>
              </p:cNvSpPr>
              <p:nvPr/>
            </p:nvSpPr>
            <p:spPr bwMode="auto">
              <a:xfrm>
                <a:off x="3919"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64" name="Freeform 836"/>
              <p:cNvSpPr>
                <a:spLocks/>
              </p:cNvSpPr>
              <p:nvPr/>
            </p:nvSpPr>
            <p:spPr bwMode="auto">
              <a:xfrm>
                <a:off x="4181" y="14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65" name="Freeform 837"/>
              <p:cNvSpPr>
                <a:spLocks/>
              </p:cNvSpPr>
              <p:nvPr/>
            </p:nvSpPr>
            <p:spPr bwMode="auto">
              <a:xfrm>
                <a:off x="4160"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66" name="Freeform 838"/>
              <p:cNvSpPr>
                <a:spLocks/>
              </p:cNvSpPr>
              <p:nvPr/>
            </p:nvSpPr>
            <p:spPr bwMode="auto">
              <a:xfrm>
                <a:off x="4260"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67" name="Freeform 839"/>
              <p:cNvSpPr>
                <a:spLocks/>
              </p:cNvSpPr>
              <p:nvPr/>
            </p:nvSpPr>
            <p:spPr bwMode="auto">
              <a:xfrm>
                <a:off x="3993"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68" name="Freeform 840"/>
              <p:cNvSpPr>
                <a:spLocks/>
              </p:cNvSpPr>
              <p:nvPr/>
            </p:nvSpPr>
            <p:spPr bwMode="auto">
              <a:xfrm>
                <a:off x="4045"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69" name="Freeform 841"/>
              <p:cNvSpPr>
                <a:spLocks/>
              </p:cNvSpPr>
              <p:nvPr/>
            </p:nvSpPr>
            <p:spPr bwMode="auto">
              <a:xfrm>
                <a:off x="3951"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70" name="Freeform 842"/>
              <p:cNvSpPr>
                <a:spLocks/>
              </p:cNvSpPr>
              <p:nvPr/>
            </p:nvSpPr>
            <p:spPr bwMode="auto">
              <a:xfrm>
                <a:off x="4035" y="14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71" name="Freeform 843"/>
              <p:cNvSpPr>
                <a:spLocks/>
              </p:cNvSpPr>
              <p:nvPr/>
            </p:nvSpPr>
            <p:spPr bwMode="auto">
              <a:xfrm>
                <a:off x="4139"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72" name="Freeform 844"/>
              <p:cNvSpPr>
                <a:spLocks/>
              </p:cNvSpPr>
              <p:nvPr/>
            </p:nvSpPr>
            <p:spPr bwMode="auto">
              <a:xfrm>
                <a:off x="4092"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73" name="Freeform 845"/>
              <p:cNvSpPr>
                <a:spLocks/>
              </p:cNvSpPr>
              <p:nvPr/>
            </p:nvSpPr>
            <p:spPr bwMode="auto">
              <a:xfrm>
                <a:off x="3202" y="172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74" name="Freeform 846"/>
              <p:cNvSpPr>
                <a:spLocks/>
              </p:cNvSpPr>
              <p:nvPr/>
            </p:nvSpPr>
            <p:spPr bwMode="auto">
              <a:xfrm>
                <a:off x="4145" y="14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75" name="Freeform 847"/>
              <p:cNvSpPr>
                <a:spLocks/>
              </p:cNvSpPr>
              <p:nvPr/>
            </p:nvSpPr>
            <p:spPr bwMode="auto">
              <a:xfrm>
                <a:off x="3705" y="107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76" name="Freeform 848"/>
              <p:cNvSpPr>
                <a:spLocks/>
              </p:cNvSpPr>
              <p:nvPr/>
            </p:nvSpPr>
            <p:spPr bwMode="auto">
              <a:xfrm>
                <a:off x="3385" y="208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77" name="Freeform 849"/>
              <p:cNvSpPr>
                <a:spLocks/>
              </p:cNvSpPr>
              <p:nvPr/>
            </p:nvSpPr>
            <p:spPr bwMode="auto">
              <a:xfrm>
                <a:off x="2406" y="172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78" name="Freeform 850"/>
              <p:cNvSpPr>
                <a:spLocks/>
              </p:cNvSpPr>
              <p:nvPr/>
            </p:nvSpPr>
            <p:spPr bwMode="auto">
              <a:xfrm>
                <a:off x="4255"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79" name="Freeform 851"/>
              <p:cNvSpPr>
                <a:spLocks/>
              </p:cNvSpPr>
              <p:nvPr/>
            </p:nvSpPr>
            <p:spPr bwMode="auto">
              <a:xfrm>
                <a:off x="4401"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80" name="Freeform 852"/>
              <p:cNvSpPr>
                <a:spLocks/>
              </p:cNvSpPr>
              <p:nvPr/>
            </p:nvSpPr>
            <p:spPr bwMode="auto">
              <a:xfrm>
                <a:off x="4092"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81" name="Freeform 853"/>
              <p:cNvSpPr>
                <a:spLocks/>
              </p:cNvSpPr>
              <p:nvPr/>
            </p:nvSpPr>
            <p:spPr bwMode="auto">
              <a:xfrm>
                <a:off x="4297" y="145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82" name="Freeform 854"/>
              <p:cNvSpPr>
                <a:spLocks/>
              </p:cNvSpPr>
              <p:nvPr/>
            </p:nvSpPr>
            <p:spPr bwMode="auto">
              <a:xfrm>
                <a:off x="2951" y="224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83" name="Freeform 855"/>
              <p:cNvSpPr>
                <a:spLocks/>
              </p:cNvSpPr>
              <p:nvPr/>
            </p:nvSpPr>
            <p:spPr bwMode="auto">
              <a:xfrm>
                <a:off x="4139"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84" name="Freeform 856"/>
              <p:cNvSpPr>
                <a:spLocks/>
              </p:cNvSpPr>
              <p:nvPr/>
            </p:nvSpPr>
            <p:spPr bwMode="auto">
              <a:xfrm>
                <a:off x="4187" y="113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85" name="Freeform 857"/>
              <p:cNvSpPr>
                <a:spLocks/>
              </p:cNvSpPr>
              <p:nvPr/>
            </p:nvSpPr>
            <p:spPr bwMode="auto">
              <a:xfrm>
                <a:off x="4103"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86" name="Freeform 858"/>
              <p:cNvSpPr>
                <a:spLocks/>
              </p:cNvSpPr>
              <p:nvPr/>
            </p:nvSpPr>
            <p:spPr bwMode="auto">
              <a:xfrm>
                <a:off x="4260"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87" name="Freeform 859"/>
              <p:cNvSpPr>
                <a:spLocks/>
              </p:cNvSpPr>
              <p:nvPr/>
            </p:nvSpPr>
            <p:spPr bwMode="auto">
              <a:xfrm>
                <a:off x="3469" y="17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88" name="Freeform 860"/>
              <p:cNvSpPr>
                <a:spLocks/>
              </p:cNvSpPr>
              <p:nvPr/>
            </p:nvSpPr>
            <p:spPr bwMode="auto">
              <a:xfrm>
                <a:off x="3333" y="1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89" name="Freeform 861"/>
              <p:cNvSpPr>
                <a:spLocks/>
              </p:cNvSpPr>
              <p:nvPr/>
            </p:nvSpPr>
            <p:spPr bwMode="auto">
              <a:xfrm>
                <a:off x="4349" y="106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90" name="Freeform 862"/>
              <p:cNvSpPr>
                <a:spLocks/>
              </p:cNvSpPr>
              <p:nvPr/>
            </p:nvSpPr>
            <p:spPr bwMode="auto">
              <a:xfrm>
                <a:off x="3328" y="17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91" name="Freeform 863"/>
              <p:cNvSpPr>
                <a:spLocks/>
              </p:cNvSpPr>
              <p:nvPr/>
            </p:nvSpPr>
            <p:spPr bwMode="auto">
              <a:xfrm>
                <a:off x="4302" y="15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92" name="Freeform 864"/>
              <p:cNvSpPr>
                <a:spLocks/>
              </p:cNvSpPr>
              <p:nvPr/>
            </p:nvSpPr>
            <p:spPr bwMode="auto">
              <a:xfrm>
                <a:off x="4098" y="123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93" name="Freeform 865"/>
              <p:cNvSpPr>
                <a:spLocks/>
              </p:cNvSpPr>
              <p:nvPr/>
            </p:nvSpPr>
            <p:spPr bwMode="auto">
              <a:xfrm>
                <a:off x="4087"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94" name="Freeform 866"/>
              <p:cNvSpPr>
                <a:spLocks/>
              </p:cNvSpPr>
              <p:nvPr/>
            </p:nvSpPr>
            <p:spPr bwMode="auto">
              <a:xfrm>
                <a:off x="4265" y="14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95" name="Freeform 867"/>
              <p:cNvSpPr>
                <a:spLocks/>
              </p:cNvSpPr>
              <p:nvPr/>
            </p:nvSpPr>
            <p:spPr bwMode="auto">
              <a:xfrm>
                <a:off x="4087"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96" name="Freeform 868"/>
              <p:cNvSpPr>
                <a:spLocks/>
              </p:cNvSpPr>
              <p:nvPr/>
            </p:nvSpPr>
            <p:spPr bwMode="auto">
              <a:xfrm>
                <a:off x="3626"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97" name="Freeform 869"/>
              <p:cNvSpPr>
                <a:spLocks/>
              </p:cNvSpPr>
              <p:nvPr/>
            </p:nvSpPr>
            <p:spPr bwMode="auto">
              <a:xfrm>
                <a:off x="4082"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598" name="Freeform 870"/>
              <p:cNvSpPr>
                <a:spLocks/>
              </p:cNvSpPr>
              <p:nvPr/>
            </p:nvSpPr>
            <p:spPr bwMode="auto">
              <a:xfrm>
                <a:off x="4139"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599" name="Freeform 871"/>
              <p:cNvSpPr>
                <a:spLocks/>
              </p:cNvSpPr>
              <p:nvPr/>
            </p:nvSpPr>
            <p:spPr bwMode="auto">
              <a:xfrm>
                <a:off x="4087" y="166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00" name="Freeform 872"/>
              <p:cNvSpPr>
                <a:spLocks/>
              </p:cNvSpPr>
              <p:nvPr/>
            </p:nvSpPr>
            <p:spPr bwMode="auto">
              <a:xfrm>
                <a:off x="4077"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01" name="Freeform 873"/>
              <p:cNvSpPr>
                <a:spLocks/>
              </p:cNvSpPr>
              <p:nvPr/>
            </p:nvSpPr>
            <p:spPr bwMode="auto">
              <a:xfrm>
                <a:off x="4092"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02" name="Freeform 874"/>
              <p:cNvSpPr>
                <a:spLocks/>
              </p:cNvSpPr>
              <p:nvPr/>
            </p:nvSpPr>
            <p:spPr bwMode="auto">
              <a:xfrm>
                <a:off x="3715" y="2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03" name="Freeform 875"/>
              <p:cNvSpPr>
                <a:spLocks/>
              </p:cNvSpPr>
              <p:nvPr/>
            </p:nvSpPr>
            <p:spPr bwMode="auto">
              <a:xfrm>
                <a:off x="4207" y="10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04" name="Freeform 876"/>
              <p:cNvSpPr>
                <a:spLocks/>
              </p:cNvSpPr>
              <p:nvPr/>
            </p:nvSpPr>
            <p:spPr bwMode="auto">
              <a:xfrm>
                <a:off x="4349" y="97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05" name="Freeform 877"/>
              <p:cNvSpPr>
                <a:spLocks/>
              </p:cNvSpPr>
              <p:nvPr/>
            </p:nvSpPr>
            <p:spPr bwMode="auto">
              <a:xfrm>
                <a:off x="4312" y="13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06" name="Freeform 878"/>
              <p:cNvSpPr>
                <a:spLocks/>
              </p:cNvSpPr>
              <p:nvPr/>
            </p:nvSpPr>
            <p:spPr bwMode="auto">
              <a:xfrm>
                <a:off x="2862" y="203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07" name="Freeform 879"/>
              <p:cNvSpPr>
                <a:spLocks/>
              </p:cNvSpPr>
              <p:nvPr/>
            </p:nvSpPr>
            <p:spPr bwMode="auto">
              <a:xfrm>
                <a:off x="3998"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08" name="Freeform 880"/>
              <p:cNvSpPr>
                <a:spLocks/>
              </p:cNvSpPr>
              <p:nvPr/>
            </p:nvSpPr>
            <p:spPr bwMode="auto">
              <a:xfrm>
                <a:off x="2312" y="171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09" name="Freeform 881"/>
              <p:cNvSpPr>
                <a:spLocks/>
              </p:cNvSpPr>
              <p:nvPr/>
            </p:nvSpPr>
            <p:spPr bwMode="auto">
              <a:xfrm>
                <a:off x="4155"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10" name="Freeform 882"/>
              <p:cNvSpPr>
                <a:spLocks/>
              </p:cNvSpPr>
              <p:nvPr/>
            </p:nvSpPr>
            <p:spPr bwMode="auto">
              <a:xfrm>
                <a:off x="4328"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11" name="Freeform 883"/>
              <p:cNvSpPr>
                <a:spLocks/>
              </p:cNvSpPr>
              <p:nvPr/>
            </p:nvSpPr>
            <p:spPr bwMode="auto">
              <a:xfrm>
                <a:off x="4396" y="10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12" name="Freeform 884"/>
              <p:cNvSpPr>
                <a:spLocks/>
              </p:cNvSpPr>
              <p:nvPr/>
            </p:nvSpPr>
            <p:spPr bwMode="auto">
              <a:xfrm>
                <a:off x="4139" y="164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13" name="Freeform 885"/>
              <p:cNvSpPr>
                <a:spLocks/>
              </p:cNvSpPr>
              <p:nvPr/>
            </p:nvSpPr>
            <p:spPr bwMode="auto">
              <a:xfrm>
                <a:off x="2736" y="21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14" name="Freeform 886"/>
              <p:cNvSpPr>
                <a:spLocks/>
              </p:cNvSpPr>
              <p:nvPr/>
            </p:nvSpPr>
            <p:spPr bwMode="auto">
              <a:xfrm>
                <a:off x="4349" y="11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15" name="Freeform 887"/>
              <p:cNvSpPr>
                <a:spLocks/>
              </p:cNvSpPr>
              <p:nvPr/>
            </p:nvSpPr>
            <p:spPr bwMode="auto">
              <a:xfrm>
                <a:off x="2982" y="200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16" name="Freeform 888"/>
              <p:cNvSpPr>
                <a:spLocks/>
              </p:cNvSpPr>
              <p:nvPr/>
            </p:nvSpPr>
            <p:spPr bwMode="auto">
              <a:xfrm>
                <a:off x="3532" y="19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17" name="Freeform 889"/>
              <p:cNvSpPr>
                <a:spLocks/>
              </p:cNvSpPr>
              <p:nvPr/>
            </p:nvSpPr>
            <p:spPr bwMode="auto">
              <a:xfrm>
                <a:off x="4124"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18" name="Freeform 890"/>
              <p:cNvSpPr>
                <a:spLocks/>
              </p:cNvSpPr>
              <p:nvPr/>
            </p:nvSpPr>
            <p:spPr bwMode="auto">
              <a:xfrm>
                <a:off x="4134" y="15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19" name="Freeform 891"/>
              <p:cNvSpPr>
                <a:spLocks/>
              </p:cNvSpPr>
              <p:nvPr/>
            </p:nvSpPr>
            <p:spPr bwMode="auto">
              <a:xfrm>
                <a:off x="4249"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20" name="Freeform 892"/>
              <p:cNvSpPr>
                <a:spLocks/>
              </p:cNvSpPr>
              <p:nvPr/>
            </p:nvSpPr>
            <p:spPr bwMode="auto">
              <a:xfrm>
                <a:off x="3762" y="14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21" name="Freeform 893"/>
              <p:cNvSpPr>
                <a:spLocks/>
              </p:cNvSpPr>
              <p:nvPr/>
            </p:nvSpPr>
            <p:spPr bwMode="auto">
              <a:xfrm>
                <a:off x="4160"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22" name="Freeform 894"/>
              <p:cNvSpPr>
                <a:spLocks/>
              </p:cNvSpPr>
              <p:nvPr/>
            </p:nvSpPr>
            <p:spPr bwMode="auto">
              <a:xfrm>
                <a:off x="4422"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23" name="Freeform 895"/>
              <p:cNvSpPr>
                <a:spLocks/>
              </p:cNvSpPr>
              <p:nvPr/>
            </p:nvSpPr>
            <p:spPr bwMode="auto">
              <a:xfrm>
                <a:off x="4317" y="13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24" name="Freeform 896"/>
              <p:cNvSpPr>
                <a:spLocks/>
              </p:cNvSpPr>
              <p:nvPr/>
            </p:nvSpPr>
            <p:spPr bwMode="auto">
              <a:xfrm>
                <a:off x="3542" y="23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25" name="Freeform 897"/>
              <p:cNvSpPr>
                <a:spLocks/>
              </p:cNvSpPr>
              <p:nvPr/>
            </p:nvSpPr>
            <p:spPr bwMode="auto">
              <a:xfrm>
                <a:off x="4118" y="13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26" name="Freeform 898"/>
              <p:cNvSpPr>
                <a:spLocks/>
              </p:cNvSpPr>
              <p:nvPr/>
            </p:nvSpPr>
            <p:spPr bwMode="auto">
              <a:xfrm>
                <a:off x="4391"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27" name="Freeform 899"/>
              <p:cNvSpPr>
                <a:spLocks/>
              </p:cNvSpPr>
              <p:nvPr/>
            </p:nvSpPr>
            <p:spPr bwMode="auto">
              <a:xfrm>
                <a:off x="3621"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28" name="Freeform 900"/>
              <p:cNvSpPr>
                <a:spLocks/>
              </p:cNvSpPr>
              <p:nvPr/>
            </p:nvSpPr>
            <p:spPr bwMode="auto">
              <a:xfrm>
                <a:off x="3700" y="21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29" name="Freeform 901"/>
              <p:cNvSpPr>
                <a:spLocks/>
              </p:cNvSpPr>
              <p:nvPr/>
            </p:nvSpPr>
            <p:spPr bwMode="auto">
              <a:xfrm>
                <a:off x="4307"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30" name="Freeform 902"/>
              <p:cNvSpPr>
                <a:spLocks/>
              </p:cNvSpPr>
              <p:nvPr/>
            </p:nvSpPr>
            <p:spPr bwMode="auto">
              <a:xfrm>
                <a:off x="4087"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31" name="Freeform 903"/>
              <p:cNvSpPr>
                <a:spLocks/>
              </p:cNvSpPr>
              <p:nvPr/>
            </p:nvSpPr>
            <p:spPr bwMode="auto">
              <a:xfrm>
                <a:off x="4359"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32" name="Freeform 904"/>
              <p:cNvSpPr>
                <a:spLocks/>
              </p:cNvSpPr>
              <p:nvPr/>
            </p:nvSpPr>
            <p:spPr bwMode="auto">
              <a:xfrm>
                <a:off x="4019"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33" name="Freeform 905"/>
              <p:cNvSpPr>
                <a:spLocks/>
              </p:cNvSpPr>
              <p:nvPr/>
            </p:nvSpPr>
            <p:spPr bwMode="auto">
              <a:xfrm>
                <a:off x="4286" y="14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34" name="Freeform 906"/>
              <p:cNvSpPr>
                <a:spLocks/>
              </p:cNvSpPr>
              <p:nvPr/>
            </p:nvSpPr>
            <p:spPr bwMode="auto">
              <a:xfrm>
                <a:off x="4291"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35" name="Freeform 907"/>
              <p:cNvSpPr>
                <a:spLocks/>
              </p:cNvSpPr>
              <p:nvPr/>
            </p:nvSpPr>
            <p:spPr bwMode="auto">
              <a:xfrm>
                <a:off x="2558" y="183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36" name="Freeform 908"/>
              <p:cNvSpPr>
                <a:spLocks/>
              </p:cNvSpPr>
              <p:nvPr/>
            </p:nvSpPr>
            <p:spPr bwMode="auto">
              <a:xfrm>
                <a:off x="3364" y="17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37" name="Freeform 909"/>
              <p:cNvSpPr>
                <a:spLocks/>
              </p:cNvSpPr>
              <p:nvPr/>
            </p:nvSpPr>
            <p:spPr bwMode="auto">
              <a:xfrm>
                <a:off x="4029" y="10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38" name="Freeform 910"/>
              <p:cNvSpPr>
                <a:spLocks/>
              </p:cNvSpPr>
              <p:nvPr/>
            </p:nvSpPr>
            <p:spPr bwMode="auto">
              <a:xfrm>
                <a:off x="4192"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39" name="Freeform 911"/>
              <p:cNvSpPr>
                <a:spLocks/>
              </p:cNvSpPr>
              <p:nvPr/>
            </p:nvSpPr>
            <p:spPr bwMode="auto">
              <a:xfrm>
                <a:off x="3155" y="14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40" name="Freeform 912"/>
              <p:cNvSpPr>
                <a:spLocks/>
              </p:cNvSpPr>
              <p:nvPr/>
            </p:nvSpPr>
            <p:spPr bwMode="auto">
              <a:xfrm>
                <a:off x="4124" y="13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41" name="Freeform 913"/>
              <p:cNvSpPr>
                <a:spLocks/>
              </p:cNvSpPr>
              <p:nvPr/>
            </p:nvSpPr>
            <p:spPr bwMode="auto">
              <a:xfrm>
                <a:off x="4118"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42" name="Freeform 914"/>
              <p:cNvSpPr>
                <a:spLocks/>
              </p:cNvSpPr>
              <p:nvPr/>
            </p:nvSpPr>
            <p:spPr bwMode="auto">
              <a:xfrm>
                <a:off x="3789"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43" name="Freeform 915"/>
              <p:cNvSpPr>
                <a:spLocks/>
              </p:cNvSpPr>
              <p:nvPr/>
            </p:nvSpPr>
            <p:spPr bwMode="auto">
              <a:xfrm>
                <a:off x="3338" y="204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44" name="Freeform 916"/>
              <p:cNvSpPr>
                <a:spLocks/>
              </p:cNvSpPr>
              <p:nvPr/>
            </p:nvSpPr>
            <p:spPr bwMode="auto">
              <a:xfrm>
                <a:off x="4150" y="13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45" name="Freeform 917"/>
              <p:cNvSpPr>
                <a:spLocks/>
              </p:cNvSpPr>
              <p:nvPr/>
            </p:nvSpPr>
            <p:spPr bwMode="auto">
              <a:xfrm>
                <a:off x="4574" y="1074"/>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46" name="Freeform 918"/>
              <p:cNvSpPr>
                <a:spLocks/>
              </p:cNvSpPr>
              <p:nvPr/>
            </p:nvSpPr>
            <p:spPr bwMode="auto">
              <a:xfrm>
                <a:off x="4443"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47" name="Freeform 919"/>
              <p:cNvSpPr>
                <a:spLocks/>
              </p:cNvSpPr>
              <p:nvPr/>
            </p:nvSpPr>
            <p:spPr bwMode="auto">
              <a:xfrm>
                <a:off x="4092"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48" name="Freeform 920"/>
              <p:cNvSpPr>
                <a:spLocks/>
              </p:cNvSpPr>
              <p:nvPr/>
            </p:nvSpPr>
            <p:spPr bwMode="auto">
              <a:xfrm>
                <a:off x="4056"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49" name="Freeform 921"/>
              <p:cNvSpPr>
                <a:spLocks/>
              </p:cNvSpPr>
              <p:nvPr/>
            </p:nvSpPr>
            <p:spPr bwMode="auto">
              <a:xfrm>
                <a:off x="3249"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50" name="Freeform 922"/>
              <p:cNvSpPr>
                <a:spLocks/>
              </p:cNvSpPr>
              <p:nvPr/>
            </p:nvSpPr>
            <p:spPr bwMode="auto">
              <a:xfrm>
                <a:off x="4124"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51" name="Freeform 923"/>
              <p:cNvSpPr>
                <a:spLocks/>
              </p:cNvSpPr>
              <p:nvPr/>
            </p:nvSpPr>
            <p:spPr bwMode="auto">
              <a:xfrm>
                <a:off x="4103"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52" name="Freeform 924"/>
              <p:cNvSpPr>
                <a:spLocks/>
              </p:cNvSpPr>
              <p:nvPr/>
            </p:nvSpPr>
            <p:spPr bwMode="auto">
              <a:xfrm>
                <a:off x="3914" y="140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53" name="Freeform 925"/>
              <p:cNvSpPr>
                <a:spLocks/>
              </p:cNvSpPr>
              <p:nvPr/>
            </p:nvSpPr>
            <p:spPr bwMode="auto">
              <a:xfrm>
                <a:off x="3427"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54" name="Freeform 926"/>
              <p:cNvSpPr>
                <a:spLocks/>
              </p:cNvSpPr>
              <p:nvPr/>
            </p:nvSpPr>
            <p:spPr bwMode="auto">
              <a:xfrm>
                <a:off x="3129" y="2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55" name="Freeform 927"/>
              <p:cNvSpPr>
                <a:spLocks/>
              </p:cNvSpPr>
              <p:nvPr/>
            </p:nvSpPr>
            <p:spPr bwMode="auto">
              <a:xfrm>
                <a:off x="3977"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56" name="Freeform 928"/>
              <p:cNvSpPr>
                <a:spLocks/>
              </p:cNvSpPr>
              <p:nvPr/>
            </p:nvSpPr>
            <p:spPr bwMode="auto">
              <a:xfrm>
                <a:off x="4260"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57" name="Freeform 929"/>
              <p:cNvSpPr>
                <a:spLocks/>
              </p:cNvSpPr>
              <p:nvPr/>
            </p:nvSpPr>
            <p:spPr bwMode="auto">
              <a:xfrm>
                <a:off x="4129" y="13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58" name="Freeform 930"/>
              <p:cNvSpPr>
                <a:spLocks/>
              </p:cNvSpPr>
              <p:nvPr/>
            </p:nvSpPr>
            <p:spPr bwMode="auto">
              <a:xfrm>
                <a:off x="3684" y="17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59" name="Freeform 931"/>
              <p:cNvSpPr>
                <a:spLocks/>
              </p:cNvSpPr>
              <p:nvPr/>
            </p:nvSpPr>
            <p:spPr bwMode="auto">
              <a:xfrm>
                <a:off x="4255"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60" name="Freeform 932"/>
              <p:cNvSpPr>
                <a:spLocks/>
              </p:cNvSpPr>
              <p:nvPr/>
            </p:nvSpPr>
            <p:spPr bwMode="auto">
              <a:xfrm>
                <a:off x="4249" y="13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61" name="Freeform 933"/>
              <p:cNvSpPr>
                <a:spLocks/>
              </p:cNvSpPr>
              <p:nvPr/>
            </p:nvSpPr>
            <p:spPr bwMode="auto">
              <a:xfrm>
                <a:off x="3815" y="19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62" name="Freeform 934"/>
              <p:cNvSpPr>
                <a:spLocks/>
              </p:cNvSpPr>
              <p:nvPr/>
            </p:nvSpPr>
            <p:spPr bwMode="auto">
              <a:xfrm>
                <a:off x="2820" y="217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63" name="Freeform 935"/>
              <p:cNvSpPr>
                <a:spLocks/>
              </p:cNvSpPr>
              <p:nvPr/>
            </p:nvSpPr>
            <p:spPr bwMode="auto">
              <a:xfrm>
                <a:off x="4349"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64" name="Freeform 936"/>
              <p:cNvSpPr>
                <a:spLocks/>
              </p:cNvSpPr>
              <p:nvPr/>
            </p:nvSpPr>
            <p:spPr bwMode="auto">
              <a:xfrm>
                <a:off x="4218"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65" name="Freeform 937"/>
              <p:cNvSpPr>
                <a:spLocks/>
              </p:cNvSpPr>
              <p:nvPr/>
            </p:nvSpPr>
            <p:spPr bwMode="auto">
              <a:xfrm>
                <a:off x="4160"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66" name="Freeform 938"/>
              <p:cNvSpPr>
                <a:spLocks/>
              </p:cNvSpPr>
              <p:nvPr/>
            </p:nvSpPr>
            <p:spPr bwMode="auto">
              <a:xfrm>
                <a:off x="4150"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67" name="Freeform 939"/>
              <p:cNvSpPr>
                <a:spLocks/>
              </p:cNvSpPr>
              <p:nvPr/>
            </p:nvSpPr>
            <p:spPr bwMode="auto">
              <a:xfrm>
                <a:off x="3637" y="22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68" name="Freeform 940"/>
              <p:cNvSpPr>
                <a:spLocks/>
              </p:cNvSpPr>
              <p:nvPr/>
            </p:nvSpPr>
            <p:spPr bwMode="auto">
              <a:xfrm>
                <a:off x="4192" y="104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69" name="Freeform 941"/>
              <p:cNvSpPr>
                <a:spLocks/>
              </p:cNvSpPr>
              <p:nvPr/>
            </p:nvSpPr>
            <p:spPr bwMode="auto">
              <a:xfrm>
                <a:off x="4171"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70" name="Freeform 942"/>
              <p:cNvSpPr>
                <a:spLocks/>
              </p:cNvSpPr>
              <p:nvPr/>
            </p:nvSpPr>
            <p:spPr bwMode="auto">
              <a:xfrm>
                <a:off x="4187" y="1225"/>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71" name="Freeform 943"/>
              <p:cNvSpPr>
                <a:spLocks/>
              </p:cNvSpPr>
              <p:nvPr/>
            </p:nvSpPr>
            <p:spPr bwMode="auto">
              <a:xfrm>
                <a:off x="3961" y="207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72" name="Freeform 944"/>
              <p:cNvSpPr>
                <a:spLocks/>
              </p:cNvSpPr>
              <p:nvPr/>
            </p:nvSpPr>
            <p:spPr bwMode="auto">
              <a:xfrm>
                <a:off x="2239" y="21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73" name="Freeform 945"/>
              <p:cNvSpPr>
                <a:spLocks/>
              </p:cNvSpPr>
              <p:nvPr/>
            </p:nvSpPr>
            <p:spPr bwMode="auto">
              <a:xfrm>
                <a:off x="4338" y="1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74" name="Freeform 946"/>
              <p:cNvSpPr>
                <a:spLocks/>
              </p:cNvSpPr>
              <p:nvPr/>
            </p:nvSpPr>
            <p:spPr bwMode="auto">
              <a:xfrm>
                <a:off x="4286"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75" name="Freeform 947"/>
              <p:cNvSpPr>
                <a:spLocks/>
              </p:cNvSpPr>
              <p:nvPr/>
            </p:nvSpPr>
            <p:spPr bwMode="auto">
              <a:xfrm>
                <a:off x="4176"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76" name="Freeform 948"/>
              <p:cNvSpPr>
                <a:spLocks/>
              </p:cNvSpPr>
              <p:nvPr/>
            </p:nvSpPr>
            <p:spPr bwMode="auto">
              <a:xfrm>
                <a:off x="4181"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77" name="Freeform 949"/>
              <p:cNvSpPr>
                <a:spLocks/>
              </p:cNvSpPr>
              <p:nvPr/>
            </p:nvSpPr>
            <p:spPr bwMode="auto">
              <a:xfrm>
                <a:off x="3794" y="14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78" name="Freeform 950"/>
              <p:cNvSpPr>
                <a:spLocks/>
              </p:cNvSpPr>
              <p:nvPr/>
            </p:nvSpPr>
            <p:spPr bwMode="auto">
              <a:xfrm>
                <a:off x="3448"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79" name="Freeform 951"/>
              <p:cNvSpPr>
                <a:spLocks/>
              </p:cNvSpPr>
              <p:nvPr/>
            </p:nvSpPr>
            <p:spPr bwMode="auto">
              <a:xfrm>
                <a:off x="4103" y="14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80" name="Freeform 952"/>
              <p:cNvSpPr>
                <a:spLocks/>
              </p:cNvSpPr>
              <p:nvPr/>
            </p:nvSpPr>
            <p:spPr bwMode="auto">
              <a:xfrm>
                <a:off x="3652" y="147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81" name="Freeform 953"/>
              <p:cNvSpPr>
                <a:spLocks/>
              </p:cNvSpPr>
              <p:nvPr/>
            </p:nvSpPr>
            <p:spPr bwMode="auto">
              <a:xfrm>
                <a:off x="4160"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82" name="Freeform 954"/>
              <p:cNvSpPr>
                <a:spLocks/>
              </p:cNvSpPr>
              <p:nvPr/>
            </p:nvSpPr>
            <p:spPr bwMode="auto">
              <a:xfrm>
                <a:off x="3029" y="184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83" name="Freeform 955"/>
              <p:cNvSpPr>
                <a:spLocks/>
              </p:cNvSpPr>
              <p:nvPr/>
            </p:nvSpPr>
            <p:spPr bwMode="auto">
              <a:xfrm>
                <a:off x="3789" y="151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84" name="Freeform 956"/>
              <p:cNvSpPr>
                <a:spLocks/>
              </p:cNvSpPr>
              <p:nvPr/>
            </p:nvSpPr>
            <p:spPr bwMode="auto">
              <a:xfrm>
                <a:off x="4056"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85" name="Freeform 957"/>
              <p:cNvSpPr>
                <a:spLocks/>
              </p:cNvSpPr>
              <p:nvPr/>
            </p:nvSpPr>
            <p:spPr bwMode="auto">
              <a:xfrm>
                <a:off x="3857" y="169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86" name="Freeform 958"/>
              <p:cNvSpPr>
                <a:spLocks/>
              </p:cNvSpPr>
              <p:nvPr/>
            </p:nvSpPr>
            <p:spPr bwMode="auto">
              <a:xfrm>
                <a:off x="4050"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87" name="Freeform 959"/>
              <p:cNvSpPr>
                <a:spLocks/>
              </p:cNvSpPr>
              <p:nvPr/>
            </p:nvSpPr>
            <p:spPr bwMode="auto">
              <a:xfrm>
                <a:off x="2401" y="2247"/>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88" name="Freeform 960"/>
              <p:cNvSpPr>
                <a:spLocks/>
              </p:cNvSpPr>
              <p:nvPr/>
            </p:nvSpPr>
            <p:spPr bwMode="auto">
              <a:xfrm>
                <a:off x="4019"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89" name="Freeform 961"/>
              <p:cNvSpPr>
                <a:spLocks/>
              </p:cNvSpPr>
              <p:nvPr/>
            </p:nvSpPr>
            <p:spPr bwMode="auto">
              <a:xfrm>
                <a:off x="3228"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90" name="Freeform 962"/>
              <p:cNvSpPr>
                <a:spLocks/>
              </p:cNvSpPr>
              <p:nvPr/>
            </p:nvSpPr>
            <p:spPr bwMode="auto">
              <a:xfrm>
                <a:off x="4045"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91" name="Freeform 963"/>
              <p:cNvSpPr>
                <a:spLocks/>
              </p:cNvSpPr>
              <p:nvPr/>
            </p:nvSpPr>
            <p:spPr bwMode="auto">
              <a:xfrm>
                <a:off x="3988" y="148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92" name="Freeform 964"/>
              <p:cNvSpPr>
                <a:spLocks/>
              </p:cNvSpPr>
              <p:nvPr/>
            </p:nvSpPr>
            <p:spPr bwMode="auto">
              <a:xfrm>
                <a:off x="4249"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93" name="Freeform 965"/>
              <p:cNvSpPr>
                <a:spLocks/>
              </p:cNvSpPr>
              <p:nvPr/>
            </p:nvSpPr>
            <p:spPr bwMode="auto">
              <a:xfrm>
                <a:off x="3841"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94" name="Freeform 966"/>
              <p:cNvSpPr>
                <a:spLocks/>
              </p:cNvSpPr>
              <p:nvPr/>
            </p:nvSpPr>
            <p:spPr bwMode="auto">
              <a:xfrm>
                <a:off x="2893" y="2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95" name="Freeform 967"/>
              <p:cNvSpPr>
                <a:spLocks/>
              </p:cNvSpPr>
              <p:nvPr/>
            </p:nvSpPr>
            <p:spPr bwMode="auto">
              <a:xfrm>
                <a:off x="3275" y="211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96" name="Freeform 968"/>
              <p:cNvSpPr>
                <a:spLocks/>
              </p:cNvSpPr>
              <p:nvPr/>
            </p:nvSpPr>
            <p:spPr bwMode="auto">
              <a:xfrm>
                <a:off x="3935" y="168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97" name="Freeform 969"/>
              <p:cNvSpPr>
                <a:spLocks/>
              </p:cNvSpPr>
              <p:nvPr/>
            </p:nvSpPr>
            <p:spPr bwMode="auto">
              <a:xfrm>
                <a:off x="3946"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698" name="Freeform 970"/>
              <p:cNvSpPr>
                <a:spLocks/>
              </p:cNvSpPr>
              <p:nvPr/>
            </p:nvSpPr>
            <p:spPr bwMode="auto">
              <a:xfrm>
                <a:off x="3961"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699" name="Freeform 971"/>
              <p:cNvSpPr>
                <a:spLocks/>
              </p:cNvSpPr>
              <p:nvPr/>
            </p:nvSpPr>
            <p:spPr bwMode="auto">
              <a:xfrm>
                <a:off x="4129"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00" name="Freeform 972"/>
              <p:cNvSpPr>
                <a:spLocks/>
              </p:cNvSpPr>
              <p:nvPr/>
            </p:nvSpPr>
            <p:spPr bwMode="auto">
              <a:xfrm>
                <a:off x="3275" y="197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01" name="Freeform 973"/>
              <p:cNvSpPr>
                <a:spLocks/>
              </p:cNvSpPr>
              <p:nvPr/>
            </p:nvSpPr>
            <p:spPr bwMode="auto">
              <a:xfrm>
                <a:off x="4192" y="10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02" name="Freeform 974"/>
              <p:cNvSpPr>
                <a:spLocks/>
              </p:cNvSpPr>
              <p:nvPr/>
            </p:nvSpPr>
            <p:spPr bwMode="auto">
              <a:xfrm>
                <a:off x="4024"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03" name="Freeform 975"/>
              <p:cNvSpPr>
                <a:spLocks/>
              </p:cNvSpPr>
              <p:nvPr/>
            </p:nvSpPr>
            <p:spPr bwMode="auto">
              <a:xfrm>
                <a:off x="4009" y="12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04" name="Freeform 976"/>
              <p:cNvSpPr>
                <a:spLocks/>
              </p:cNvSpPr>
              <p:nvPr/>
            </p:nvSpPr>
            <p:spPr bwMode="auto">
              <a:xfrm>
                <a:off x="3820" y="150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05" name="Freeform 977"/>
              <p:cNvSpPr>
                <a:spLocks/>
              </p:cNvSpPr>
              <p:nvPr/>
            </p:nvSpPr>
            <p:spPr bwMode="auto">
              <a:xfrm>
                <a:off x="4056"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06" name="Freeform 978"/>
              <p:cNvSpPr>
                <a:spLocks/>
              </p:cNvSpPr>
              <p:nvPr/>
            </p:nvSpPr>
            <p:spPr bwMode="auto">
              <a:xfrm>
                <a:off x="4014"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07" name="Freeform 979"/>
              <p:cNvSpPr>
                <a:spLocks/>
              </p:cNvSpPr>
              <p:nvPr/>
            </p:nvSpPr>
            <p:spPr bwMode="auto">
              <a:xfrm>
                <a:off x="3207" y="2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08" name="Freeform 980"/>
              <p:cNvSpPr>
                <a:spLocks/>
              </p:cNvSpPr>
              <p:nvPr/>
            </p:nvSpPr>
            <p:spPr bwMode="auto">
              <a:xfrm>
                <a:off x="4129"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09" name="Freeform 981"/>
              <p:cNvSpPr>
                <a:spLocks/>
              </p:cNvSpPr>
              <p:nvPr/>
            </p:nvSpPr>
            <p:spPr bwMode="auto">
              <a:xfrm>
                <a:off x="3982"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10" name="Freeform 982"/>
              <p:cNvSpPr>
                <a:spLocks/>
              </p:cNvSpPr>
              <p:nvPr/>
            </p:nvSpPr>
            <p:spPr bwMode="auto">
              <a:xfrm>
                <a:off x="3747" y="12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11" name="Freeform 983"/>
              <p:cNvSpPr>
                <a:spLocks/>
              </p:cNvSpPr>
              <p:nvPr/>
            </p:nvSpPr>
            <p:spPr bwMode="auto">
              <a:xfrm>
                <a:off x="3909" y="203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12" name="Freeform 984"/>
              <p:cNvSpPr>
                <a:spLocks/>
              </p:cNvSpPr>
              <p:nvPr/>
            </p:nvSpPr>
            <p:spPr bwMode="auto">
              <a:xfrm>
                <a:off x="3333" y="201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13" name="Freeform 985"/>
              <p:cNvSpPr>
                <a:spLocks/>
              </p:cNvSpPr>
              <p:nvPr/>
            </p:nvSpPr>
            <p:spPr bwMode="auto">
              <a:xfrm>
                <a:off x="4202" y="11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14" name="Freeform 986"/>
              <p:cNvSpPr>
                <a:spLocks/>
              </p:cNvSpPr>
              <p:nvPr/>
            </p:nvSpPr>
            <p:spPr bwMode="auto">
              <a:xfrm>
                <a:off x="4391" y="164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15" name="Freeform 987"/>
              <p:cNvSpPr>
                <a:spLocks/>
              </p:cNvSpPr>
              <p:nvPr/>
            </p:nvSpPr>
            <p:spPr bwMode="auto">
              <a:xfrm>
                <a:off x="4207" y="10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16" name="Freeform 988"/>
              <p:cNvSpPr>
                <a:spLocks/>
              </p:cNvSpPr>
              <p:nvPr/>
            </p:nvSpPr>
            <p:spPr bwMode="auto">
              <a:xfrm>
                <a:off x="4029"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17" name="Freeform 989"/>
              <p:cNvSpPr>
                <a:spLocks/>
              </p:cNvSpPr>
              <p:nvPr/>
            </p:nvSpPr>
            <p:spPr bwMode="auto">
              <a:xfrm>
                <a:off x="3961"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18" name="Freeform 990"/>
              <p:cNvSpPr>
                <a:spLocks/>
              </p:cNvSpPr>
              <p:nvPr/>
            </p:nvSpPr>
            <p:spPr bwMode="auto">
              <a:xfrm>
                <a:off x="4391" y="99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19" name="Freeform 991"/>
              <p:cNvSpPr>
                <a:spLocks/>
              </p:cNvSpPr>
              <p:nvPr/>
            </p:nvSpPr>
            <p:spPr bwMode="auto">
              <a:xfrm>
                <a:off x="4228"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20" name="Freeform 992"/>
              <p:cNvSpPr>
                <a:spLocks/>
              </p:cNvSpPr>
              <p:nvPr/>
            </p:nvSpPr>
            <p:spPr bwMode="auto">
              <a:xfrm>
                <a:off x="4323"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21" name="Freeform 993"/>
              <p:cNvSpPr>
                <a:spLocks/>
              </p:cNvSpPr>
              <p:nvPr/>
            </p:nvSpPr>
            <p:spPr bwMode="auto">
              <a:xfrm>
                <a:off x="4349"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22" name="Freeform 994"/>
              <p:cNvSpPr>
                <a:spLocks/>
              </p:cNvSpPr>
              <p:nvPr/>
            </p:nvSpPr>
            <p:spPr bwMode="auto">
              <a:xfrm>
                <a:off x="3234" y="204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23" name="Freeform 995"/>
              <p:cNvSpPr>
                <a:spLocks/>
              </p:cNvSpPr>
              <p:nvPr/>
            </p:nvSpPr>
            <p:spPr bwMode="auto">
              <a:xfrm>
                <a:off x="3935" y="13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24" name="Freeform 996"/>
              <p:cNvSpPr>
                <a:spLocks/>
              </p:cNvSpPr>
              <p:nvPr/>
            </p:nvSpPr>
            <p:spPr bwMode="auto">
              <a:xfrm>
                <a:off x="4087" y="14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25" name="Freeform 997"/>
              <p:cNvSpPr>
                <a:spLocks/>
              </p:cNvSpPr>
              <p:nvPr/>
            </p:nvSpPr>
            <p:spPr bwMode="auto">
              <a:xfrm>
                <a:off x="2312" y="155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26" name="Freeform 998"/>
              <p:cNvSpPr>
                <a:spLocks/>
              </p:cNvSpPr>
              <p:nvPr/>
            </p:nvSpPr>
            <p:spPr bwMode="auto">
              <a:xfrm>
                <a:off x="4040"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27" name="Freeform 999"/>
              <p:cNvSpPr>
                <a:spLocks/>
              </p:cNvSpPr>
              <p:nvPr/>
            </p:nvSpPr>
            <p:spPr bwMode="auto">
              <a:xfrm>
                <a:off x="3909" y="17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28" name="Freeform 1000"/>
              <p:cNvSpPr>
                <a:spLocks/>
              </p:cNvSpPr>
              <p:nvPr/>
            </p:nvSpPr>
            <p:spPr bwMode="auto">
              <a:xfrm>
                <a:off x="4333"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29" name="Freeform 1001"/>
              <p:cNvSpPr>
                <a:spLocks/>
              </p:cNvSpPr>
              <p:nvPr/>
            </p:nvSpPr>
            <p:spPr bwMode="auto">
              <a:xfrm>
                <a:off x="3977"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30" name="Freeform 1002"/>
              <p:cNvSpPr>
                <a:spLocks/>
              </p:cNvSpPr>
              <p:nvPr/>
            </p:nvSpPr>
            <p:spPr bwMode="auto">
              <a:xfrm>
                <a:off x="4176" y="1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31" name="Freeform 1003"/>
              <p:cNvSpPr>
                <a:spLocks/>
              </p:cNvSpPr>
              <p:nvPr/>
            </p:nvSpPr>
            <p:spPr bwMode="auto">
              <a:xfrm>
                <a:off x="3522" y="149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32" name="Freeform 1004"/>
              <p:cNvSpPr>
                <a:spLocks/>
              </p:cNvSpPr>
              <p:nvPr/>
            </p:nvSpPr>
            <p:spPr bwMode="auto">
              <a:xfrm>
                <a:off x="4187" y="115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33" name="Freeform 1005"/>
              <p:cNvSpPr>
                <a:spLocks/>
              </p:cNvSpPr>
              <p:nvPr/>
            </p:nvSpPr>
            <p:spPr bwMode="auto">
              <a:xfrm>
                <a:off x="4202"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34" name="Freeform 1006"/>
              <p:cNvSpPr>
                <a:spLocks/>
              </p:cNvSpPr>
              <p:nvPr/>
            </p:nvSpPr>
            <p:spPr bwMode="auto">
              <a:xfrm>
                <a:off x="4228"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35" name="Freeform 1007"/>
              <p:cNvSpPr>
                <a:spLocks/>
              </p:cNvSpPr>
              <p:nvPr/>
            </p:nvSpPr>
            <p:spPr bwMode="auto">
              <a:xfrm>
                <a:off x="3883" y="149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36" name="Freeform 1008"/>
              <p:cNvSpPr>
                <a:spLocks/>
              </p:cNvSpPr>
              <p:nvPr/>
            </p:nvSpPr>
            <p:spPr bwMode="auto">
              <a:xfrm>
                <a:off x="4406"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37" name="Freeform 1009"/>
              <p:cNvSpPr>
                <a:spLocks/>
              </p:cNvSpPr>
              <p:nvPr/>
            </p:nvSpPr>
            <p:spPr bwMode="auto">
              <a:xfrm>
                <a:off x="4406"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38" name="Freeform 1010"/>
              <p:cNvSpPr>
                <a:spLocks/>
              </p:cNvSpPr>
              <p:nvPr/>
            </p:nvSpPr>
            <p:spPr bwMode="auto">
              <a:xfrm>
                <a:off x="2647" y="26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39" name="Freeform 1011"/>
              <p:cNvSpPr>
                <a:spLocks/>
              </p:cNvSpPr>
              <p:nvPr/>
            </p:nvSpPr>
            <p:spPr bwMode="auto">
              <a:xfrm>
                <a:off x="4234" y="13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40" name="Freeform 1012"/>
              <p:cNvSpPr>
                <a:spLocks/>
              </p:cNvSpPr>
              <p:nvPr/>
            </p:nvSpPr>
            <p:spPr bwMode="auto">
              <a:xfrm>
                <a:off x="4050"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8" name="Group 1214"/>
            <p:cNvGrpSpPr>
              <a:grpSpLocks/>
            </p:cNvGrpSpPr>
            <p:nvPr/>
          </p:nvGrpSpPr>
          <p:grpSpPr bwMode="auto">
            <a:xfrm>
              <a:off x="1385" y="1011"/>
              <a:ext cx="3142" cy="1555"/>
              <a:chOff x="1385" y="1011"/>
              <a:chExt cx="3142" cy="1555"/>
            </a:xfrm>
          </p:grpSpPr>
          <p:sp>
            <p:nvSpPr>
              <p:cNvPr id="202742" name="Freeform 1014"/>
              <p:cNvSpPr>
                <a:spLocks/>
              </p:cNvSpPr>
              <p:nvPr/>
            </p:nvSpPr>
            <p:spPr bwMode="auto">
              <a:xfrm>
                <a:off x="4181"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43" name="Freeform 1015"/>
              <p:cNvSpPr>
                <a:spLocks/>
              </p:cNvSpPr>
              <p:nvPr/>
            </p:nvSpPr>
            <p:spPr bwMode="auto">
              <a:xfrm>
                <a:off x="3988"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44" name="Freeform 1016"/>
              <p:cNvSpPr>
                <a:spLocks/>
              </p:cNvSpPr>
              <p:nvPr/>
            </p:nvSpPr>
            <p:spPr bwMode="auto">
              <a:xfrm>
                <a:off x="3642" y="150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45" name="Freeform 1017"/>
              <p:cNvSpPr>
                <a:spLocks/>
              </p:cNvSpPr>
              <p:nvPr/>
            </p:nvSpPr>
            <p:spPr bwMode="auto">
              <a:xfrm>
                <a:off x="4192" y="14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46" name="Freeform 1018"/>
              <p:cNvSpPr>
                <a:spLocks/>
              </p:cNvSpPr>
              <p:nvPr/>
            </p:nvSpPr>
            <p:spPr bwMode="auto">
              <a:xfrm>
                <a:off x="4323"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47" name="Freeform 1019"/>
              <p:cNvSpPr>
                <a:spLocks/>
              </p:cNvSpPr>
              <p:nvPr/>
            </p:nvSpPr>
            <p:spPr bwMode="auto">
              <a:xfrm>
                <a:off x="4082"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48" name="Freeform 1020"/>
              <p:cNvSpPr>
                <a:spLocks/>
              </p:cNvSpPr>
              <p:nvPr/>
            </p:nvSpPr>
            <p:spPr bwMode="auto">
              <a:xfrm>
                <a:off x="4359"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49" name="Freeform 1021"/>
              <p:cNvSpPr>
                <a:spLocks/>
              </p:cNvSpPr>
              <p:nvPr/>
            </p:nvSpPr>
            <p:spPr bwMode="auto">
              <a:xfrm>
                <a:off x="3328"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202750" name="Freeform 1022"/>
              <p:cNvSpPr>
                <a:spLocks/>
              </p:cNvSpPr>
              <p:nvPr/>
            </p:nvSpPr>
            <p:spPr bwMode="auto">
              <a:xfrm>
                <a:off x="3961"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202751" name="Freeform 1023"/>
              <p:cNvSpPr>
                <a:spLocks/>
              </p:cNvSpPr>
              <p:nvPr/>
            </p:nvSpPr>
            <p:spPr bwMode="auto">
              <a:xfrm>
                <a:off x="4506" y="1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40" name="Freeform 1024"/>
              <p:cNvSpPr>
                <a:spLocks/>
              </p:cNvSpPr>
              <p:nvPr/>
            </p:nvSpPr>
            <p:spPr bwMode="auto">
              <a:xfrm>
                <a:off x="4160"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41" name="Freeform 1025"/>
              <p:cNvSpPr>
                <a:spLocks/>
              </p:cNvSpPr>
              <p:nvPr/>
            </p:nvSpPr>
            <p:spPr bwMode="auto">
              <a:xfrm>
                <a:off x="4103"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42" name="Freeform 1026"/>
              <p:cNvSpPr>
                <a:spLocks/>
              </p:cNvSpPr>
              <p:nvPr/>
            </p:nvSpPr>
            <p:spPr bwMode="auto">
              <a:xfrm>
                <a:off x="4166"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43" name="Freeform 1027"/>
              <p:cNvSpPr>
                <a:spLocks/>
              </p:cNvSpPr>
              <p:nvPr/>
            </p:nvSpPr>
            <p:spPr bwMode="auto">
              <a:xfrm>
                <a:off x="4202"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44" name="Freeform 1028"/>
              <p:cNvSpPr>
                <a:spLocks/>
              </p:cNvSpPr>
              <p:nvPr/>
            </p:nvSpPr>
            <p:spPr bwMode="auto">
              <a:xfrm>
                <a:off x="4365" y="11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45" name="Freeform 1029"/>
              <p:cNvSpPr>
                <a:spLocks/>
              </p:cNvSpPr>
              <p:nvPr/>
            </p:nvSpPr>
            <p:spPr bwMode="auto">
              <a:xfrm>
                <a:off x="3878" y="187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46" name="Freeform 1030"/>
              <p:cNvSpPr>
                <a:spLocks/>
              </p:cNvSpPr>
              <p:nvPr/>
            </p:nvSpPr>
            <p:spPr bwMode="auto">
              <a:xfrm>
                <a:off x="3574" y="155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47" name="Freeform 1031"/>
              <p:cNvSpPr>
                <a:spLocks/>
              </p:cNvSpPr>
              <p:nvPr/>
            </p:nvSpPr>
            <p:spPr bwMode="auto">
              <a:xfrm>
                <a:off x="3532" y="18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48" name="Freeform 1032"/>
              <p:cNvSpPr>
                <a:spLocks/>
              </p:cNvSpPr>
              <p:nvPr/>
            </p:nvSpPr>
            <p:spPr bwMode="auto">
              <a:xfrm>
                <a:off x="4370"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49" name="Freeform 1033"/>
              <p:cNvSpPr>
                <a:spLocks/>
              </p:cNvSpPr>
              <p:nvPr/>
            </p:nvSpPr>
            <p:spPr bwMode="auto">
              <a:xfrm>
                <a:off x="4249" y="11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50" name="Freeform 1034"/>
              <p:cNvSpPr>
                <a:spLocks/>
              </p:cNvSpPr>
              <p:nvPr/>
            </p:nvSpPr>
            <p:spPr bwMode="auto">
              <a:xfrm>
                <a:off x="3186" y="186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51" name="Freeform 1035"/>
              <p:cNvSpPr>
                <a:spLocks/>
              </p:cNvSpPr>
              <p:nvPr/>
            </p:nvSpPr>
            <p:spPr bwMode="auto">
              <a:xfrm>
                <a:off x="4155" y="113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52" name="Freeform 1036"/>
              <p:cNvSpPr>
                <a:spLocks/>
              </p:cNvSpPr>
              <p:nvPr/>
            </p:nvSpPr>
            <p:spPr bwMode="auto">
              <a:xfrm>
                <a:off x="4501"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53" name="Freeform 1037"/>
              <p:cNvSpPr>
                <a:spLocks/>
              </p:cNvSpPr>
              <p:nvPr/>
            </p:nvSpPr>
            <p:spPr bwMode="auto">
              <a:xfrm>
                <a:off x="4218"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54" name="Freeform 1038"/>
              <p:cNvSpPr>
                <a:spLocks/>
              </p:cNvSpPr>
              <p:nvPr/>
            </p:nvSpPr>
            <p:spPr bwMode="auto">
              <a:xfrm>
                <a:off x="4338" y="139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55" name="Freeform 1039"/>
              <p:cNvSpPr>
                <a:spLocks/>
              </p:cNvSpPr>
              <p:nvPr/>
            </p:nvSpPr>
            <p:spPr bwMode="auto">
              <a:xfrm>
                <a:off x="3673" y="173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56" name="Freeform 1040"/>
              <p:cNvSpPr>
                <a:spLocks/>
              </p:cNvSpPr>
              <p:nvPr/>
            </p:nvSpPr>
            <p:spPr bwMode="auto">
              <a:xfrm>
                <a:off x="3988"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57" name="Freeform 1041"/>
              <p:cNvSpPr>
                <a:spLocks/>
              </p:cNvSpPr>
              <p:nvPr/>
            </p:nvSpPr>
            <p:spPr bwMode="auto">
              <a:xfrm>
                <a:off x="4103"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58" name="Freeform 1042"/>
              <p:cNvSpPr>
                <a:spLocks/>
              </p:cNvSpPr>
              <p:nvPr/>
            </p:nvSpPr>
            <p:spPr bwMode="auto">
              <a:xfrm>
                <a:off x="4255"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59" name="Freeform 1043"/>
              <p:cNvSpPr>
                <a:spLocks/>
              </p:cNvSpPr>
              <p:nvPr/>
            </p:nvSpPr>
            <p:spPr bwMode="auto">
              <a:xfrm>
                <a:off x="3469" y="142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60" name="Freeform 1044"/>
              <p:cNvSpPr>
                <a:spLocks/>
              </p:cNvSpPr>
              <p:nvPr/>
            </p:nvSpPr>
            <p:spPr bwMode="auto">
              <a:xfrm>
                <a:off x="3993"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61" name="Freeform 1045"/>
              <p:cNvSpPr>
                <a:spLocks/>
              </p:cNvSpPr>
              <p:nvPr/>
            </p:nvSpPr>
            <p:spPr bwMode="auto">
              <a:xfrm>
                <a:off x="1385" y="2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62" name="Freeform 1046"/>
              <p:cNvSpPr>
                <a:spLocks/>
              </p:cNvSpPr>
              <p:nvPr/>
            </p:nvSpPr>
            <p:spPr bwMode="auto">
              <a:xfrm>
                <a:off x="3736" y="14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63" name="Freeform 1047"/>
              <p:cNvSpPr>
                <a:spLocks/>
              </p:cNvSpPr>
              <p:nvPr/>
            </p:nvSpPr>
            <p:spPr bwMode="auto">
              <a:xfrm>
                <a:off x="3511" y="141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64" name="Freeform 1048"/>
              <p:cNvSpPr>
                <a:spLocks/>
              </p:cNvSpPr>
              <p:nvPr/>
            </p:nvSpPr>
            <p:spPr bwMode="auto">
              <a:xfrm>
                <a:off x="4061"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65" name="Freeform 1049"/>
              <p:cNvSpPr>
                <a:spLocks/>
              </p:cNvSpPr>
              <p:nvPr/>
            </p:nvSpPr>
            <p:spPr bwMode="auto">
              <a:xfrm>
                <a:off x="3684" y="1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66" name="Freeform 1050"/>
              <p:cNvSpPr>
                <a:spLocks/>
              </p:cNvSpPr>
              <p:nvPr/>
            </p:nvSpPr>
            <p:spPr bwMode="auto">
              <a:xfrm>
                <a:off x="3972"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67" name="Freeform 1051"/>
              <p:cNvSpPr>
                <a:spLocks/>
              </p:cNvSpPr>
              <p:nvPr/>
            </p:nvSpPr>
            <p:spPr bwMode="auto">
              <a:xfrm>
                <a:off x="3867"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68" name="Freeform 1052"/>
              <p:cNvSpPr>
                <a:spLocks/>
              </p:cNvSpPr>
              <p:nvPr/>
            </p:nvSpPr>
            <p:spPr bwMode="auto">
              <a:xfrm>
                <a:off x="3234" y="157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69" name="Freeform 1053"/>
              <p:cNvSpPr>
                <a:spLocks/>
              </p:cNvSpPr>
              <p:nvPr/>
            </p:nvSpPr>
            <p:spPr bwMode="auto">
              <a:xfrm>
                <a:off x="4181"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70" name="Freeform 1054"/>
              <p:cNvSpPr>
                <a:spLocks/>
              </p:cNvSpPr>
              <p:nvPr/>
            </p:nvSpPr>
            <p:spPr bwMode="auto">
              <a:xfrm>
                <a:off x="4359" y="103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71" name="Freeform 1055"/>
              <p:cNvSpPr>
                <a:spLocks/>
              </p:cNvSpPr>
              <p:nvPr/>
            </p:nvSpPr>
            <p:spPr bwMode="auto">
              <a:xfrm>
                <a:off x="3961" y="179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72" name="Freeform 1056"/>
              <p:cNvSpPr>
                <a:spLocks/>
              </p:cNvSpPr>
              <p:nvPr/>
            </p:nvSpPr>
            <p:spPr bwMode="auto">
              <a:xfrm>
                <a:off x="4155"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73" name="Freeform 1057"/>
              <p:cNvSpPr>
                <a:spLocks/>
              </p:cNvSpPr>
              <p:nvPr/>
            </p:nvSpPr>
            <p:spPr bwMode="auto">
              <a:xfrm>
                <a:off x="3129" y="16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74" name="Freeform 1058"/>
              <p:cNvSpPr>
                <a:spLocks/>
              </p:cNvSpPr>
              <p:nvPr/>
            </p:nvSpPr>
            <p:spPr bwMode="auto">
              <a:xfrm>
                <a:off x="4202" y="14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75" name="Freeform 1059"/>
              <p:cNvSpPr>
                <a:spLocks/>
              </p:cNvSpPr>
              <p:nvPr/>
            </p:nvSpPr>
            <p:spPr bwMode="auto">
              <a:xfrm>
                <a:off x="2925" y="174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76" name="Freeform 1060"/>
              <p:cNvSpPr>
                <a:spLocks/>
              </p:cNvSpPr>
              <p:nvPr/>
            </p:nvSpPr>
            <p:spPr bwMode="auto">
              <a:xfrm>
                <a:off x="2647" y="21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77" name="Freeform 1061"/>
              <p:cNvSpPr>
                <a:spLocks/>
              </p:cNvSpPr>
              <p:nvPr/>
            </p:nvSpPr>
            <p:spPr bwMode="auto">
              <a:xfrm>
                <a:off x="4003"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78" name="Freeform 1062"/>
              <p:cNvSpPr>
                <a:spLocks/>
              </p:cNvSpPr>
              <p:nvPr/>
            </p:nvSpPr>
            <p:spPr bwMode="auto">
              <a:xfrm>
                <a:off x="4181"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79" name="Freeform 1063"/>
              <p:cNvSpPr>
                <a:spLocks/>
              </p:cNvSpPr>
              <p:nvPr/>
            </p:nvSpPr>
            <p:spPr bwMode="auto">
              <a:xfrm>
                <a:off x="4223"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80" name="Freeform 1064"/>
              <p:cNvSpPr>
                <a:spLocks/>
              </p:cNvSpPr>
              <p:nvPr/>
            </p:nvSpPr>
            <p:spPr bwMode="auto">
              <a:xfrm>
                <a:off x="4228" y="13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81" name="Freeform 1065"/>
              <p:cNvSpPr>
                <a:spLocks/>
              </p:cNvSpPr>
              <p:nvPr/>
            </p:nvSpPr>
            <p:spPr bwMode="auto">
              <a:xfrm>
                <a:off x="4192"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82" name="Freeform 1066"/>
              <p:cNvSpPr>
                <a:spLocks/>
              </p:cNvSpPr>
              <p:nvPr/>
            </p:nvSpPr>
            <p:spPr bwMode="auto">
              <a:xfrm>
                <a:off x="4092"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83" name="Freeform 1067"/>
              <p:cNvSpPr>
                <a:spLocks/>
              </p:cNvSpPr>
              <p:nvPr/>
            </p:nvSpPr>
            <p:spPr bwMode="auto">
              <a:xfrm>
                <a:off x="4056" y="15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84" name="Freeform 1068"/>
              <p:cNvSpPr>
                <a:spLocks/>
              </p:cNvSpPr>
              <p:nvPr/>
            </p:nvSpPr>
            <p:spPr bwMode="auto">
              <a:xfrm>
                <a:off x="4391"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85" name="Freeform 1069"/>
              <p:cNvSpPr>
                <a:spLocks/>
              </p:cNvSpPr>
              <p:nvPr/>
            </p:nvSpPr>
            <p:spPr bwMode="auto">
              <a:xfrm>
                <a:off x="2694" y="23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86" name="Freeform 1070"/>
              <p:cNvSpPr>
                <a:spLocks/>
              </p:cNvSpPr>
              <p:nvPr/>
            </p:nvSpPr>
            <p:spPr bwMode="auto">
              <a:xfrm>
                <a:off x="3553" y="2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87" name="Freeform 1071"/>
              <p:cNvSpPr>
                <a:spLocks/>
              </p:cNvSpPr>
              <p:nvPr/>
            </p:nvSpPr>
            <p:spPr bwMode="auto">
              <a:xfrm>
                <a:off x="4302"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88" name="Freeform 1072"/>
              <p:cNvSpPr>
                <a:spLocks/>
              </p:cNvSpPr>
              <p:nvPr/>
            </p:nvSpPr>
            <p:spPr bwMode="auto">
              <a:xfrm>
                <a:off x="3783"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89" name="Freeform 1073"/>
              <p:cNvSpPr>
                <a:spLocks/>
              </p:cNvSpPr>
              <p:nvPr/>
            </p:nvSpPr>
            <p:spPr bwMode="auto">
              <a:xfrm>
                <a:off x="3888" y="142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90" name="Freeform 1074"/>
              <p:cNvSpPr>
                <a:spLocks/>
              </p:cNvSpPr>
              <p:nvPr/>
            </p:nvSpPr>
            <p:spPr bwMode="auto">
              <a:xfrm>
                <a:off x="4228" y="13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91" name="Freeform 1075"/>
              <p:cNvSpPr>
                <a:spLocks/>
              </p:cNvSpPr>
              <p:nvPr/>
            </p:nvSpPr>
            <p:spPr bwMode="auto">
              <a:xfrm>
                <a:off x="3275" y="187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92" name="Freeform 1076"/>
              <p:cNvSpPr>
                <a:spLocks/>
              </p:cNvSpPr>
              <p:nvPr/>
            </p:nvSpPr>
            <p:spPr bwMode="auto">
              <a:xfrm>
                <a:off x="3249" y="183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93" name="Freeform 1077"/>
              <p:cNvSpPr>
                <a:spLocks/>
              </p:cNvSpPr>
              <p:nvPr/>
            </p:nvSpPr>
            <p:spPr bwMode="auto">
              <a:xfrm>
                <a:off x="4187" y="112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94" name="Freeform 1078"/>
              <p:cNvSpPr>
                <a:spLocks/>
              </p:cNvSpPr>
              <p:nvPr/>
            </p:nvSpPr>
            <p:spPr bwMode="auto">
              <a:xfrm>
                <a:off x="4344"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95" name="Freeform 1079"/>
              <p:cNvSpPr>
                <a:spLocks/>
              </p:cNvSpPr>
              <p:nvPr/>
            </p:nvSpPr>
            <p:spPr bwMode="auto">
              <a:xfrm>
                <a:off x="4307"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96" name="Freeform 1080"/>
              <p:cNvSpPr>
                <a:spLocks/>
              </p:cNvSpPr>
              <p:nvPr/>
            </p:nvSpPr>
            <p:spPr bwMode="auto">
              <a:xfrm>
                <a:off x="4129"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497" name="Freeform 1081"/>
              <p:cNvSpPr>
                <a:spLocks/>
              </p:cNvSpPr>
              <p:nvPr/>
            </p:nvSpPr>
            <p:spPr bwMode="auto">
              <a:xfrm>
                <a:off x="4312" y="107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98" name="Freeform 1082"/>
              <p:cNvSpPr>
                <a:spLocks/>
              </p:cNvSpPr>
              <p:nvPr/>
            </p:nvSpPr>
            <p:spPr bwMode="auto">
              <a:xfrm>
                <a:off x="4050"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499" name="Freeform 1083"/>
              <p:cNvSpPr>
                <a:spLocks/>
              </p:cNvSpPr>
              <p:nvPr/>
            </p:nvSpPr>
            <p:spPr bwMode="auto">
              <a:xfrm>
                <a:off x="3344" y="234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00" name="Freeform 1084"/>
              <p:cNvSpPr>
                <a:spLocks/>
              </p:cNvSpPr>
              <p:nvPr/>
            </p:nvSpPr>
            <p:spPr bwMode="auto">
              <a:xfrm>
                <a:off x="3234" y="169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01" name="Freeform 1085"/>
              <p:cNvSpPr>
                <a:spLocks/>
              </p:cNvSpPr>
              <p:nvPr/>
            </p:nvSpPr>
            <p:spPr bwMode="auto">
              <a:xfrm>
                <a:off x="3474" y="164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02" name="Freeform 1086"/>
              <p:cNvSpPr>
                <a:spLocks/>
              </p:cNvSpPr>
              <p:nvPr/>
            </p:nvSpPr>
            <p:spPr bwMode="auto">
              <a:xfrm>
                <a:off x="4134"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03" name="Freeform 1087"/>
              <p:cNvSpPr>
                <a:spLocks/>
              </p:cNvSpPr>
              <p:nvPr/>
            </p:nvSpPr>
            <p:spPr bwMode="auto">
              <a:xfrm>
                <a:off x="4370" y="106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04" name="Freeform 1088"/>
              <p:cNvSpPr>
                <a:spLocks/>
              </p:cNvSpPr>
              <p:nvPr/>
            </p:nvSpPr>
            <p:spPr bwMode="auto">
              <a:xfrm>
                <a:off x="3946"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05" name="Freeform 1089"/>
              <p:cNvSpPr>
                <a:spLocks/>
              </p:cNvSpPr>
              <p:nvPr/>
            </p:nvSpPr>
            <p:spPr bwMode="auto">
              <a:xfrm>
                <a:off x="3899" y="145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06" name="Freeform 1090"/>
              <p:cNvSpPr>
                <a:spLocks/>
              </p:cNvSpPr>
              <p:nvPr/>
            </p:nvSpPr>
            <p:spPr bwMode="auto">
              <a:xfrm>
                <a:off x="4108"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07" name="Freeform 1091"/>
              <p:cNvSpPr>
                <a:spLocks/>
              </p:cNvSpPr>
              <p:nvPr/>
            </p:nvSpPr>
            <p:spPr bwMode="auto">
              <a:xfrm>
                <a:off x="2432"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08" name="Freeform 1092"/>
              <p:cNvSpPr>
                <a:spLocks/>
              </p:cNvSpPr>
              <p:nvPr/>
            </p:nvSpPr>
            <p:spPr bwMode="auto">
              <a:xfrm>
                <a:off x="4082"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09" name="Freeform 1093"/>
              <p:cNvSpPr>
                <a:spLocks/>
              </p:cNvSpPr>
              <p:nvPr/>
            </p:nvSpPr>
            <p:spPr bwMode="auto">
              <a:xfrm>
                <a:off x="2961" y="204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10" name="Freeform 1094"/>
              <p:cNvSpPr>
                <a:spLocks/>
              </p:cNvSpPr>
              <p:nvPr/>
            </p:nvSpPr>
            <p:spPr bwMode="auto">
              <a:xfrm>
                <a:off x="4359"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11" name="Freeform 1095"/>
              <p:cNvSpPr>
                <a:spLocks/>
              </p:cNvSpPr>
              <p:nvPr/>
            </p:nvSpPr>
            <p:spPr bwMode="auto">
              <a:xfrm>
                <a:off x="4312"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12" name="Freeform 1096"/>
              <p:cNvSpPr>
                <a:spLocks/>
              </p:cNvSpPr>
              <p:nvPr/>
            </p:nvSpPr>
            <p:spPr bwMode="auto">
              <a:xfrm>
                <a:off x="4276"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13" name="Freeform 1097"/>
              <p:cNvSpPr>
                <a:spLocks/>
              </p:cNvSpPr>
              <p:nvPr/>
            </p:nvSpPr>
            <p:spPr bwMode="auto">
              <a:xfrm>
                <a:off x="3443" y="18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14" name="Freeform 1098"/>
              <p:cNvSpPr>
                <a:spLocks/>
              </p:cNvSpPr>
              <p:nvPr/>
            </p:nvSpPr>
            <p:spPr bwMode="auto">
              <a:xfrm>
                <a:off x="3982" y="14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15" name="Freeform 1099"/>
              <p:cNvSpPr>
                <a:spLocks/>
              </p:cNvSpPr>
              <p:nvPr/>
            </p:nvSpPr>
            <p:spPr bwMode="auto">
              <a:xfrm>
                <a:off x="4359" y="1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16" name="Freeform 1100"/>
              <p:cNvSpPr>
                <a:spLocks/>
              </p:cNvSpPr>
              <p:nvPr/>
            </p:nvSpPr>
            <p:spPr bwMode="auto">
              <a:xfrm>
                <a:off x="4134"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17" name="Freeform 1101"/>
              <p:cNvSpPr>
                <a:spLocks/>
              </p:cNvSpPr>
              <p:nvPr/>
            </p:nvSpPr>
            <p:spPr bwMode="auto">
              <a:xfrm>
                <a:off x="3663" y="140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18" name="Freeform 1102"/>
              <p:cNvSpPr>
                <a:spLocks/>
              </p:cNvSpPr>
              <p:nvPr/>
            </p:nvSpPr>
            <p:spPr bwMode="auto">
              <a:xfrm>
                <a:off x="4050" y="15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19" name="Freeform 1103"/>
              <p:cNvSpPr>
                <a:spLocks/>
              </p:cNvSpPr>
              <p:nvPr/>
            </p:nvSpPr>
            <p:spPr bwMode="auto">
              <a:xfrm>
                <a:off x="4160" y="13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20" name="Freeform 1104"/>
              <p:cNvSpPr>
                <a:spLocks/>
              </p:cNvSpPr>
              <p:nvPr/>
            </p:nvSpPr>
            <p:spPr bwMode="auto">
              <a:xfrm>
                <a:off x="3961"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21" name="Freeform 1105"/>
              <p:cNvSpPr>
                <a:spLocks/>
              </p:cNvSpPr>
              <p:nvPr/>
            </p:nvSpPr>
            <p:spPr bwMode="auto">
              <a:xfrm>
                <a:off x="2930" y="176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22" name="Freeform 1106"/>
              <p:cNvSpPr>
                <a:spLocks/>
              </p:cNvSpPr>
              <p:nvPr/>
            </p:nvSpPr>
            <p:spPr bwMode="auto">
              <a:xfrm>
                <a:off x="4066" y="10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23" name="Freeform 1107"/>
              <p:cNvSpPr>
                <a:spLocks/>
              </p:cNvSpPr>
              <p:nvPr/>
            </p:nvSpPr>
            <p:spPr bwMode="auto">
              <a:xfrm>
                <a:off x="2778" y="15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24" name="Freeform 1108"/>
              <p:cNvSpPr>
                <a:spLocks/>
              </p:cNvSpPr>
              <p:nvPr/>
            </p:nvSpPr>
            <p:spPr bwMode="auto">
              <a:xfrm>
                <a:off x="4118"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25" name="Freeform 1109"/>
              <p:cNvSpPr>
                <a:spLocks/>
              </p:cNvSpPr>
              <p:nvPr/>
            </p:nvSpPr>
            <p:spPr bwMode="auto">
              <a:xfrm>
                <a:off x="1684" y="184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26" name="Freeform 1110"/>
              <p:cNvSpPr>
                <a:spLocks/>
              </p:cNvSpPr>
              <p:nvPr/>
            </p:nvSpPr>
            <p:spPr bwMode="auto">
              <a:xfrm>
                <a:off x="4171"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27" name="Freeform 1111"/>
              <p:cNvSpPr>
                <a:spLocks/>
              </p:cNvSpPr>
              <p:nvPr/>
            </p:nvSpPr>
            <p:spPr bwMode="auto">
              <a:xfrm>
                <a:off x="4244"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28" name="Freeform 1112"/>
              <p:cNvSpPr>
                <a:spLocks/>
              </p:cNvSpPr>
              <p:nvPr/>
            </p:nvSpPr>
            <p:spPr bwMode="auto">
              <a:xfrm>
                <a:off x="3344" y="178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29" name="Freeform 1113"/>
              <p:cNvSpPr>
                <a:spLocks/>
              </p:cNvSpPr>
              <p:nvPr/>
            </p:nvSpPr>
            <p:spPr bwMode="auto">
              <a:xfrm>
                <a:off x="4213"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30" name="Freeform 1114"/>
              <p:cNvSpPr>
                <a:spLocks/>
              </p:cNvSpPr>
              <p:nvPr/>
            </p:nvSpPr>
            <p:spPr bwMode="auto">
              <a:xfrm>
                <a:off x="3794" y="1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31" name="Freeform 1115"/>
              <p:cNvSpPr>
                <a:spLocks/>
              </p:cNvSpPr>
              <p:nvPr/>
            </p:nvSpPr>
            <p:spPr bwMode="auto">
              <a:xfrm>
                <a:off x="4281"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32" name="Freeform 1116"/>
              <p:cNvSpPr>
                <a:spLocks/>
              </p:cNvSpPr>
              <p:nvPr/>
            </p:nvSpPr>
            <p:spPr bwMode="auto">
              <a:xfrm>
                <a:off x="4386" y="105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33" name="Freeform 1117"/>
              <p:cNvSpPr>
                <a:spLocks/>
              </p:cNvSpPr>
              <p:nvPr/>
            </p:nvSpPr>
            <p:spPr bwMode="auto">
              <a:xfrm>
                <a:off x="2768" y="2032"/>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34" name="Freeform 1118"/>
              <p:cNvSpPr>
                <a:spLocks/>
              </p:cNvSpPr>
              <p:nvPr/>
            </p:nvSpPr>
            <p:spPr bwMode="auto">
              <a:xfrm>
                <a:off x="4213"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35" name="Freeform 1119"/>
              <p:cNvSpPr>
                <a:spLocks/>
              </p:cNvSpPr>
              <p:nvPr/>
            </p:nvSpPr>
            <p:spPr bwMode="auto">
              <a:xfrm>
                <a:off x="4103"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36" name="Freeform 1120"/>
              <p:cNvSpPr>
                <a:spLocks/>
              </p:cNvSpPr>
              <p:nvPr/>
            </p:nvSpPr>
            <p:spPr bwMode="auto">
              <a:xfrm>
                <a:off x="3286" y="201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37" name="Freeform 1121"/>
              <p:cNvSpPr>
                <a:spLocks/>
              </p:cNvSpPr>
              <p:nvPr/>
            </p:nvSpPr>
            <p:spPr bwMode="auto">
              <a:xfrm>
                <a:off x="4302" y="12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38" name="Freeform 1122"/>
              <p:cNvSpPr>
                <a:spLocks/>
              </p:cNvSpPr>
              <p:nvPr/>
            </p:nvSpPr>
            <p:spPr bwMode="auto">
              <a:xfrm>
                <a:off x="4281" y="12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39" name="Freeform 1123"/>
              <p:cNvSpPr>
                <a:spLocks/>
              </p:cNvSpPr>
              <p:nvPr/>
            </p:nvSpPr>
            <p:spPr bwMode="auto">
              <a:xfrm>
                <a:off x="3857" y="164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40" name="Freeform 1124"/>
              <p:cNvSpPr>
                <a:spLocks/>
              </p:cNvSpPr>
              <p:nvPr/>
            </p:nvSpPr>
            <p:spPr bwMode="auto">
              <a:xfrm>
                <a:off x="4417"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41" name="Freeform 1125"/>
              <p:cNvSpPr>
                <a:spLocks/>
              </p:cNvSpPr>
              <p:nvPr/>
            </p:nvSpPr>
            <p:spPr bwMode="auto">
              <a:xfrm>
                <a:off x="4207"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42" name="Freeform 1126"/>
              <p:cNvSpPr>
                <a:spLocks/>
              </p:cNvSpPr>
              <p:nvPr/>
            </p:nvSpPr>
            <p:spPr bwMode="auto">
              <a:xfrm>
                <a:off x="3192" y="2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43" name="Freeform 1127"/>
              <p:cNvSpPr>
                <a:spLocks/>
              </p:cNvSpPr>
              <p:nvPr/>
            </p:nvSpPr>
            <p:spPr bwMode="auto">
              <a:xfrm>
                <a:off x="4302"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44" name="Freeform 1128"/>
              <p:cNvSpPr>
                <a:spLocks/>
              </p:cNvSpPr>
              <p:nvPr/>
            </p:nvSpPr>
            <p:spPr bwMode="auto">
              <a:xfrm>
                <a:off x="3836" y="15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45" name="Freeform 1129"/>
              <p:cNvSpPr>
                <a:spLocks/>
              </p:cNvSpPr>
              <p:nvPr/>
            </p:nvSpPr>
            <p:spPr bwMode="auto">
              <a:xfrm>
                <a:off x="3234" y="1362"/>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46" name="Freeform 1130"/>
              <p:cNvSpPr>
                <a:spLocks/>
              </p:cNvSpPr>
              <p:nvPr/>
            </p:nvSpPr>
            <p:spPr bwMode="auto">
              <a:xfrm>
                <a:off x="3799"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47" name="Freeform 1131"/>
              <p:cNvSpPr>
                <a:spLocks/>
              </p:cNvSpPr>
              <p:nvPr/>
            </p:nvSpPr>
            <p:spPr bwMode="auto">
              <a:xfrm>
                <a:off x="4139"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48" name="Freeform 1132"/>
              <p:cNvSpPr>
                <a:spLocks/>
              </p:cNvSpPr>
              <p:nvPr/>
            </p:nvSpPr>
            <p:spPr bwMode="auto">
              <a:xfrm>
                <a:off x="3731" y="14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49" name="Freeform 1133"/>
              <p:cNvSpPr>
                <a:spLocks/>
              </p:cNvSpPr>
              <p:nvPr/>
            </p:nvSpPr>
            <p:spPr bwMode="auto">
              <a:xfrm>
                <a:off x="4207" y="113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50" name="Freeform 1134"/>
              <p:cNvSpPr>
                <a:spLocks/>
              </p:cNvSpPr>
              <p:nvPr/>
            </p:nvSpPr>
            <p:spPr bwMode="auto">
              <a:xfrm>
                <a:off x="3647" y="14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51" name="Freeform 1135"/>
              <p:cNvSpPr>
                <a:spLocks/>
              </p:cNvSpPr>
              <p:nvPr/>
            </p:nvSpPr>
            <p:spPr bwMode="auto">
              <a:xfrm>
                <a:off x="4118"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52" name="Freeform 1136"/>
              <p:cNvSpPr>
                <a:spLocks/>
              </p:cNvSpPr>
              <p:nvPr/>
            </p:nvSpPr>
            <p:spPr bwMode="auto">
              <a:xfrm>
                <a:off x="2050" y="24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53" name="Freeform 1137"/>
              <p:cNvSpPr>
                <a:spLocks/>
              </p:cNvSpPr>
              <p:nvPr/>
            </p:nvSpPr>
            <p:spPr bwMode="auto">
              <a:xfrm>
                <a:off x="4323" y="149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54" name="Freeform 1138"/>
              <p:cNvSpPr>
                <a:spLocks/>
              </p:cNvSpPr>
              <p:nvPr/>
            </p:nvSpPr>
            <p:spPr bwMode="auto">
              <a:xfrm>
                <a:off x="4412" y="101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55" name="Freeform 1139"/>
              <p:cNvSpPr>
                <a:spLocks/>
              </p:cNvSpPr>
              <p:nvPr/>
            </p:nvSpPr>
            <p:spPr bwMode="auto">
              <a:xfrm>
                <a:off x="4145"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56" name="Freeform 1140"/>
              <p:cNvSpPr>
                <a:spLocks/>
              </p:cNvSpPr>
              <p:nvPr/>
            </p:nvSpPr>
            <p:spPr bwMode="auto">
              <a:xfrm>
                <a:off x="4166"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57" name="Freeform 1141"/>
              <p:cNvSpPr>
                <a:spLocks/>
              </p:cNvSpPr>
              <p:nvPr/>
            </p:nvSpPr>
            <p:spPr bwMode="auto">
              <a:xfrm>
                <a:off x="3281" y="2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58" name="Freeform 1142"/>
              <p:cNvSpPr>
                <a:spLocks/>
              </p:cNvSpPr>
              <p:nvPr/>
            </p:nvSpPr>
            <p:spPr bwMode="auto">
              <a:xfrm>
                <a:off x="4024"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59" name="Freeform 1143"/>
              <p:cNvSpPr>
                <a:spLocks/>
              </p:cNvSpPr>
              <p:nvPr/>
            </p:nvSpPr>
            <p:spPr bwMode="auto">
              <a:xfrm>
                <a:off x="2595" y="25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60" name="Freeform 1144"/>
              <p:cNvSpPr>
                <a:spLocks/>
              </p:cNvSpPr>
              <p:nvPr/>
            </p:nvSpPr>
            <p:spPr bwMode="auto">
              <a:xfrm>
                <a:off x="3799"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61" name="Freeform 1145"/>
              <p:cNvSpPr>
                <a:spLocks/>
              </p:cNvSpPr>
              <p:nvPr/>
            </p:nvSpPr>
            <p:spPr bwMode="auto">
              <a:xfrm>
                <a:off x="4061"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62" name="Freeform 1146"/>
              <p:cNvSpPr>
                <a:spLocks/>
              </p:cNvSpPr>
              <p:nvPr/>
            </p:nvSpPr>
            <p:spPr bwMode="auto">
              <a:xfrm>
                <a:off x="3527" y="14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63" name="Freeform 1147"/>
              <p:cNvSpPr>
                <a:spLocks/>
              </p:cNvSpPr>
              <p:nvPr/>
            </p:nvSpPr>
            <p:spPr bwMode="auto">
              <a:xfrm>
                <a:off x="2610" y="12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64" name="Freeform 1148"/>
              <p:cNvSpPr>
                <a:spLocks/>
              </p:cNvSpPr>
              <p:nvPr/>
            </p:nvSpPr>
            <p:spPr bwMode="auto">
              <a:xfrm>
                <a:off x="2396" y="151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65" name="Freeform 1149"/>
              <p:cNvSpPr>
                <a:spLocks/>
              </p:cNvSpPr>
              <p:nvPr/>
            </p:nvSpPr>
            <p:spPr bwMode="auto">
              <a:xfrm>
                <a:off x="4234"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66" name="Freeform 1150"/>
              <p:cNvSpPr>
                <a:spLocks/>
              </p:cNvSpPr>
              <p:nvPr/>
            </p:nvSpPr>
            <p:spPr bwMode="auto">
              <a:xfrm>
                <a:off x="4171" y="10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67" name="Freeform 1151"/>
              <p:cNvSpPr>
                <a:spLocks/>
              </p:cNvSpPr>
              <p:nvPr/>
            </p:nvSpPr>
            <p:spPr bwMode="auto">
              <a:xfrm>
                <a:off x="3883"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68" name="Freeform 1152"/>
              <p:cNvSpPr>
                <a:spLocks/>
              </p:cNvSpPr>
              <p:nvPr/>
            </p:nvSpPr>
            <p:spPr bwMode="auto">
              <a:xfrm>
                <a:off x="4003" y="11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69" name="Freeform 1153"/>
              <p:cNvSpPr>
                <a:spLocks/>
              </p:cNvSpPr>
              <p:nvPr/>
            </p:nvSpPr>
            <p:spPr bwMode="auto">
              <a:xfrm>
                <a:off x="2354" y="169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70" name="Freeform 1154"/>
              <p:cNvSpPr>
                <a:spLocks/>
              </p:cNvSpPr>
              <p:nvPr/>
            </p:nvSpPr>
            <p:spPr bwMode="auto">
              <a:xfrm>
                <a:off x="3925"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71" name="Freeform 1155"/>
              <p:cNvSpPr>
                <a:spLocks/>
              </p:cNvSpPr>
              <p:nvPr/>
            </p:nvSpPr>
            <p:spPr bwMode="auto">
              <a:xfrm>
                <a:off x="2993"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72" name="Freeform 1156"/>
              <p:cNvSpPr>
                <a:spLocks/>
              </p:cNvSpPr>
              <p:nvPr/>
            </p:nvSpPr>
            <p:spPr bwMode="auto">
              <a:xfrm>
                <a:off x="3600"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73" name="Freeform 1157"/>
              <p:cNvSpPr>
                <a:spLocks/>
              </p:cNvSpPr>
              <p:nvPr/>
            </p:nvSpPr>
            <p:spPr bwMode="auto">
              <a:xfrm>
                <a:off x="4192"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74" name="Freeform 1158"/>
              <p:cNvSpPr>
                <a:spLocks/>
              </p:cNvSpPr>
              <p:nvPr/>
            </p:nvSpPr>
            <p:spPr bwMode="auto">
              <a:xfrm>
                <a:off x="4045" y="141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75" name="Freeform 1159"/>
              <p:cNvSpPr>
                <a:spLocks/>
              </p:cNvSpPr>
              <p:nvPr/>
            </p:nvSpPr>
            <p:spPr bwMode="auto">
              <a:xfrm>
                <a:off x="4019" y="1561"/>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76" name="Freeform 1160"/>
              <p:cNvSpPr>
                <a:spLocks/>
              </p:cNvSpPr>
              <p:nvPr/>
            </p:nvSpPr>
            <p:spPr bwMode="auto">
              <a:xfrm>
                <a:off x="2877" y="189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77" name="Freeform 1161"/>
              <p:cNvSpPr>
                <a:spLocks/>
              </p:cNvSpPr>
              <p:nvPr/>
            </p:nvSpPr>
            <p:spPr bwMode="auto">
              <a:xfrm>
                <a:off x="4014" y="12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78" name="Freeform 1162"/>
              <p:cNvSpPr>
                <a:spLocks/>
              </p:cNvSpPr>
              <p:nvPr/>
            </p:nvSpPr>
            <p:spPr bwMode="auto">
              <a:xfrm>
                <a:off x="4145"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79" name="Freeform 1163"/>
              <p:cNvSpPr>
                <a:spLocks/>
              </p:cNvSpPr>
              <p:nvPr/>
            </p:nvSpPr>
            <p:spPr bwMode="auto">
              <a:xfrm>
                <a:off x="4427" y="1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80" name="Freeform 1164"/>
              <p:cNvSpPr>
                <a:spLocks/>
              </p:cNvSpPr>
              <p:nvPr/>
            </p:nvSpPr>
            <p:spPr bwMode="auto">
              <a:xfrm>
                <a:off x="4171"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81" name="Freeform 1165"/>
              <p:cNvSpPr>
                <a:spLocks/>
              </p:cNvSpPr>
              <p:nvPr/>
            </p:nvSpPr>
            <p:spPr bwMode="auto">
              <a:xfrm>
                <a:off x="4323" y="10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82" name="Freeform 1166"/>
              <p:cNvSpPr>
                <a:spLocks/>
              </p:cNvSpPr>
              <p:nvPr/>
            </p:nvSpPr>
            <p:spPr bwMode="auto">
              <a:xfrm>
                <a:off x="4098" y="1225"/>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83" name="Freeform 1167"/>
              <p:cNvSpPr>
                <a:spLocks/>
              </p:cNvSpPr>
              <p:nvPr/>
            </p:nvSpPr>
            <p:spPr bwMode="auto">
              <a:xfrm>
                <a:off x="3249" y="172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84" name="Freeform 1168"/>
              <p:cNvSpPr>
                <a:spLocks/>
              </p:cNvSpPr>
              <p:nvPr/>
            </p:nvSpPr>
            <p:spPr bwMode="auto">
              <a:xfrm>
                <a:off x="2532" y="12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85" name="Freeform 1169"/>
              <p:cNvSpPr>
                <a:spLocks/>
              </p:cNvSpPr>
              <p:nvPr/>
            </p:nvSpPr>
            <p:spPr bwMode="auto">
              <a:xfrm>
                <a:off x="3679" y="18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86" name="Freeform 1170"/>
              <p:cNvSpPr>
                <a:spLocks/>
              </p:cNvSpPr>
              <p:nvPr/>
            </p:nvSpPr>
            <p:spPr bwMode="auto">
              <a:xfrm>
                <a:off x="4066"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87" name="Freeform 1171"/>
              <p:cNvSpPr>
                <a:spLocks/>
              </p:cNvSpPr>
              <p:nvPr/>
            </p:nvSpPr>
            <p:spPr bwMode="auto">
              <a:xfrm>
                <a:off x="3967"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88" name="Freeform 1172"/>
              <p:cNvSpPr>
                <a:spLocks/>
              </p:cNvSpPr>
              <p:nvPr/>
            </p:nvSpPr>
            <p:spPr bwMode="auto">
              <a:xfrm>
                <a:off x="3260" y="207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89" name="Freeform 1173"/>
              <p:cNvSpPr>
                <a:spLocks/>
              </p:cNvSpPr>
              <p:nvPr/>
            </p:nvSpPr>
            <p:spPr bwMode="auto">
              <a:xfrm>
                <a:off x="4098" y="159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90" name="Freeform 1174"/>
              <p:cNvSpPr>
                <a:spLocks/>
              </p:cNvSpPr>
              <p:nvPr/>
            </p:nvSpPr>
            <p:spPr bwMode="auto">
              <a:xfrm>
                <a:off x="3762" y="144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91" name="Freeform 1175"/>
              <p:cNvSpPr>
                <a:spLocks/>
              </p:cNvSpPr>
              <p:nvPr/>
            </p:nvSpPr>
            <p:spPr bwMode="auto">
              <a:xfrm>
                <a:off x="4071" y="151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92" name="Freeform 1176"/>
              <p:cNvSpPr>
                <a:spLocks/>
              </p:cNvSpPr>
              <p:nvPr/>
            </p:nvSpPr>
            <p:spPr bwMode="auto">
              <a:xfrm>
                <a:off x="3061" y="16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93" name="Freeform 1177"/>
              <p:cNvSpPr>
                <a:spLocks/>
              </p:cNvSpPr>
              <p:nvPr/>
            </p:nvSpPr>
            <p:spPr bwMode="auto">
              <a:xfrm>
                <a:off x="3940" y="2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94" name="Freeform 1178"/>
              <p:cNvSpPr>
                <a:spLocks/>
              </p:cNvSpPr>
              <p:nvPr/>
            </p:nvSpPr>
            <p:spPr bwMode="auto">
              <a:xfrm>
                <a:off x="4103"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595" name="Freeform 1179"/>
              <p:cNvSpPr>
                <a:spLocks/>
              </p:cNvSpPr>
              <p:nvPr/>
            </p:nvSpPr>
            <p:spPr bwMode="auto">
              <a:xfrm>
                <a:off x="3783" y="15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96" name="Freeform 1180"/>
              <p:cNvSpPr>
                <a:spLocks/>
              </p:cNvSpPr>
              <p:nvPr/>
            </p:nvSpPr>
            <p:spPr bwMode="auto">
              <a:xfrm>
                <a:off x="4202" y="13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97" name="Freeform 1181"/>
              <p:cNvSpPr>
                <a:spLocks/>
              </p:cNvSpPr>
              <p:nvPr/>
            </p:nvSpPr>
            <p:spPr bwMode="auto">
              <a:xfrm>
                <a:off x="2940"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98" name="Freeform 1182"/>
              <p:cNvSpPr>
                <a:spLocks/>
              </p:cNvSpPr>
              <p:nvPr/>
            </p:nvSpPr>
            <p:spPr bwMode="auto">
              <a:xfrm>
                <a:off x="3867" y="161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599" name="Freeform 1183"/>
              <p:cNvSpPr>
                <a:spLocks/>
              </p:cNvSpPr>
              <p:nvPr/>
            </p:nvSpPr>
            <p:spPr bwMode="auto">
              <a:xfrm>
                <a:off x="3490" y="17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00" name="Freeform 1184"/>
              <p:cNvSpPr>
                <a:spLocks/>
              </p:cNvSpPr>
              <p:nvPr/>
            </p:nvSpPr>
            <p:spPr bwMode="auto">
              <a:xfrm>
                <a:off x="4291"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01" name="Freeform 1185"/>
              <p:cNvSpPr>
                <a:spLocks/>
              </p:cNvSpPr>
              <p:nvPr/>
            </p:nvSpPr>
            <p:spPr bwMode="auto">
              <a:xfrm>
                <a:off x="4155"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02" name="Freeform 1186"/>
              <p:cNvSpPr>
                <a:spLocks/>
              </p:cNvSpPr>
              <p:nvPr/>
            </p:nvSpPr>
            <p:spPr bwMode="auto">
              <a:xfrm>
                <a:off x="4071"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03" name="Freeform 1187"/>
              <p:cNvSpPr>
                <a:spLocks/>
              </p:cNvSpPr>
              <p:nvPr/>
            </p:nvSpPr>
            <p:spPr bwMode="auto">
              <a:xfrm>
                <a:off x="4108"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04" name="Freeform 1188"/>
              <p:cNvSpPr>
                <a:spLocks/>
              </p:cNvSpPr>
              <p:nvPr/>
            </p:nvSpPr>
            <p:spPr bwMode="auto">
              <a:xfrm>
                <a:off x="2998" y="14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05" name="Freeform 1189"/>
              <p:cNvSpPr>
                <a:spLocks/>
              </p:cNvSpPr>
              <p:nvPr/>
            </p:nvSpPr>
            <p:spPr bwMode="auto">
              <a:xfrm>
                <a:off x="3145" y="217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06" name="Freeform 1190"/>
              <p:cNvSpPr>
                <a:spLocks/>
              </p:cNvSpPr>
              <p:nvPr/>
            </p:nvSpPr>
            <p:spPr bwMode="auto">
              <a:xfrm>
                <a:off x="3501" y="16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07" name="Freeform 1191"/>
              <p:cNvSpPr>
                <a:spLocks/>
              </p:cNvSpPr>
              <p:nvPr/>
            </p:nvSpPr>
            <p:spPr bwMode="auto">
              <a:xfrm>
                <a:off x="4244"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08" name="Freeform 1192"/>
              <p:cNvSpPr>
                <a:spLocks/>
              </p:cNvSpPr>
              <p:nvPr/>
            </p:nvSpPr>
            <p:spPr bwMode="auto">
              <a:xfrm>
                <a:off x="3951"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09" name="Freeform 1193"/>
              <p:cNvSpPr>
                <a:spLocks/>
              </p:cNvSpPr>
              <p:nvPr/>
            </p:nvSpPr>
            <p:spPr bwMode="auto">
              <a:xfrm>
                <a:off x="3438" y="18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10" name="Freeform 1194"/>
              <p:cNvSpPr>
                <a:spLocks/>
              </p:cNvSpPr>
              <p:nvPr/>
            </p:nvSpPr>
            <p:spPr bwMode="auto">
              <a:xfrm>
                <a:off x="3626" y="14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11" name="Freeform 1195"/>
              <p:cNvSpPr>
                <a:spLocks/>
              </p:cNvSpPr>
              <p:nvPr/>
            </p:nvSpPr>
            <p:spPr bwMode="auto">
              <a:xfrm>
                <a:off x="4071"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12" name="Freeform 1196"/>
              <p:cNvSpPr>
                <a:spLocks/>
              </p:cNvSpPr>
              <p:nvPr/>
            </p:nvSpPr>
            <p:spPr bwMode="auto">
              <a:xfrm>
                <a:off x="2987" y="175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13" name="Freeform 1197"/>
              <p:cNvSpPr>
                <a:spLocks/>
              </p:cNvSpPr>
              <p:nvPr/>
            </p:nvSpPr>
            <p:spPr bwMode="auto">
              <a:xfrm>
                <a:off x="4150"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14" name="Freeform 1198"/>
              <p:cNvSpPr>
                <a:spLocks/>
              </p:cNvSpPr>
              <p:nvPr/>
            </p:nvSpPr>
            <p:spPr bwMode="auto">
              <a:xfrm>
                <a:off x="4171"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15" name="Freeform 1199"/>
              <p:cNvSpPr>
                <a:spLocks/>
              </p:cNvSpPr>
              <p:nvPr/>
            </p:nvSpPr>
            <p:spPr bwMode="auto">
              <a:xfrm>
                <a:off x="3396" y="16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16" name="Freeform 1200"/>
              <p:cNvSpPr>
                <a:spLocks/>
              </p:cNvSpPr>
              <p:nvPr/>
            </p:nvSpPr>
            <p:spPr bwMode="auto">
              <a:xfrm>
                <a:off x="4359"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17" name="Freeform 1201"/>
              <p:cNvSpPr>
                <a:spLocks/>
              </p:cNvSpPr>
              <p:nvPr/>
            </p:nvSpPr>
            <p:spPr bwMode="auto">
              <a:xfrm>
                <a:off x="2689" y="165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18" name="Freeform 1202"/>
              <p:cNvSpPr>
                <a:spLocks/>
              </p:cNvSpPr>
              <p:nvPr/>
            </p:nvSpPr>
            <p:spPr bwMode="auto">
              <a:xfrm>
                <a:off x="2495" y="25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19" name="Freeform 1203"/>
              <p:cNvSpPr>
                <a:spLocks/>
              </p:cNvSpPr>
              <p:nvPr/>
            </p:nvSpPr>
            <p:spPr bwMode="auto">
              <a:xfrm>
                <a:off x="4066" y="13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20" name="Freeform 1204"/>
              <p:cNvSpPr>
                <a:spLocks/>
              </p:cNvSpPr>
              <p:nvPr/>
            </p:nvSpPr>
            <p:spPr bwMode="auto">
              <a:xfrm>
                <a:off x="4244"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21" name="Freeform 1205"/>
              <p:cNvSpPr>
                <a:spLocks/>
              </p:cNvSpPr>
              <p:nvPr/>
            </p:nvSpPr>
            <p:spPr bwMode="auto">
              <a:xfrm>
                <a:off x="3097" y="13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22" name="Freeform 1206"/>
              <p:cNvSpPr>
                <a:spLocks/>
              </p:cNvSpPr>
              <p:nvPr/>
            </p:nvSpPr>
            <p:spPr bwMode="auto">
              <a:xfrm>
                <a:off x="4234" y="12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23" name="Freeform 1207"/>
              <p:cNvSpPr>
                <a:spLocks/>
              </p:cNvSpPr>
              <p:nvPr/>
            </p:nvSpPr>
            <p:spPr bwMode="auto">
              <a:xfrm>
                <a:off x="3825" y="170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24" name="Freeform 1208"/>
              <p:cNvSpPr>
                <a:spLocks/>
              </p:cNvSpPr>
              <p:nvPr/>
            </p:nvSpPr>
            <p:spPr bwMode="auto">
              <a:xfrm>
                <a:off x="4103"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25" name="Freeform 1209"/>
              <p:cNvSpPr>
                <a:spLocks/>
              </p:cNvSpPr>
              <p:nvPr/>
            </p:nvSpPr>
            <p:spPr bwMode="auto">
              <a:xfrm>
                <a:off x="4035"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26" name="Freeform 1210"/>
              <p:cNvSpPr>
                <a:spLocks/>
              </p:cNvSpPr>
              <p:nvPr/>
            </p:nvSpPr>
            <p:spPr bwMode="auto">
              <a:xfrm>
                <a:off x="3904" y="12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27" name="Freeform 1211"/>
              <p:cNvSpPr>
                <a:spLocks/>
              </p:cNvSpPr>
              <p:nvPr/>
            </p:nvSpPr>
            <p:spPr bwMode="auto">
              <a:xfrm>
                <a:off x="3977" y="155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28" name="Freeform 1212"/>
              <p:cNvSpPr>
                <a:spLocks/>
              </p:cNvSpPr>
              <p:nvPr/>
            </p:nvSpPr>
            <p:spPr bwMode="auto">
              <a:xfrm>
                <a:off x="4223" y="10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29" name="Freeform 1213"/>
              <p:cNvSpPr>
                <a:spLocks/>
              </p:cNvSpPr>
              <p:nvPr/>
            </p:nvSpPr>
            <p:spPr bwMode="auto">
              <a:xfrm>
                <a:off x="2794" y="186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9" name="Group 1415"/>
            <p:cNvGrpSpPr>
              <a:grpSpLocks/>
            </p:cNvGrpSpPr>
            <p:nvPr/>
          </p:nvGrpSpPr>
          <p:grpSpPr bwMode="auto">
            <a:xfrm>
              <a:off x="1485" y="969"/>
              <a:ext cx="3068" cy="1765"/>
              <a:chOff x="1485" y="969"/>
              <a:chExt cx="3068" cy="1765"/>
            </a:xfrm>
          </p:grpSpPr>
          <p:sp>
            <p:nvSpPr>
              <p:cNvPr id="317631" name="Freeform 1215"/>
              <p:cNvSpPr>
                <a:spLocks/>
              </p:cNvSpPr>
              <p:nvPr/>
            </p:nvSpPr>
            <p:spPr bwMode="auto">
              <a:xfrm>
                <a:off x="1485" y="14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32" name="Freeform 1216"/>
              <p:cNvSpPr>
                <a:spLocks/>
              </p:cNvSpPr>
              <p:nvPr/>
            </p:nvSpPr>
            <p:spPr bwMode="auto">
              <a:xfrm>
                <a:off x="3930"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33" name="Freeform 1217"/>
              <p:cNvSpPr>
                <a:spLocks/>
              </p:cNvSpPr>
              <p:nvPr/>
            </p:nvSpPr>
            <p:spPr bwMode="auto">
              <a:xfrm>
                <a:off x="3286" y="18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34" name="Freeform 1218"/>
              <p:cNvSpPr>
                <a:spLocks/>
              </p:cNvSpPr>
              <p:nvPr/>
            </p:nvSpPr>
            <p:spPr bwMode="auto">
              <a:xfrm>
                <a:off x="4087" y="14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35" name="Freeform 1219"/>
              <p:cNvSpPr>
                <a:spLocks/>
              </p:cNvSpPr>
              <p:nvPr/>
            </p:nvSpPr>
            <p:spPr bwMode="auto">
              <a:xfrm>
                <a:off x="4244"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36" name="Freeform 1220"/>
              <p:cNvSpPr>
                <a:spLocks/>
              </p:cNvSpPr>
              <p:nvPr/>
            </p:nvSpPr>
            <p:spPr bwMode="auto">
              <a:xfrm>
                <a:off x="3260" y="15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37" name="Freeform 1221"/>
              <p:cNvSpPr>
                <a:spLocks/>
              </p:cNvSpPr>
              <p:nvPr/>
            </p:nvSpPr>
            <p:spPr bwMode="auto">
              <a:xfrm>
                <a:off x="4234" y="1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38" name="Freeform 1222"/>
              <p:cNvSpPr>
                <a:spLocks/>
              </p:cNvSpPr>
              <p:nvPr/>
            </p:nvSpPr>
            <p:spPr bwMode="auto">
              <a:xfrm>
                <a:off x="3810" y="1561"/>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39" name="Freeform 1223"/>
              <p:cNvSpPr>
                <a:spLocks/>
              </p:cNvSpPr>
              <p:nvPr/>
            </p:nvSpPr>
            <p:spPr bwMode="auto">
              <a:xfrm>
                <a:off x="4207"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40" name="Freeform 1224"/>
              <p:cNvSpPr>
                <a:spLocks/>
              </p:cNvSpPr>
              <p:nvPr/>
            </p:nvSpPr>
            <p:spPr bwMode="auto">
              <a:xfrm>
                <a:off x="2710" y="2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41" name="Freeform 1225"/>
              <p:cNvSpPr>
                <a:spLocks/>
              </p:cNvSpPr>
              <p:nvPr/>
            </p:nvSpPr>
            <p:spPr bwMode="auto">
              <a:xfrm>
                <a:off x="3783" y="13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42" name="Freeform 1226"/>
              <p:cNvSpPr>
                <a:spLocks/>
              </p:cNvSpPr>
              <p:nvPr/>
            </p:nvSpPr>
            <p:spPr bwMode="auto">
              <a:xfrm>
                <a:off x="3584" y="175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43" name="Freeform 1227"/>
              <p:cNvSpPr>
                <a:spLocks/>
              </p:cNvSpPr>
              <p:nvPr/>
            </p:nvSpPr>
            <p:spPr bwMode="auto">
              <a:xfrm>
                <a:off x="4134"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44" name="Freeform 1228"/>
              <p:cNvSpPr>
                <a:spLocks/>
              </p:cNvSpPr>
              <p:nvPr/>
            </p:nvSpPr>
            <p:spPr bwMode="auto">
              <a:xfrm>
                <a:off x="3741" y="151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45" name="Freeform 1229"/>
              <p:cNvSpPr>
                <a:spLocks/>
              </p:cNvSpPr>
              <p:nvPr/>
            </p:nvSpPr>
            <p:spPr bwMode="auto">
              <a:xfrm>
                <a:off x="4014"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46" name="Freeform 1230"/>
              <p:cNvSpPr>
                <a:spLocks/>
              </p:cNvSpPr>
              <p:nvPr/>
            </p:nvSpPr>
            <p:spPr bwMode="auto">
              <a:xfrm>
                <a:off x="4202"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47" name="Freeform 1231"/>
              <p:cNvSpPr>
                <a:spLocks/>
              </p:cNvSpPr>
              <p:nvPr/>
            </p:nvSpPr>
            <p:spPr bwMode="auto">
              <a:xfrm>
                <a:off x="4035"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48" name="Freeform 1232"/>
              <p:cNvSpPr>
                <a:spLocks/>
              </p:cNvSpPr>
              <p:nvPr/>
            </p:nvSpPr>
            <p:spPr bwMode="auto">
              <a:xfrm>
                <a:off x="3820" y="169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49" name="Freeform 1233"/>
              <p:cNvSpPr>
                <a:spLocks/>
              </p:cNvSpPr>
              <p:nvPr/>
            </p:nvSpPr>
            <p:spPr bwMode="auto">
              <a:xfrm>
                <a:off x="3993"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50" name="Freeform 1234"/>
              <p:cNvSpPr>
                <a:spLocks/>
              </p:cNvSpPr>
              <p:nvPr/>
            </p:nvSpPr>
            <p:spPr bwMode="auto">
              <a:xfrm>
                <a:off x="4061"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51" name="Freeform 1235"/>
              <p:cNvSpPr>
                <a:spLocks/>
              </p:cNvSpPr>
              <p:nvPr/>
            </p:nvSpPr>
            <p:spPr bwMode="auto">
              <a:xfrm>
                <a:off x="3998" y="13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52" name="Freeform 1236"/>
              <p:cNvSpPr>
                <a:spLocks/>
              </p:cNvSpPr>
              <p:nvPr/>
            </p:nvSpPr>
            <p:spPr bwMode="auto">
              <a:xfrm>
                <a:off x="3961"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53" name="Freeform 1237"/>
              <p:cNvSpPr>
                <a:spLocks/>
              </p:cNvSpPr>
              <p:nvPr/>
            </p:nvSpPr>
            <p:spPr bwMode="auto">
              <a:xfrm>
                <a:off x="4045"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54" name="Freeform 1238"/>
              <p:cNvSpPr>
                <a:spLocks/>
              </p:cNvSpPr>
              <p:nvPr/>
            </p:nvSpPr>
            <p:spPr bwMode="auto">
              <a:xfrm>
                <a:off x="3254" y="14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55" name="Freeform 1239"/>
              <p:cNvSpPr>
                <a:spLocks/>
              </p:cNvSpPr>
              <p:nvPr/>
            </p:nvSpPr>
            <p:spPr bwMode="auto">
              <a:xfrm>
                <a:off x="4145" y="11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56" name="Freeform 1240"/>
              <p:cNvSpPr>
                <a:spLocks/>
              </p:cNvSpPr>
              <p:nvPr/>
            </p:nvSpPr>
            <p:spPr bwMode="auto">
              <a:xfrm>
                <a:off x="2500" y="23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57" name="Freeform 1241"/>
              <p:cNvSpPr>
                <a:spLocks/>
              </p:cNvSpPr>
              <p:nvPr/>
            </p:nvSpPr>
            <p:spPr bwMode="auto">
              <a:xfrm>
                <a:off x="4145"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58" name="Freeform 1242"/>
              <p:cNvSpPr>
                <a:spLocks/>
              </p:cNvSpPr>
              <p:nvPr/>
            </p:nvSpPr>
            <p:spPr bwMode="auto">
              <a:xfrm>
                <a:off x="4244" y="11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59" name="Freeform 1243"/>
              <p:cNvSpPr>
                <a:spLocks/>
              </p:cNvSpPr>
              <p:nvPr/>
            </p:nvSpPr>
            <p:spPr bwMode="auto">
              <a:xfrm>
                <a:off x="4166" y="16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60" name="Freeform 1244"/>
              <p:cNvSpPr>
                <a:spLocks/>
              </p:cNvSpPr>
              <p:nvPr/>
            </p:nvSpPr>
            <p:spPr bwMode="auto">
              <a:xfrm>
                <a:off x="3401" y="162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61" name="Freeform 1245"/>
              <p:cNvSpPr>
                <a:spLocks/>
              </p:cNvSpPr>
              <p:nvPr/>
            </p:nvSpPr>
            <p:spPr bwMode="auto">
              <a:xfrm>
                <a:off x="2642" y="24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62" name="Freeform 1246"/>
              <p:cNvSpPr>
                <a:spLocks/>
              </p:cNvSpPr>
              <p:nvPr/>
            </p:nvSpPr>
            <p:spPr bwMode="auto">
              <a:xfrm>
                <a:off x="3658"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63" name="Freeform 1247"/>
              <p:cNvSpPr>
                <a:spLocks/>
              </p:cNvSpPr>
              <p:nvPr/>
            </p:nvSpPr>
            <p:spPr bwMode="auto">
              <a:xfrm>
                <a:off x="2851" y="15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64" name="Freeform 1248"/>
              <p:cNvSpPr>
                <a:spLocks/>
              </p:cNvSpPr>
              <p:nvPr/>
            </p:nvSpPr>
            <p:spPr bwMode="auto">
              <a:xfrm>
                <a:off x="4291" y="10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65" name="Freeform 1249"/>
              <p:cNvSpPr>
                <a:spLocks/>
              </p:cNvSpPr>
              <p:nvPr/>
            </p:nvSpPr>
            <p:spPr bwMode="auto">
              <a:xfrm>
                <a:off x="4124"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66" name="Freeform 1250"/>
              <p:cNvSpPr>
                <a:spLocks/>
              </p:cNvSpPr>
              <p:nvPr/>
            </p:nvSpPr>
            <p:spPr bwMode="auto">
              <a:xfrm>
                <a:off x="4328"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67" name="Freeform 1251"/>
              <p:cNvSpPr>
                <a:spLocks/>
              </p:cNvSpPr>
              <p:nvPr/>
            </p:nvSpPr>
            <p:spPr bwMode="auto">
              <a:xfrm>
                <a:off x="4207" y="107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68" name="Freeform 1252"/>
              <p:cNvSpPr>
                <a:spLocks/>
              </p:cNvSpPr>
              <p:nvPr/>
            </p:nvSpPr>
            <p:spPr bwMode="auto">
              <a:xfrm>
                <a:off x="4098" y="112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69" name="Freeform 1253"/>
              <p:cNvSpPr>
                <a:spLocks/>
              </p:cNvSpPr>
              <p:nvPr/>
            </p:nvSpPr>
            <p:spPr bwMode="auto">
              <a:xfrm>
                <a:off x="4166" y="104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70" name="Freeform 1254"/>
              <p:cNvSpPr>
                <a:spLocks/>
              </p:cNvSpPr>
              <p:nvPr/>
            </p:nvSpPr>
            <p:spPr bwMode="auto">
              <a:xfrm>
                <a:off x="4103"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71" name="Freeform 1255"/>
              <p:cNvSpPr>
                <a:spLocks/>
              </p:cNvSpPr>
              <p:nvPr/>
            </p:nvSpPr>
            <p:spPr bwMode="auto">
              <a:xfrm>
                <a:off x="4118" y="16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72" name="Freeform 1256"/>
              <p:cNvSpPr>
                <a:spLocks/>
              </p:cNvSpPr>
              <p:nvPr/>
            </p:nvSpPr>
            <p:spPr bwMode="auto">
              <a:xfrm>
                <a:off x="4333" y="186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73" name="Freeform 1257"/>
              <p:cNvSpPr>
                <a:spLocks/>
              </p:cNvSpPr>
              <p:nvPr/>
            </p:nvSpPr>
            <p:spPr bwMode="auto">
              <a:xfrm>
                <a:off x="4333"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74" name="Freeform 1258"/>
              <p:cNvSpPr>
                <a:spLocks/>
              </p:cNvSpPr>
              <p:nvPr/>
            </p:nvSpPr>
            <p:spPr bwMode="auto">
              <a:xfrm>
                <a:off x="4077"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75" name="Freeform 1259"/>
              <p:cNvSpPr>
                <a:spLocks/>
              </p:cNvSpPr>
              <p:nvPr/>
            </p:nvSpPr>
            <p:spPr bwMode="auto">
              <a:xfrm>
                <a:off x="2228" y="16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76" name="Freeform 1260"/>
              <p:cNvSpPr>
                <a:spLocks/>
              </p:cNvSpPr>
              <p:nvPr/>
            </p:nvSpPr>
            <p:spPr bwMode="auto">
              <a:xfrm>
                <a:off x="2888" y="15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77" name="Freeform 1261"/>
              <p:cNvSpPr>
                <a:spLocks/>
              </p:cNvSpPr>
              <p:nvPr/>
            </p:nvSpPr>
            <p:spPr bwMode="auto">
              <a:xfrm>
                <a:off x="4113" y="149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78" name="Freeform 1262"/>
              <p:cNvSpPr>
                <a:spLocks/>
              </p:cNvSpPr>
              <p:nvPr/>
            </p:nvSpPr>
            <p:spPr bwMode="auto">
              <a:xfrm>
                <a:off x="3982"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79" name="Freeform 1263"/>
              <p:cNvSpPr>
                <a:spLocks/>
              </p:cNvSpPr>
              <p:nvPr/>
            </p:nvSpPr>
            <p:spPr bwMode="auto">
              <a:xfrm>
                <a:off x="4009" y="169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80" name="Freeform 1264"/>
              <p:cNvSpPr>
                <a:spLocks/>
              </p:cNvSpPr>
              <p:nvPr/>
            </p:nvSpPr>
            <p:spPr bwMode="auto">
              <a:xfrm>
                <a:off x="4427"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81" name="Freeform 1265"/>
              <p:cNvSpPr>
                <a:spLocks/>
              </p:cNvSpPr>
              <p:nvPr/>
            </p:nvSpPr>
            <p:spPr bwMode="auto">
              <a:xfrm>
                <a:off x="4323"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82" name="Freeform 1266"/>
              <p:cNvSpPr>
                <a:spLocks/>
              </p:cNvSpPr>
              <p:nvPr/>
            </p:nvSpPr>
            <p:spPr bwMode="auto">
              <a:xfrm>
                <a:off x="4302"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83" name="Freeform 1267"/>
              <p:cNvSpPr>
                <a:spLocks/>
              </p:cNvSpPr>
              <p:nvPr/>
            </p:nvSpPr>
            <p:spPr bwMode="auto">
              <a:xfrm>
                <a:off x="3925"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84" name="Freeform 1268"/>
              <p:cNvSpPr>
                <a:spLocks/>
              </p:cNvSpPr>
              <p:nvPr/>
            </p:nvSpPr>
            <p:spPr bwMode="auto">
              <a:xfrm>
                <a:off x="2563" y="261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85" name="Freeform 1269"/>
              <p:cNvSpPr>
                <a:spLocks/>
              </p:cNvSpPr>
              <p:nvPr/>
            </p:nvSpPr>
            <p:spPr bwMode="auto">
              <a:xfrm>
                <a:off x="4056" y="13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86" name="Freeform 1270"/>
              <p:cNvSpPr>
                <a:spLocks/>
              </p:cNvSpPr>
              <p:nvPr/>
            </p:nvSpPr>
            <p:spPr bwMode="auto">
              <a:xfrm>
                <a:off x="4077" y="15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87" name="Freeform 1271"/>
              <p:cNvSpPr>
                <a:spLocks/>
              </p:cNvSpPr>
              <p:nvPr/>
            </p:nvSpPr>
            <p:spPr bwMode="auto">
              <a:xfrm>
                <a:off x="3830"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88" name="Freeform 1272"/>
              <p:cNvSpPr>
                <a:spLocks/>
              </p:cNvSpPr>
              <p:nvPr/>
            </p:nvSpPr>
            <p:spPr bwMode="auto">
              <a:xfrm>
                <a:off x="4239"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89" name="Freeform 1273"/>
              <p:cNvSpPr>
                <a:spLocks/>
              </p:cNvSpPr>
              <p:nvPr/>
            </p:nvSpPr>
            <p:spPr bwMode="auto">
              <a:xfrm>
                <a:off x="4045" y="14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90" name="Freeform 1274"/>
              <p:cNvSpPr>
                <a:spLocks/>
              </p:cNvSpPr>
              <p:nvPr/>
            </p:nvSpPr>
            <p:spPr bwMode="auto">
              <a:xfrm>
                <a:off x="4113"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91" name="Freeform 1275"/>
              <p:cNvSpPr>
                <a:spLocks/>
              </p:cNvSpPr>
              <p:nvPr/>
            </p:nvSpPr>
            <p:spPr bwMode="auto">
              <a:xfrm>
                <a:off x="4265" y="190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92" name="Freeform 1276"/>
              <p:cNvSpPr>
                <a:spLocks/>
              </p:cNvSpPr>
              <p:nvPr/>
            </p:nvSpPr>
            <p:spPr bwMode="auto">
              <a:xfrm>
                <a:off x="4375" y="105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93" name="Freeform 1277"/>
              <p:cNvSpPr>
                <a:spLocks/>
              </p:cNvSpPr>
              <p:nvPr/>
            </p:nvSpPr>
            <p:spPr bwMode="auto">
              <a:xfrm>
                <a:off x="4077"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94" name="Freeform 1278"/>
              <p:cNvSpPr>
                <a:spLocks/>
              </p:cNvSpPr>
              <p:nvPr/>
            </p:nvSpPr>
            <p:spPr bwMode="auto">
              <a:xfrm>
                <a:off x="4354" y="10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95" name="Freeform 1279"/>
              <p:cNvSpPr>
                <a:spLocks/>
              </p:cNvSpPr>
              <p:nvPr/>
            </p:nvSpPr>
            <p:spPr bwMode="auto">
              <a:xfrm>
                <a:off x="4291"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96" name="Freeform 1280"/>
              <p:cNvSpPr>
                <a:spLocks/>
              </p:cNvSpPr>
              <p:nvPr/>
            </p:nvSpPr>
            <p:spPr bwMode="auto">
              <a:xfrm>
                <a:off x="4234"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97" name="Freeform 1281"/>
              <p:cNvSpPr>
                <a:spLocks/>
              </p:cNvSpPr>
              <p:nvPr/>
            </p:nvSpPr>
            <p:spPr bwMode="auto">
              <a:xfrm>
                <a:off x="4077" y="12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698" name="Freeform 1282"/>
              <p:cNvSpPr>
                <a:spLocks/>
              </p:cNvSpPr>
              <p:nvPr/>
            </p:nvSpPr>
            <p:spPr bwMode="auto">
              <a:xfrm>
                <a:off x="3453" y="172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699" name="Freeform 1283"/>
              <p:cNvSpPr>
                <a:spLocks/>
              </p:cNvSpPr>
              <p:nvPr/>
            </p:nvSpPr>
            <p:spPr bwMode="auto">
              <a:xfrm>
                <a:off x="3967"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00" name="Freeform 1284"/>
              <p:cNvSpPr>
                <a:spLocks/>
              </p:cNvSpPr>
              <p:nvPr/>
            </p:nvSpPr>
            <p:spPr bwMode="auto">
              <a:xfrm>
                <a:off x="1773" y="271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01" name="Freeform 1285"/>
              <p:cNvSpPr>
                <a:spLocks/>
              </p:cNvSpPr>
              <p:nvPr/>
            </p:nvSpPr>
            <p:spPr bwMode="auto">
              <a:xfrm>
                <a:off x="2982" y="13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02" name="Freeform 1286"/>
              <p:cNvSpPr>
                <a:spLocks/>
              </p:cNvSpPr>
              <p:nvPr/>
            </p:nvSpPr>
            <p:spPr bwMode="auto">
              <a:xfrm>
                <a:off x="3124" y="180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03" name="Freeform 1287"/>
              <p:cNvSpPr>
                <a:spLocks/>
              </p:cNvSpPr>
              <p:nvPr/>
            </p:nvSpPr>
            <p:spPr bwMode="auto">
              <a:xfrm>
                <a:off x="4124"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04" name="Freeform 1288"/>
              <p:cNvSpPr>
                <a:spLocks/>
              </p:cNvSpPr>
              <p:nvPr/>
            </p:nvSpPr>
            <p:spPr bwMode="auto">
              <a:xfrm>
                <a:off x="4171" y="15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05" name="Freeform 1289"/>
              <p:cNvSpPr>
                <a:spLocks/>
              </p:cNvSpPr>
              <p:nvPr/>
            </p:nvSpPr>
            <p:spPr bwMode="auto">
              <a:xfrm>
                <a:off x="4187" y="118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06" name="Freeform 1290"/>
              <p:cNvSpPr>
                <a:spLocks/>
              </p:cNvSpPr>
              <p:nvPr/>
            </p:nvSpPr>
            <p:spPr bwMode="auto">
              <a:xfrm>
                <a:off x="2909" y="18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07" name="Freeform 1291"/>
              <p:cNvSpPr>
                <a:spLocks/>
              </p:cNvSpPr>
              <p:nvPr/>
            </p:nvSpPr>
            <p:spPr bwMode="auto">
              <a:xfrm>
                <a:off x="3799" y="1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08" name="Freeform 1292"/>
              <p:cNvSpPr>
                <a:spLocks/>
              </p:cNvSpPr>
              <p:nvPr/>
            </p:nvSpPr>
            <p:spPr bwMode="auto">
              <a:xfrm>
                <a:off x="4103"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09" name="Freeform 1293"/>
              <p:cNvSpPr>
                <a:spLocks/>
              </p:cNvSpPr>
              <p:nvPr/>
            </p:nvSpPr>
            <p:spPr bwMode="auto">
              <a:xfrm>
                <a:off x="3652"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10" name="Freeform 1294"/>
              <p:cNvSpPr>
                <a:spLocks/>
              </p:cNvSpPr>
              <p:nvPr/>
            </p:nvSpPr>
            <p:spPr bwMode="auto">
              <a:xfrm>
                <a:off x="4286" y="10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11" name="Freeform 1295"/>
              <p:cNvSpPr>
                <a:spLocks/>
              </p:cNvSpPr>
              <p:nvPr/>
            </p:nvSpPr>
            <p:spPr bwMode="auto">
              <a:xfrm>
                <a:off x="3888" y="13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12" name="Freeform 1296"/>
              <p:cNvSpPr>
                <a:spLocks/>
              </p:cNvSpPr>
              <p:nvPr/>
            </p:nvSpPr>
            <p:spPr bwMode="auto">
              <a:xfrm>
                <a:off x="3888" y="148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13" name="Freeform 1297"/>
              <p:cNvSpPr>
                <a:spLocks/>
              </p:cNvSpPr>
              <p:nvPr/>
            </p:nvSpPr>
            <p:spPr bwMode="auto">
              <a:xfrm>
                <a:off x="2673" y="207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14" name="Freeform 1298"/>
              <p:cNvSpPr>
                <a:spLocks/>
              </p:cNvSpPr>
              <p:nvPr/>
            </p:nvSpPr>
            <p:spPr bwMode="auto">
              <a:xfrm>
                <a:off x="4223" y="10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15" name="Freeform 1299"/>
              <p:cNvSpPr>
                <a:spLocks/>
              </p:cNvSpPr>
              <p:nvPr/>
            </p:nvSpPr>
            <p:spPr bwMode="auto">
              <a:xfrm>
                <a:off x="4532"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16" name="Freeform 1300"/>
              <p:cNvSpPr>
                <a:spLocks/>
              </p:cNvSpPr>
              <p:nvPr/>
            </p:nvSpPr>
            <p:spPr bwMode="auto">
              <a:xfrm>
                <a:off x="4286"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17" name="Freeform 1301"/>
              <p:cNvSpPr>
                <a:spLocks/>
              </p:cNvSpPr>
              <p:nvPr/>
            </p:nvSpPr>
            <p:spPr bwMode="auto">
              <a:xfrm>
                <a:off x="4375"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18" name="Freeform 1302"/>
              <p:cNvSpPr>
                <a:spLocks/>
              </p:cNvSpPr>
              <p:nvPr/>
            </p:nvSpPr>
            <p:spPr bwMode="auto">
              <a:xfrm>
                <a:off x="4003" y="19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19" name="Freeform 1303"/>
              <p:cNvSpPr>
                <a:spLocks/>
              </p:cNvSpPr>
              <p:nvPr/>
            </p:nvSpPr>
            <p:spPr bwMode="auto">
              <a:xfrm>
                <a:off x="4098" y="145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20" name="Freeform 1304"/>
              <p:cNvSpPr>
                <a:spLocks/>
              </p:cNvSpPr>
              <p:nvPr/>
            </p:nvSpPr>
            <p:spPr bwMode="auto">
              <a:xfrm>
                <a:off x="4281"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21" name="Freeform 1305"/>
              <p:cNvSpPr>
                <a:spLocks/>
              </p:cNvSpPr>
              <p:nvPr/>
            </p:nvSpPr>
            <p:spPr bwMode="auto">
              <a:xfrm>
                <a:off x="3893"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22" name="Freeform 1306"/>
              <p:cNvSpPr>
                <a:spLocks/>
              </p:cNvSpPr>
              <p:nvPr/>
            </p:nvSpPr>
            <p:spPr bwMode="auto">
              <a:xfrm>
                <a:off x="4108"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23" name="Freeform 1307"/>
              <p:cNvSpPr>
                <a:spLocks/>
              </p:cNvSpPr>
              <p:nvPr/>
            </p:nvSpPr>
            <p:spPr bwMode="auto">
              <a:xfrm>
                <a:off x="4113"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24" name="Freeform 1308"/>
              <p:cNvSpPr>
                <a:spLocks/>
              </p:cNvSpPr>
              <p:nvPr/>
            </p:nvSpPr>
            <p:spPr bwMode="auto">
              <a:xfrm>
                <a:off x="4166"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25" name="Freeform 1309"/>
              <p:cNvSpPr>
                <a:spLocks/>
              </p:cNvSpPr>
              <p:nvPr/>
            </p:nvSpPr>
            <p:spPr bwMode="auto">
              <a:xfrm>
                <a:off x="4150" y="11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26" name="Freeform 1310"/>
              <p:cNvSpPr>
                <a:spLocks/>
              </p:cNvSpPr>
              <p:nvPr/>
            </p:nvSpPr>
            <p:spPr bwMode="auto">
              <a:xfrm>
                <a:off x="4171" y="13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27" name="Freeform 1311"/>
              <p:cNvSpPr>
                <a:spLocks/>
              </p:cNvSpPr>
              <p:nvPr/>
            </p:nvSpPr>
            <p:spPr bwMode="auto">
              <a:xfrm>
                <a:off x="4045" y="12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28" name="Freeform 1312"/>
              <p:cNvSpPr>
                <a:spLocks/>
              </p:cNvSpPr>
              <p:nvPr/>
            </p:nvSpPr>
            <p:spPr bwMode="auto">
              <a:xfrm>
                <a:off x="4328" y="9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29" name="Freeform 1313"/>
              <p:cNvSpPr>
                <a:spLocks/>
              </p:cNvSpPr>
              <p:nvPr/>
            </p:nvSpPr>
            <p:spPr bwMode="auto">
              <a:xfrm>
                <a:off x="4213"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30" name="Freeform 1314"/>
              <p:cNvSpPr>
                <a:spLocks/>
              </p:cNvSpPr>
              <p:nvPr/>
            </p:nvSpPr>
            <p:spPr bwMode="auto">
              <a:xfrm>
                <a:off x="4066" y="13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31" name="Freeform 1315"/>
              <p:cNvSpPr>
                <a:spLocks/>
              </p:cNvSpPr>
              <p:nvPr/>
            </p:nvSpPr>
            <p:spPr bwMode="auto">
              <a:xfrm>
                <a:off x="3878" y="185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32" name="Freeform 1316"/>
              <p:cNvSpPr>
                <a:spLocks/>
              </p:cNvSpPr>
              <p:nvPr/>
            </p:nvSpPr>
            <p:spPr bwMode="auto">
              <a:xfrm>
                <a:off x="4260"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33" name="Freeform 1317"/>
              <p:cNvSpPr>
                <a:spLocks/>
              </p:cNvSpPr>
              <p:nvPr/>
            </p:nvSpPr>
            <p:spPr bwMode="auto">
              <a:xfrm>
                <a:off x="4139"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34" name="Freeform 1318"/>
              <p:cNvSpPr>
                <a:spLocks/>
              </p:cNvSpPr>
              <p:nvPr/>
            </p:nvSpPr>
            <p:spPr bwMode="auto">
              <a:xfrm>
                <a:off x="3579" y="15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35" name="Freeform 1319"/>
              <p:cNvSpPr>
                <a:spLocks/>
              </p:cNvSpPr>
              <p:nvPr/>
            </p:nvSpPr>
            <p:spPr bwMode="auto">
              <a:xfrm>
                <a:off x="3040" y="147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36" name="Freeform 1320"/>
              <p:cNvSpPr>
                <a:spLocks/>
              </p:cNvSpPr>
              <p:nvPr/>
            </p:nvSpPr>
            <p:spPr bwMode="auto">
              <a:xfrm>
                <a:off x="2689" y="23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37" name="Freeform 1321"/>
              <p:cNvSpPr>
                <a:spLocks/>
              </p:cNvSpPr>
              <p:nvPr/>
            </p:nvSpPr>
            <p:spPr bwMode="auto">
              <a:xfrm>
                <a:off x="3794" y="16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38" name="Freeform 1322"/>
              <p:cNvSpPr>
                <a:spLocks/>
              </p:cNvSpPr>
              <p:nvPr/>
            </p:nvSpPr>
            <p:spPr bwMode="auto">
              <a:xfrm>
                <a:off x="1773" y="177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39" name="Freeform 1323"/>
              <p:cNvSpPr>
                <a:spLocks/>
              </p:cNvSpPr>
              <p:nvPr/>
            </p:nvSpPr>
            <p:spPr bwMode="auto">
              <a:xfrm>
                <a:off x="3993"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40" name="Freeform 1324"/>
              <p:cNvSpPr>
                <a:spLocks/>
              </p:cNvSpPr>
              <p:nvPr/>
            </p:nvSpPr>
            <p:spPr bwMode="auto">
              <a:xfrm>
                <a:off x="4276"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41" name="Freeform 1325"/>
              <p:cNvSpPr>
                <a:spLocks/>
              </p:cNvSpPr>
              <p:nvPr/>
            </p:nvSpPr>
            <p:spPr bwMode="auto">
              <a:xfrm>
                <a:off x="3967"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42" name="Freeform 1326"/>
              <p:cNvSpPr>
                <a:spLocks/>
              </p:cNvSpPr>
              <p:nvPr/>
            </p:nvSpPr>
            <p:spPr bwMode="auto">
              <a:xfrm>
                <a:off x="3495" y="162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43" name="Freeform 1327"/>
              <p:cNvSpPr>
                <a:spLocks/>
              </p:cNvSpPr>
              <p:nvPr/>
            </p:nvSpPr>
            <p:spPr bwMode="auto">
              <a:xfrm>
                <a:off x="4166"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44" name="Freeform 1328"/>
              <p:cNvSpPr>
                <a:spLocks/>
              </p:cNvSpPr>
              <p:nvPr/>
            </p:nvSpPr>
            <p:spPr bwMode="auto">
              <a:xfrm>
                <a:off x="3977" y="13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45" name="Freeform 1329"/>
              <p:cNvSpPr>
                <a:spLocks/>
              </p:cNvSpPr>
              <p:nvPr/>
            </p:nvSpPr>
            <p:spPr bwMode="auto">
              <a:xfrm>
                <a:off x="3364" y="167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46" name="Freeform 1330"/>
              <p:cNvSpPr>
                <a:spLocks/>
              </p:cNvSpPr>
              <p:nvPr/>
            </p:nvSpPr>
            <p:spPr bwMode="auto">
              <a:xfrm>
                <a:off x="4050"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47" name="Freeform 1331"/>
              <p:cNvSpPr>
                <a:spLocks/>
              </p:cNvSpPr>
              <p:nvPr/>
            </p:nvSpPr>
            <p:spPr bwMode="auto">
              <a:xfrm>
                <a:off x="4323" y="100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48" name="Freeform 1332"/>
              <p:cNvSpPr>
                <a:spLocks/>
              </p:cNvSpPr>
              <p:nvPr/>
            </p:nvSpPr>
            <p:spPr bwMode="auto">
              <a:xfrm>
                <a:off x="4459" y="1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49" name="Freeform 1333"/>
              <p:cNvSpPr>
                <a:spLocks/>
              </p:cNvSpPr>
              <p:nvPr/>
            </p:nvSpPr>
            <p:spPr bwMode="auto">
              <a:xfrm>
                <a:off x="3569"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50" name="Freeform 1334"/>
              <p:cNvSpPr>
                <a:spLocks/>
              </p:cNvSpPr>
              <p:nvPr/>
            </p:nvSpPr>
            <p:spPr bwMode="auto">
              <a:xfrm>
                <a:off x="3925"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51" name="Freeform 1335"/>
              <p:cNvSpPr>
                <a:spLocks/>
              </p:cNvSpPr>
              <p:nvPr/>
            </p:nvSpPr>
            <p:spPr bwMode="auto">
              <a:xfrm>
                <a:off x="4061"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52" name="Freeform 1336"/>
              <p:cNvSpPr>
                <a:spLocks/>
              </p:cNvSpPr>
              <p:nvPr/>
            </p:nvSpPr>
            <p:spPr bwMode="auto">
              <a:xfrm>
                <a:off x="4155"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53" name="Freeform 1337"/>
              <p:cNvSpPr>
                <a:spLocks/>
              </p:cNvSpPr>
              <p:nvPr/>
            </p:nvSpPr>
            <p:spPr bwMode="auto">
              <a:xfrm>
                <a:off x="4035" y="10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54" name="Freeform 1338"/>
              <p:cNvSpPr>
                <a:spLocks/>
              </p:cNvSpPr>
              <p:nvPr/>
            </p:nvSpPr>
            <p:spPr bwMode="auto">
              <a:xfrm>
                <a:off x="4045" y="13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55" name="Freeform 1339"/>
              <p:cNvSpPr>
                <a:spLocks/>
              </p:cNvSpPr>
              <p:nvPr/>
            </p:nvSpPr>
            <p:spPr bwMode="auto">
              <a:xfrm>
                <a:off x="3830" y="165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56" name="Freeform 1340"/>
              <p:cNvSpPr>
                <a:spLocks/>
              </p:cNvSpPr>
              <p:nvPr/>
            </p:nvSpPr>
            <p:spPr bwMode="auto">
              <a:xfrm>
                <a:off x="4244" y="10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57" name="Freeform 1341"/>
              <p:cNvSpPr>
                <a:spLocks/>
              </p:cNvSpPr>
              <p:nvPr/>
            </p:nvSpPr>
            <p:spPr bwMode="auto">
              <a:xfrm>
                <a:off x="4297" y="111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58" name="Freeform 1342"/>
              <p:cNvSpPr>
                <a:spLocks/>
              </p:cNvSpPr>
              <p:nvPr/>
            </p:nvSpPr>
            <p:spPr bwMode="auto">
              <a:xfrm>
                <a:off x="3401" y="175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59" name="Freeform 1343"/>
              <p:cNvSpPr>
                <a:spLocks/>
              </p:cNvSpPr>
              <p:nvPr/>
            </p:nvSpPr>
            <p:spPr bwMode="auto">
              <a:xfrm>
                <a:off x="4255" y="106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60" name="Freeform 1344"/>
              <p:cNvSpPr>
                <a:spLocks/>
              </p:cNvSpPr>
              <p:nvPr/>
            </p:nvSpPr>
            <p:spPr bwMode="auto">
              <a:xfrm>
                <a:off x="2181" y="257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61" name="Freeform 1345"/>
              <p:cNvSpPr>
                <a:spLocks/>
              </p:cNvSpPr>
              <p:nvPr/>
            </p:nvSpPr>
            <p:spPr bwMode="auto">
              <a:xfrm>
                <a:off x="3951" y="14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62" name="Freeform 1346"/>
              <p:cNvSpPr>
                <a:spLocks/>
              </p:cNvSpPr>
              <p:nvPr/>
            </p:nvSpPr>
            <p:spPr bwMode="auto">
              <a:xfrm>
                <a:off x="4014"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63" name="Freeform 1347"/>
              <p:cNvSpPr>
                <a:spLocks/>
              </p:cNvSpPr>
              <p:nvPr/>
            </p:nvSpPr>
            <p:spPr bwMode="auto">
              <a:xfrm>
                <a:off x="3967" y="16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64" name="Freeform 1348"/>
              <p:cNvSpPr>
                <a:spLocks/>
              </p:cNvSpPr>
              <p:nvPr/>
            </p:nvSpPr>
            <p:spPr bwMode="auto">
              <a:xfrm>
                <a:off x="4092" y="163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65" name="Freeform 1349"/>
              <p:cNvSpPr>
                <a:spLocks/>
              </p:cNvSpPr>
              <p:nvPr/>
            </p:nvSpPr>
            <p:spPr bwMode="auto">
              <a:xfrm>
                <a:off x="2720" y="192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66" name="Freeform 1350"/>
              <p:cNvSpPr>
                <a:spLocks/>
              </p:cNvSpPr>
              <p:nvPr/>
            </p:nvSpPr>
            <p:spPr bwMode="auto">
              <a:xfrm>
                <a:off x="4302"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67" name="Freeform 1351"/>
              <p:cNvSpPr>
                <a:spLocks/>
              </p:cNvSpPr>
              <p:nvPr/>
            </p:nvSpPr>
            <p:spPr bwMode="auto">
              <a:xfrm>
                <a:off x="3621" y="14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68" name="Freeform 1352"/>
              <p:cNvSpPr>
                <a:spLocks/>
              </p:cNvSpPr>
              <p:nvPr/>
            </p:nvSpPr>
            <p:spPr bwMode="auto">
              <a:xfrm>
                <a:off x="3689" y="191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69" name="Freeform 1353"/>
              <p:cNvSpPr>
                <a:spLocks/>
              </p:cNvSpPr>
              <p:nvPr/>
            </p:nvSpPr>
            <p:spPr bwMode="auto">
              <a:xfrm>
                <a:off x="4124" y="14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70" name="Freeform 1354"/>
              <p:cNvSpPr>
                <a:spLocks/>
              </p:cNvSpPr>
              <p:nvPr/>
            </p:nvSpPr>
            <p:spPr bwMode="auto">
              <a:xfrm>
                <a:off x="3778" y="165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71" name="Freeform 1355"/>
              <p:cNvSpPr>
                <a:spLocks/>
              </p:cNvSpPr>
              <p:nvPr/>
            </p:nvSpPr>
            <p:spPr bwMode="auto">
              <a:xfrm>
                <a:off x="4103"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72" name="Freeform 1356"/>
              <p:cNvSpPr>
                <a:spLocks/>
              </p:cNvSpPr>
              <p:nvPr/>
            </p:nvSpPr>
            <p:spPr bwMode="auto">
              <a:xfrm>
                <a:off x="4207"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73" name="Freeform 1357"/>
              <p:cNvSpPr>
                <a:spLocks/>
              </p:cNvSpPr>
              <p:nvPr/>
            </p:nvSpPr>
            <p:spPr bwMode="auto">
              <a:xfrm>
                <a:off x="3841" y="184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74" name="Freeform 1358"/>
              <p:cNvSpPr>
                <a:spLocks/>
              </p:cNvSpPr>
              <p:nvPr/>
            </p:nvSpPr>
            <p:spPr bwMode="auto">
              <a:xfrm>
                <a:off x="3747"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75" name="Freeform 1359"/>
              <p:cNvSpPr>
                <a:spLocks/>
              </p:cNvSpPr>
              <p:nvPr/>
            </p:nvSpPr>
            <p:spPr bwMode="auto">
              <a:xfrm>
                <a:off x="4003"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76" name="Freeform 1360"/>
              <p:cNvSpPr>
                <a:spLocks/>
              </p:cNvSpPr>
              <p:nvPr/>
            </p:nvSpPr>
            <p:spPr bwMode="auto">
              <a:xfrm>
                <a:off x="4338" y="14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77" name="Freeform 1361"/>
              <p:cNvSpPr>
                <a:spLocks/>
              </p:cNvSpPr>
              <p:nvPr/>
            </p:nvSpPr>
            <p:spPr bwMode="auto">
              <a:xfrm>
                <a:off x="3993" y="13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78" name="Freeform 1362"/>
              <p:cNvSpPr>
                <a:spLocks/>
              </p:cNvSpPr>
              <p:nvPr/>
            </p:nvSpPr>
            <p:spPr bwMode="auto">
              <a:xfrm>
                <a:off x="4129"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79" name="Freeform 1363"/>
              <p:cNvSpPr>
                <a:spLocks/>
              </p:cNvSpPr>
              <p:nvPr/>
            </p:nvSpPr>
            <p:spPr bwMode="auto">
              <a:xfrm>
                <a:off x="2699" y="2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80" name="Freeform 1364"/>
              <p:cNvSpPr>
                <a:spLocks/>
              </p:cNvSpPr>
              <p:nvPr/>
            </p:nvSpPr>
            <p:spPr bwMode="auto">
              <a:xfrm>
                <a:off x="4218"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81" name="Freeform 1365"/>
              <p:cNvSpPr>
                <a:spLocks/>
              </p:cNvSpPr>
              <p:nvPr/>
            </p:nvSpPr>
            <p:spPr bwMode="auto">
              <a:xfrm>
                <a:off x="3537" y="156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82" name="Freeform 1366"/>
              <p:cNvSpPr>
                <a:spLocks/>
              </p:cNvSpPr>
              <p:nvPr/>
            </p:nvSpPr>
            <p:spPr bwMode="auto">
              <a:xfrm>
                <a:off x="4139"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83" name="Freeform 1367"/>
              <p:cNvSpPr>
                <a:spLocks/>
              </p:cNvSpPr>
              <p:nvPr/>
            </p:nvSpPr>
            <p:spPr bwMode="auto">
              <a:xfrm>
                <a:off x="3506"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84" name="Freeform 1368"/>
              <p:cNvSpPr>
                <a:spLocks/>
              </p:cNvSpPr>
              <p:nvPr/>
            </p:nvSpPr>
            <p:spPr bwMode="auto">
              <a:xfrm>
                <a:off x="2631" y="23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85" name="Freeform 1369"/>
              <p:cNvSpPr>
                <a:spLocks/>
              </p:cNvSpPr>
              <p:nvPr/>
            </p:nvSpPr>
            <p:spPr bwMode="auto">
              <a:xfrm>
                <a:off x="4029"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86" name="Freeform 1370"/>
              <p:cNvSpPr>
                <a:spLocks/>
              </p:cNvSpPr>
              <p:nvPr/>
            </p:nvSpPr>
            <p:spPr bwMode="auto">
              <a:xfrm>
                <a:off x="4406"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87" name="Freeform 1371"/>
              <p:cNvSpPr>
                <a:spLocks/>
              </p:cNvSpPr>
              <p:nvPr/>
            </p:nvSpPr>
            <p:spPr bwMode="auto">
              <a:xfrm>
                <a:off x="2014" y="173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88" name="Freeform 1372"/>
              <p:cNvSpPr>
                <a:spLocks/>
              </p:cNvSpPr>
              <p:nvPr/>
            </p:nvSpPr>
            <p:spPr bwMode="auto">
              <a:xfrm>
                <a:off x="4239"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89" name="Freeform 1373"/>
              <p:cNvSpPr>
                <a:spLocks/>
              </p:cNvSpPr>
              <p:nvPr/>
            </p:nvSpPr>
            <p:spPr bwMode="auto">
              <a:xfrm>
                <a:off x="2747" y="150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90" name="Freeform 1374"/>
              <p:cNvSpPr>
                <a:spLocks/>
              </p:cNvSpPr>
              <p:nvPr/>
            </p:nvSpPr>
            <p:spPr bwMode="auto">
              <a:xfrm>
                <a:off x="4312"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91" name="Freeform 1375"/>
              <p:cNvSpPr>
                <a:spLocks/>
              </p:cNvSpPr>
              <p:nvPr/>
            </p:nvSpPr>
            <p:spPr bwMode="auto">
              <a:xfrm>
                <a:off x="3799" y="15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92" name="Freeform 1376"/>
              <p:cNvSpPr>
                <a:spLocks/>
              </p:cNvSpPr>
              <p:nvPr/>
            </p:nvSpPr>
            <p:spPr bwMode="auto">
              <a:xfrm>
                <a:off x="4150"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93" name="Freeform 1377"/>
              <p:cNvSpPr>
                <a:spLocks/>
              </p:cNvSpPr>
              <p:nvPr/>
            </p:nvSpPr>
            <p:spPr bwMode="auto">
              <a:xfrm>
                <a:off x="2940"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94" name="Freeform 1378"/>
              <p:cNvSpPr>
                <a:spLocks/>
              </p:cNvSpPr>
              <p:nvPr/>
            </p:nvSpPr>
            <p:spPr bwMode="auto">
              <a:xfrm>
                <a:off x="3731" y="147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95" name="Freeform 1379"/>
              <p:cNvSpPr>
                <a:spLocks/>
              </p:cNvSpPr>
              <p:nvPr/>
            </p:nvSpPr>
            <p:spPr bwMode="auto">
              <a:xfrm>
                <a:off x="4092"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796" name="Freeform 1380"/>
              <p:cNvSpPr>
                <a:spLocks/>
              </p:cNvSpPr>
              <p:nvPr/>
            </p:nvSpPr>
            <p:spPr bwMode="auto">
              <a:xfrm>
                <a:off x="4234"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97" name="Freeform 1381"/>
              <p:cNvSpPr>
                <a:spLocks/>
              </p:cNvSpPr>
              <p:nvPr/>
            </p:nvSpPr>
            <p:spPr bwMode="auto">
              <a:xfrm>
                <a:off x="4260"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98" name="Freeform 1382"/>
              <p:cNvSpPr>
                <a:spLocks/>
              </p:cNvSpPr>
              <p:nvPr/>
            </p:nvSpPr>
            <p:spPr bwMode="auto">
              <a:xfrm>
                <a:off x="4150"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799" name="Freeform 1383"/>
              <p:cNvSpPr>
                <a:spLocks/>
              </p:cNvSpPr>
              <p:nvPr/>
            </p:nvSpPr>
            <p:spPr bwMode="auto">
              <a:xfrm>
                <a:off x="3553" y="19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00" name="Freeform 1384"/>
              <p:cNvSpPr>
                <a:spLocks/>
              </p:cNvSpPr>
              <p:nvPr/>
            </p:nvSpPr>
            <p:spPr bwMode="auto">
              <a:xfrm>
                <a:off x="4045"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01" name="Freeform 1385"/>
              <p:cNvSpPr>
                <a:spLocks/>
              </p:cNvSpPr>
              <p:nvPr/>
            </p:nvSpPr>
            <p:spPr bwMode="auto">
              <a:xfrm>
                <a:off x="3542"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02" name="Freeform 1386"/>
              <p:cNvSpPr>
                <a:spLocks/>
              </p:cNvSpPr>
              <p:nvPr/>
            </p:nvSpPr>
            <p:spPr bwMode="auto">
              <a:xfrm>
                <a:off x="3542" y="189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03" name="Freeform 1387"/>
              <p:cNvSpPr>
                <a:spLocks/>
              </p:cNvSpPr>
              <p:nvPr/>
            </p:nvSpPr>
            <p:spPr bwMode="auto">
              <a:xfrm>
                <a:off x="4071"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04" name="Freeform 1388"/>
              <p:cNvSpPr>
                <a:spLocks/>
              </p:cNvSpPr>
              <p:nvPr/>
            </p:nvSpPr>
            <p:spPr bwMode="auto">
              <a:xfrm>
                <a:off x="3851"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05" name="Freeform 1389"/>
              <p:cNvSpPr>
                <a:spLocks/>
              </p:cNvSpPr>
              <p:nvPr/>
            </p:nvSpPr>
            <p:spPr bwMode="auto">
              <a:xfrm>
                <a:off x="4297" y="141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06" name="Freeform 1390"/>
              <p:cNvSpPr>
                <a:spLocks/>
              </p:cNvSpPr>
              <p:nvPr/>
            </p:nvSpPr>
            <p:spPr bwMode="auto">
              <a:xfrm>
                <a:off x="3275" y="180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07" name="Freeform 1391"/>
              <p:cNvSpPr>
                <a:spLocks/>
              </p:cNvSpPr>
              <p:nvPr/>
            </p:nvSpPr>
            <p:spPr bwMode="auto">
              <a:xfrm>
                <a:off x="2312" y="255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08" name="Freeform 1392"/>
              <p:cNvSpPr>
                <a:spLocks/>
              </p:cNvSpPr>
              <p:nvPr/>
            </p:nvSpPr>
            <p:spPr bwMode="auto">
              <a:xfrm>
                <a:off x="4176"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09" name="Freeform 1393"/>
              <p:cNvSpPr>
                <a:spLocks/>
              </p:cNvSpPr>
              <p:nvPr/>
            </p:nvSpPr>
            <p:spPr bwMode="auto">
              <a:xfrm>
                <a:off x="3878" y="16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10" name="Freeform 1394"/>
              <p:cNvSpPr>
                <a:spLocks/>
              </p:cNvSpPr>
              <p:nvPr/>
            </p:nvSpPr>
            <p:spPr bwMode="auto">
              <a:xfrm>
                <a:off x="4286" y="150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11" name="Freeform 1395"/>
              <p:cNvSpPr>
                <a:spLocks/>
              </p:cNvSpPr>
              <p:nvPr/>
            </p:nvSpPr>
            <p:spPr bwMode="auto">
              <a:xfrm>
                <a:off x="4202"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12" name="Freeform 1396"/>
              <p:cNvSpPr>
                <a:spLocks/>
              </p:cNvSpPr>
              <p:nvPr/>
            </p:nvSpPr>
            <p:spPr bwMode="auto">
              <a:xfrm>
                <a:off x="3967" y="18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13" name="Freeform 1397"/>
              <p:cNvSpPr>
                <a:spLocks/>
              </p:cNvSpPr>
              <p:nvPr/>
            </p:nvSpPr>
            <p:spPr bwMode="auto">
              <a:xfrm>
                <a:off x="3611"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14" name="Freeform 1398"/>
              <p:cNvSpPr>
                <a:spLocks/>
              </p:cNvSpPr>
              <p:nvPr/>
            </p:nvSpPr>
            <p:spPr bwMode="auto">
              <a:xfrm>
                <a:off x="4213" y="12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15" name="Freeform 1399"/>
              <p:cNvSpPr>
                <a:spLocks/>
              </p:cNvSpPr>
              <p:nvPr/>
            </p:nvSpPr>
            <p:spPr bwMode="auto">
              <a:xfrm>
                <a:off x="3542"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16" name="Freeform 1400"/>
              <p:cNvSpPr>
                <a:spLocks/>
              </p:cNvSpPr>
              <p:nvPr/>
            </p:nvSpPr>
            <p:spPr bwMode="auto">
              <a:xfrm>
                <a:off x="3684" y="150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17" name="Freeform 1401"/>
              <p:cNvSpPr>
                <a:spLocks/>
              </p:cNvSpPr>
              <p:nvPr/>
            </p:nvSpPr>
            <p:spPr bwMode="auto">
              <a:xfrm>
                <a:off x="3815"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18" name="Freeform 1402"/>
              <p:cNvSpPr>
                <a:spLocks/>
              </p:cNvSpPr>
              <p:nvPr/>
            </p:nvSpPr>
            <p:spPr bwMode="auto">
              <a:xfrm>
                <a:off x="3883"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19" name="Freeform 1403"/>
              <p:cNvSpPr>
                <a:spLocks/>
              </p:cNvSpPr>
              <p:nvPr/>
            </p:nvSpPr>
            <p:spPr bwMode="auto">
              <a:xfrm>
                <a:off x="4223" y="1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20" name="Freeform 1404"/>
              <p:cNvSpPr>
                <a:spLocks/>
              </p:cNvSpPr>
              <p:nvPr/>
            </p:nvSpPr>
            <p:spPr bwMode="auto">
              <a:xfrm>
                <a:off x="3998" y="16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21" name="Freeform 1405"/>
              <p:cNvSpPr>
                <a:spLocks/>
              </p:cNvSpPr>
              <p:nvPr/>
            </p:nvSpPr>
            <p:spPr bwMode="auto">
              <a:xfrm>
                <a:off x="4469" y="107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22" name="Freeform 1406"/>
              <p:cNvSpPr>
                <a:spLocks/>
              </p:cNvSpPr>
              <p:nvPr/>
            </p:nvSpPr>
            <p:spPr bwMode="auto">
              <a:xfrm>
                <a:off x="4323"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23" name="Freeform 1407"/>
              <p:cNvSpPr>
                <a:spLocks/>
              </p:cNvSpPr>
              <p:nvPr/>
            </p:nvSpPr>
            <p:spPr bwMode="auto">
              <a:xfrm>
                <a:off x="4029"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24" name="Freeform 1408"/>
              <p:cNvSpPr>
                <a:spLocks/>
              </p:cNvSpPr>
              <p:nvPr/>
            </p:nvSpPr>
            <p:spPr bwMode="auto">
              <a:xfrm>
                <a:off x="4391"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25" name="Freeform 1409"/>
              <p:cNvSpPr>
                <a:spLocks/>
              </p:cNvSpPr>
              <p:nvPr/>
            </p:nvSpPr>
            <p:spPr bwMode="auto">
              <a:xfrm>
                <a:off x="4228" y="107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26" name="Freeform 1410"/>
              <p:cNvSpPr>
                <a:spLocks/>
              </p:cNvSpPr>
              <p:nvPr/>
            </p:nvSpPr>
            <p:spPr bwMode="auto">
              <a:xfrm>
                <a:off x="3328" y="2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27" name="Freeform 1411"/>
              <p:cNvSpPr>
                <a:spLocks/>
              </p:cNvSpPr>
              <p:nvPr/>
            </p:nvSpPr>
            <p:spPr bwMode="auto">
              <a:xfrm>
                <a:off x="4276"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28" name="Freeform 1412"/>
              <p:cNvSpPr>
                <a:spLocks/>
              </p:cNvSpPr>
              <p:nvPr/>
            </p:nvSpPr>
            <p:spPr bwMode="auto">
              <a:xfrm>
                <a:off x="4239" y="12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29" name="Freeform 1413"/>
              <p:cNvSpPr>
                <a:spLocks/>
              </p:cNvSpPr>
              <p:nvPr/>
            </p:nvSpPr>
            <p:spPr bwMode="auto">
              <a:xfrm>
                <a:off x="2757" y="172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30" name="Freeform 1414"/>
              <p:cNvSpPr>
                <a:spLocks/>
              </p:cNvSpPr>
              <p:nvPr/>
            </p:nvSpPr>
            <p:spPr bwMode="auto">
              <a:xfrm>
                <a:off x="3940" y="165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0" name="Group 1616"/>
            <p:cNvGrpSpPr>
              <a:grpSpLocks/>
            </p:cNvGrpSpPr>
            <p:nvPr/>
          </p:nvGrpSpPr>
          <p:grpSpPr bwMode="auto">
            <a:xfrm>
              <a:off x="1485" y="995"/>
              <a:ext cx="3037" cy="1576"/>
              <a:chOff x="1485" y="995"/>
              <a:chExt cx="3037" cy="1576"/>
            </a:xfrm>
          </p:grpSpPr>
          <p:sp>
            <p:nvSpPr>
              <p:cNvPr id="317832" name="Freeform 1416"/>
              <p:cNvSpPr>
                <a:spLocks/>
              </p:cNvSpPr>
              <p:nvPr/>
            </p:nvSpPr>
            <p:spPr bwMode="auto">
              <a:xfrm>
                <a:off x="1841" y="2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33" name="Freeform 1417"/>
              <p:cNvSpPr>
                <a:spLocks/>
              </p:cNvSpPr>
              <p:nvPr/>
            </p:nvSpPr>
            <p:spPr bwMode="auto">
              <a:xfrm>
                <a:off x="4187" y="117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34" name="Freeform 1418"/>
              <p:cNvSpPr>
                <a:spLocks/>
              </p:cNvSpPr>
              <p:nvPr/>
            </p:nvSpPr>
            <p:spPr bwMode="auto">
              <a:xfrm>
                <a:off x="3993"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35" name="Freeform 1419"/>
              <p:cNvSpPr>
                <a:spLocks/>
              </p:cNvSpPr>
              <p:nvPr/>
            </p:nvSpPr>
            <p:spPr bwMode="auto">
              <a:xfrm>
                <a:off x="4344"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36" name="Freeform 1420"/>
              <p:cNvSpPr>
                <a:spLocks/>
              </p:cNvSpPr>
              <p:nvPr/>
            </p:nvSpPr>
            <p:spPr bwMode="auto">
              <a:xfrm>
                <a:off x="4228"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37" name="Freeform 1421"/>
              <p:cNvSpPr>
                <a:spLocks/>
              </p:cNvSpPr>
              <p:nvPr/>
            </p:nvSpPr>
            <p:spPr bwMode="auto">
              <a:xfrm>
                <a:off x="3736" y="149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38" name="Freeform 1422"/>
              <p:cNvSpPr>
                <a:spLocks/>
              </p:cNvSpPr>
              <p:nvPr/>
            </p:nvSpPr>
            <p:spPr bwMode="auto">
              <a:xfrm>
                <a:off x="4056"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39" name="Freeform 1423"/>
              <p:cNvSpPr>
                <a:spLocks/>
              </p:cNvSpPr>
              <p:nvPr/>
            </p:nvSpPr>
            <p:spPr bwMode="auto">
              <a:xfrm>
                <a:off x="4333" y="104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40" name="Freeform 1424"/>
              <p:cNvSpPr>
                <a:spLocks/>
              </p:cNvSpPr>
              <p:nvPr/>
            </p:nvSpPr>
            <p:spPr bwMode="auto">
              <a:xfrm>
                <a:off x="4297" y="102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41" name="Freeform 1425"/>
              <p:cNvSpPr>
                <a:spLocks/>
              </p:cNvSpPr>
              <p:nvPr/>
            </p:nvSpPr>
            <p:spPr bwMode="auto">
              <a:xfrm>
                <a:off x="4077"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42" name="Freeform 1426"/>
              <p:cNvSpPr>
                <a:spLocks/>
              </p:cNvSpPr>
              <p:nvPr/>
            </p:nvSpPr>
            <p:spPr bwMode="auto">
              <a:xfrm>
                <a:off x="3998"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43" name="Freeform 1427"/>
              <p:cNvSpPr>
                <a:spLocks/>
              </p:cNvSpPr>
              <p:nvPr/>
            </p:nvSpPr>
            <p:spPr bwMode="auto">
              <a:xfrm>
                <a:off x="3768" y="16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44" name="Freeform 1428"/>
              <p:cNvSpPr>
                <a:spLocks/>
              </p:cNvSpPr>
              <p:nvPr/>
            </p:nvSpPr>
            <p:spPr bwMode="auto">
              <a:xfrm>
                <a:off x="4003"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45" name="Freeform 1429"/>
              <p:cNvSpPr>
                <a:spLocks/>
              </p:cNvSpPr>
              <p:nvPr/>
            </p:nvSpPr>
            <p:spPr bwMode="auto">
              <a:xfrm>
                <a:off x="3537" y="160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46" name="Freeform 1430"/>
              <p:cNvSpPr>
                <a:spLocks/>
              </p:cNvSpPr>
              <p:nvPr/>
            </p:nvSpPr>
            <p:spPr bwMode="auto">
              <a:xfrm>
                <a:off x="4270"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47" name="Freeform 1431"/>
              <p:cNvSpPr>
                <a:spLocks/>
              </p:cNvSpPr>
              <p:nvPr/>
            </p:nvSpPr>
            <p:spPr bwMode="auto">
              <a:xfrm>
                <a:off x="3752" y="140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48" name="Freeform 1432"/>
              <p:cNvSpPr>
                <a:spLocks/>
              </p:cNvSpPr>
              <p:nvPr/>
            </p:nvSpPr>
            <p:spPr bwMode="auto">
              <a:xfrm>
                <a:off x="4192"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49" name="Freeform 1433"/>
              <p:cNvSpPr>
                <a:spLocks/>
              </p:cNvSpPr>
              <p:nvPr/>
            </p:nvSpPr>
            <p:spPr bwMode="auto">
              <a:xfrm>
                <a:off x="4045"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50" name="Freeform 1434"/>
              <p:cNvSpPr>
                <a:spLocks/>
              </p:cNvSpPr>
              <p:nvPr/>
            </p:nvSpPr>
            <p:spPr bwMode="auto">
              <a:xfrm>
                <a:off x="3836" y="14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51" name="Freeform 1435"/>
              <p:cNvSpPr>
                <a:spLocks/>
              </p:cNvSpPr>
              <p:nvPr/>
            </p:nvSpPr>
            <p:spPr bwMode="auto">
              <a:xfrm>
                <a:off x="3935"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52" name="Freeform 1436"/>
              <p:cNvSpPr>
                <a:spLocks/>
              </p:cNvSpPr>
              <p:nvPr/>
            </p:nvSpPr>
            <p:spPr bwMode="auto">
              <a:xfrm>
                <a:off x="4124"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53" name="Freeform 1437"/>
              <p:cNvSpPr>
                <a:spLocks/>
              </p:cNvSpPr>
              <p:nvPr/>
            </p:nvSpPr>
            <p:spPr bwMode="auto">
              <a:xfrm>
                <a:off x="4501" y="100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54" name="Freeform 1438"/>
              <p:cNvSpPr>
                <a:spLocks/>
              </p:cNvSpPr>
              <p:nvPr/>
            </p:nvSpPr>
            <p:spPr bwMode="auto">
              <a:xfrm>
                <a:off x="4024"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55" name="Freeform 1439"/>
              <p:cNvSpPr>
                <a:spLocks/>
              </p:cNvSpPr>
              <p:nvPr/>
            </p:nvSpPr>
            <p:spPr bwMode="auto">
              <a:xfrm>
                <a:off x="4187" y="147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56" name="Freeform 1440"/>
              <p:cNvSpPr>
                <a:spLocks/>
              </p:cNvSpPr>
              <p:nvPr/>
            </p:nvSpPr>
            <p:spPr bwMode="auto">
              <a:xfrm>
                <a:off x="4270"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57" name="Freeform 1441"/>
              <p:cNvSpPr>
                <a:spLocks/>
              </p:cNvSpPr>
              <p:nvPr/>
            </p:nvSpPr>
            <p:spPr bwMode="auto">
              <a:xfrm>
                <a:off x="3825"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58" name="Freeform 1442"/>
              <p:cNvSpPr>
                <a:spLocks/>
              </p:cNvSpPr>
              <p:nvPr/>
            </p:nvSpPr>
            <p:spPr bwMode="auto">
              <a:xfrm>
                <a:off x="2422" y="197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59" name="Freeform 1443"/>
              <p:cNvSpPr>
                <a:spLocks/>
              </p:cNvSpPr>
              <p:nvPr/>
            </p:nvSpPr>
            <p:spPr bwMode="auto">
              <a:xfrm>
                <a:off x="3977" y="15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60" name="Freeform 1444"/>
              <p:cNvSpPr>
                <a:spLocks/>
              </p:cNvSpPr>
              <p:nvPr/>
            </p:nvSpPr>
            <p:spPr bwMode="auto">
              <a:xfrm>
                <a:off x="4118" y="13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61" name="Freeform 1445"/>
              <p:cNvSpPr>
                <a:spLocks/>
              </p:cNvSpPr>
              <p:nvPr/>
            </p:nvSpPr>
            <p:spPr bwMode="auto">
              <a:xfrm>
                <a:off x="3307" y="24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62" name="Freeform 1446"/>
              <p:cNvSpPr>
                <a:spLocks/>
              </p:cNvSpPr>
              <p:nvPr/>
            </p:nvSpPr>
            <p:spPr bwMode="auto">
              <a:xfrm>
                <a:off x="4014" y="11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63" name="Freeform 1447"/>
              <p:cNvSpPr>
                <a:spLocks/>
              </p:cNvSpPr>
              <p:nvPr/>
            </p:nvSpPr>
            <p:spPr bwMode="auto">
              <a:xfrm>
                <a:off x="4061"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64" name="Freeform 1448"/>
              <p:cNvSpPr>
                <a:spLocks/>
              </p:cNvSpPr>
              <p:nvPr/>
            </p:nvSpPr>
            <p:spPr bwMode="auto">
              <a:xfrm>
                <a:off x="2726" y="186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65" name="Freeform 1449"/>
              <p:cNvSpPr>
                <a:spLocks/>
              </p:cNvSpPr>
              <p:nvPr/>
            </p:nvSpPr>
            <p:spPr bwMode="auto">
              <a:xfrm>
                <a:off x="1773" y="20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66" name="Freeform 1450"/>
              <p:cNvSpPr>
                <a:spLocks/>
              </p:cNvSpPr>
              <p:nvPr/>
            </p:nvSpPr>
            <p:spPr bwMode="auto">
              <a:xfrm>
                <a:off x="4061" y="11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67" name="Freeform 1451"/>
              <p:cNvSpPr>
                <a:spLocks/>
              </p:cNvSpPr>
              <p:nvPr/>
            </p:nvSpPr>
            <p:spPr bwMode="auto">
              <a:xfrm>
                <a:off x="4213"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68" name="Freeform 1452"/>
              <p:cNvSpPr>
                <a:spLocks/>
              </p:cNvSpPr>
              <p:nvPr/>
            </p:nvSpPr>
            <p:spPr bwMode="auto">
              <a:xfrm>
                <a:off x="4098" y="121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69" name="Freeform 1453"/>
              <p:cNvSpPr>
                <a:spLocks/>
              </p:cNvSpPr>
              <p:nvPr/>
            </p:nvSpPr>
            <p:spPr bwMode="auto">
              <a:xfrm>
                <a:off x="4050"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70" name="Freeform 1454"/>
              <p:cNvSpPr>
                <a:spLocks/>
              </p:cNvSpPr>
              <p:nvPr/>
            </p:nvSpPr>
            <p:spPr bwMode="auto">
              <a:xfrm>
                <a:off x="3522" y="1555"/>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71" name="Freeform 1455"/>
              <p:cNvSpPr>
                <a:spLocks/>
              </p:cNvSpPr>
              <p:nvPr/>
            </p:nvSpPr>
            <p:spPr bwMode="auto">
              <a:xfrm>
                <a:off x="3972" y="1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72" name="Freeform 1456"/>
              <p:cNvSpPr>
                <a:spLocks/>
              </p:cNvSpPr>
              <p:nvPr/>
            </p:nvSpPr>
            <p:spPr bwMode="auto">
              <a:xfrm>
                <a:off x="4103" y="140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73" name="Freeform 1457"/>
              <p:cNvSpPr>
                <a:spLocks/>
              </p:cNvSpPr>
              <p:nvPr/>
            </p:nvSpPr>
            <p:spPr bwMode="auto">
              <a:xfrm>
                <a:off x="4249"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74" name="Freeform 1458"/>
              <p:cNvSpPr>
                <a:spLocks/>
              </p:cNvSpPr>
              <p:nvPr/>
            </p:nvSpPr>
            <p:spPr bwMode="auto">
              <a:xfrm>
                <a:off x="3522" y="158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75" name="Freeform 1459"/>
              <p:cNvSpPr>
                <a:spLocks/>
              </p:cNvSpPr>
              <p:nvPr/>
            </p:nvSpPr>
            <p:spPr bwMode="auto">
              <a:xfrm>
                <a:off x="4317"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76" name="Freeform 1460"/>
              <p:cNvSpPr>
                <a:spLocks/>
              </p:cNvSpPr>
              <p:nvPr/>
            </p:nvSpPr>
            <p:spPr bwMode="auto">
              <a:xfrm>
                <a:off x="4307" y="103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77" name="Freeform 1461"/>
              <p:cNvSpPr>
                <a:spLocks/>
              </p:cNvSpPr>
              <p:nvPr/>
            </p:nvSpPr>
            <p:spPr bwMode="auto">
              <a:xfrm>
                <a:off x="4223"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78" name="Freeform 1462"/>
              <p:cNvSpPr>
                <a:spLocks/>
              </p:cNvSpPr>
              <p:nvPr/>
            </p:nvSpPr>
            <p:spPr bwMode="auto">
              <a:xfrm>
                <a:off x="4129"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79" name="Freeform 1463"/>
              <p:cNvSpPr>
                <a:spLocks/>
              </p:cNvSpPr>
              <p:nvPr/>
            </p:nvSpPr>
            <p:spPr bwMode="auto">
              <a:xfrm>
                <a:off x="4124"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80" name="Freeform 1464"/>
              <p:cNvSpPr>
                <a:spLocks/>
              </p:cNvSpPr>
              <p:nvPr/>
            </p:nvSpPr>
            <p:spPr bwMode="auto">
              <a:xfrm>
                <a:off x="3558" y="17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81" name="Freeform 1465"/>
              <p:cNvSpPr>
                <a:spLocks/>
              </p:cNvSpPr>
              <p:nvPr/>
            </p:nvSpPr>
            <p:spPr bwMode="auto">
              <a:xfrm>
                <a:off x="4464" y="99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82" name="Freeform 1466"/>
              <p:cNvSpPr>
                <a:spLocks/>
              </p:cNvSpPr>
              <p:nvPr/>
            </p:nvSpPr>
            <p:spPr bwMode="auto">
              <a:xfrm>
                <a:off x="3621"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83" name="Freeform 1467"/>
              <p:cNvSpPr>
                <a:spLocks/>
              </p:cNvSpPr>
              <p:nvPr/>
            </p:nvSpPr>
            <p:spPr bwMode="auto">
              <a:xfrm>
                <a:off x="3883" y="13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84" name="Freeform 1468"/>
              <p:cNvSpPr>
                <a:spLocks/>
              </p:cNvSpPr>
              <p:nvPr/>
            </p:nvSpPr>
            <p:spPr bwMode="auto">
              <a:xfrm>
                <a:off x="4187" y="115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85" name="Freeform 1469"/>
              <p:cNvSpPr>
                <a:spLocks/>
              </p:cNvSpPr>
              <p:nvPr/>
            </p:nvSpPr>
            <p:spPr bwMode="auto">
              <a:xfrm>
                <a:off x="3956" y="192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86" name="Freeform 1470"/>
              <p:cNvSpPr>
                <a:spLocks/>
              </p:cNvSpPr>
              <p:nvPr/>
            </p:nvSpPr>
            <p:spPr bwMode="auto">
              <a:xfrm>
                <a:off x="4338"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87" name="Freeform 1471"/>
              <p:cNvSpPr>
                <a:spLocks/>
              </p:cNvSpPr>
              <p:nvPr/>
            </p:nvSpPr>
            <p:spPr bwMode="auto">
              <a:xfrm>
                <a:off x="4035" y="14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88" name="Freeform 1472"/>
              <p:cNvSpPr>
                <a:spLocks/>
              </p:cNvSpPr>
              <p:nvPr/>
            </p:nvSpPr>
            <p:spPr bwMode="auto">
              <a:xfrm>
                <a:off x="2406" y="160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89" name="Freeform 1473"/>
              <p:cNvSpPr>
                <a:spLocks/>
              </p:cNvSpPr>
              <p:nvPr/>
            </p:nvSpPr>
            <p:spPr bwMode="auto">
              <a:xfrm>
                <a:off x="4150" y="14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90" name="Freeform 1474"/>
              <p:cNvSpPr>
                <a:spLocks/>
              </p:cNvSpPr>
              <p:nvPr/>
            </p:nvSpPr>
            <p:spPr bwMode="auto">
              <a:xfrm>
                <a:off x="3867" y="163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91" name="Freeform 1475"/>
              <p:cNvSpPr>
                <a:spLocks/>
              </p:cNvSpPr>
              <p:nvPr/>
            </p:nvSpPr>
            <p:spPr bwMode="auto">
              <a:xfrm>
                <a:off x="4265"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92" name="Freeform 1476"/>
              <p:cNvSpPr>
                <a:spLocks/>
              </p:cNvSpPr>
              <p:nvPr/>
            </p:nvSpPr>
            <p:spPr bwMode="auto">
              <a:xfrm>
                <a:off x="3972"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93" name="Freeform 1477"/>
              <p:cNvSpPr>
                <a:spLocks/>
              </p:cNvSpPr>
              <p:nvPr/>
            </p:nvSpPr>
            <p:spPr bwMode="auto">
              <a:xfrm>
                <a:off x="4349"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94" name="Freeform 1478"/>
              <p:cNvSpPr>
                <a:spLocks/>
              </p:cNvSpPr>
              <p:nvPr/>
            </p:nvSpPr>
            <p:spPr bwMode="auto">
              <a:xfrm>
                <a:off x="3988"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95" name="Freeform 1479"/>
              <p:cNvSpPr>
                <a:spLocks/>
              </p:cNvSpPr>
              <p:nvPr/>
            </p:nvSpPr>
            <p:spPr bwMode="auto">
              <a:xfrm>
                <a:off x="3904"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96" name="Freeform 1480"/>
              <p:cNvSpPr>
                <a:spLocks/>
              </p:cNvSpPr>
              <p:nvPr/>
            </p:nvSpPr>
            <p:spPr bwMode="auto">
              <a:xfrm>
                <a:off x="4448"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97" name="Freeform 1481"/>
              <p:cNvSpPr>
                <a:spLocks/>
              </p:cNvSpPr>
              <p:nvPr/>
            </p:nvSpPr>
            <p:spPr bwMode="auto">
              <a:xfrm>
                <a:off x="4244"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898" name="Freeform 1482"/>
              <p:cNvSpPr>
                <a:spLocks/>
              </p:cNvSpPr>
              <p:nvPr/>
            </p:nvSpPr>
            <p:spPr bwMode="auto">
              <a:xfrm>
                <a:off x="4213" y="1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899" name="Freeform 1483"/>
              <p:cNvSpPr>
                <a:spLocks/>
              </p:cNvSpPr>
              <p:nvPr/>
            </p:nvSpPr>
            <p:spPr bwMode="auto">
              <a:xfrm>
                <a:off x="3972"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00" name="Freeform 1484"/>
              <p:cNvSpPr>
                <a:spLocks/>
              </p:cNvSpPr>
              <p:nvPr/>
            </p:nvSpPr>
            <p:spPr bwMode="auto">
              <a:xfrm>
                <a:off x="4307"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01" name="Freeform 1485"/>
              <p:cNvSpPr>
                <a:spLocks/>
              </p:cNvSpPr>
              <p:nvPr/>
            </p:nvSpPr>
            <p:spPr bwMode="auto">
              <a:xfrm>
                <a:off x="4244"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02" name="Freeform 1486"/>
              <p:cNvSpPr>
                <a:spLocks/>
              </p:cNvSpPr>
              <p:nvPr/>
            </p:nvSpPr>
            <p:spPr bwMode="auto">
              <a:xfrm>
                <a:off x="4181"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03" name="Freeform 1487"/>
              <p:cNvSpPr>
                <a:spLocks/>
              </p:cNvSpPr>
              <p:nvPr/>
            </p:nvSpPr>
            <p:spPr bwMode="auto">
              <a:xfrm>
                <a:off x="2590" y="221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04" name="Freeform 1488"/>
              <p:cNvSpPr>
                <a:spLocks/>
              </p:cNvSpPr>
              <p:nvPr/>
            </p:nvSpPr>
            <p:spPr bwMode="auto">
              <a:xfrm>
                <a:off x="3956" y="13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05" name="Freeform 1489"/>
              <p:cNvSpPr>
                <a:spLocks/>
              </p:cNvSpPr>
              <p:nvPr/>
            </p:nvSpPr>
            <p:spPr bwMode="auto">
              <a:xfrm>
                <a:off x="4317" y="107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06" name="Freeform 1490"/>
              <p:cNvSpPr>
                <a:spLocks/>
              </p:cNvSpPr>
              <p:nvPr/>
            </p:nvSpPr>
            <p:spPr bwMode="auto">
              <a:xfrm>
                <a:off x="4302"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07" name="Freeform 1491"/>
              <p:cNvSpPr>
                <a:spLocks/>
              </p:cNvSpPr>
              <p:nvPr/>
            </p:nvSpPr>
            <p:spPr bwMode="auto">
              <a:xfrm>
                <a:off x="3029"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08" name="Freeform 1492"/>
              <p:cNvSpPr>
                <a:spLocks/>
              </p:cNvSpPr>
              <p:nvPr/>
            </p:nvSpPr>
            <p:spPr bwMode="auto">
              <a:xfrm>
                <a:off x="4359" y="14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09" name="Freeform 1493"/>
              <p:cNvSpPr>
                <a:spLocks/>
              </p:cNvSpPr>
              <p:nvPr/>
            </p:nvSpPr>
            <p:spPr bwMode="auto">
              <a:xfrm>
                <a:off x="3307" y="182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10" name="Freeform 1494"/>
              <p:cNvSpPr>
                <a:spLocks/>
              </p:cNvSpPr>
              <p:nvPr/>
            </p:nvSpPr>
            <p:spPr bwMode="auto">
              <a:xfrm>
                <a:off x="3234" y="196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11" name="Freeform 1495"/>
              <p:cNvSpPr>
                <a:spLocks/>
              </p:cNvSpPr>
              <p:nvPr/>
            </p:nvSpPr>
            <p:spPr bwMode="auto">
              <a:xfrm>
                <a:off x="3757"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12" name="Freeform 1496"/>
              <p:cNvSpPr>
                <a:spLocks/>
              </p:cNvSpPr>
              <p:nvPr/>
            </p:nvSpPr>
            <p:spPr bwMode="auto">
              <a:xfrm>
                <a:off x="4181" y="142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13" name="Freeform 1497"/>
              <p:cNvSpPr>
                <a:spLocks/>
              </p:cNvSpPr>
              <p:nvPr/>
            </p:nvSpPr>
            <p:spPr bwMode="auto">
              <a:xfrm>
                <a:off x="3940"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14" name="Freeform 1498"/>
              <p:cNvSpPr>
                <a:spLocks/>
              </p:cNvSpPr>
              <p:nvPr/>
            </p:nvSpPr>
            <p:spPr bwMode="auto">
              <a:xfrm>
                <a:off x="3579" y="185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15" name="Freeform 1499"/>
              <p:cNvSpPr>
                <a:spLocks/>
              </p:cNvSpPr>
              <p:nvPr/>
            </p:nvSpPr>
            <p:spPr bwMode="auto">
              <a:xfrm>
                <a:off x="2034" y="197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16" name="Freeform 1500"/>
              <p:cNvSpPr>
                <a:spLocks/>
              </p:cNvSpPr>
              <p:nvPr/>
            </p:nvSpPr>
            <p:spPr bwMode="auto">
              <a:xfrm>
                <a:off x="4082" y="14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17" name="Freeform 1501"/>
              <p:cNvSpPr>
                <a:spLocks/>
              </p:cNvSpPr>
              <p:nvPr/>
            </p:nvSpPr>
            <p:spPr bwMode="auto">
              <a:xfrm>
                <a:off x="4056"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18" name="Freeform 1502"/>
              <p:cNvSpPr>
                <a:spLocks/>
              </p:cNvSpPr>
              <p:nvPr/>
            </p:nvSpPr>
            <p:spPr bwMode="auto">
              <a:xfrm>
                <a:off x="3909" y="15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19" name="Freeform 1503"/>
              <p:cNvSpPr>
                <a:spLocks/>
              </p:cNvSpPr>
              <p:nvPr/>
            </p:nvSpPr>
            <p:spPr bwMode="auto">
              <a:xfrm>
                <a:off x="4297" y="143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20" name="Freeform 1504"/>
              <p:cNvSpPr>
                <a:spLocks/>
              </p:cNvSpPr>
              <p:nvPr/>
            </p:nvSpPr>
            <p:spPr bwMode="auto">
              <a:xfrm>
                <a:off x="4066"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21" name="Freeform 1505"/>
              <p:cNvSpPr>
                <a:spLocks/>
              </p:cNvSpPr>
              <p:nvPr/>
            </p:nvSpPr>
            <p:spPr bwMode="auto">
              <a:xfrm>
                <a:off x="2893" y="192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22" name="Freeform 1506"/>
              <p:cNvSpPr>
                <a:spLocks/>
              </p:cNvSpPr>
              <p:nvPr/>
            </p:nvSpPr>
            <p:spPr bwMode="auto">
              <a:xfrm>
                <a:off x="3961"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23" name="Freeform 1507"/>
              <p:cNvSpPr>
                <a:spLocks/>
              </p:cNvSpPr>
              <p:nvPr/>
            </p:nvSpPr>
            <p:spPr bwMode="auto">
              <a:xfrm>
                <a:off x="3139" y="14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24" name="Freeform 1508"/>
              <p:cNvSpPr>
                <a:spLocks/>
              </p:cNvSpPr>
              <p:nvPr/>
            </p:nvSpPr>
            <p:spPr bwMode="auto">
              <a:xfrm>
                <a:off x="3909"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25" name="Freeform 1509"/>
              <p:cNvSpPr>
                <a:spLocks/>
              </p:cNvSpPr>
              <p:nvPr/>
            </p:nvSpPr>
            <p:spPr bwMode="auto">
              <a:xfrm>
                <a:off x="4113"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26" name="Freeform 1510"/>
              <p:cNvSpPr>
                <a:spLocks/>
              </p:cNvSpPr>
              <p:nvPr/>
            </p:nvSpPr>
            <p:spPr bwMode="auto">
              <a:xfrm>
                <a:off x="3982" y="211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27" name="Freeform 1511"/>
              <p:cNvSpPr>
                <a:spLocks/>
              </p:cNvSpPr>
              <p:nvPr/>
            </p:nvSpPr>
            <p:spPr bwMode="auto">
              <a:xfrm>
                <a:off x="4323"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28" name="Freeform 1512"/>
              <p:cNvSpPr>
                <a:spLocks/>
              </p:cNvSpPr>
              <p:nvPr/>
            </p:nvSpPr>
            <p:spPr bwMode="auto">
              <a:xfrm>
                <a:off x="3961"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29" name="Freeform 1513"/>
              <p:cNvSpPr>
                <a:spLocks/>
              </p:cNvSpPr>
              <p:nvPr/>
            </p:nvSpPr>
            <p:spPr bwMode="auto">
              <a:xfrm>
                <a:off x="3480"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30" name="Freeform 1514"/>
              <p:cNvSpPr>
                <a:spLocks/>
              </p:cNvSpPr>
              <p:nvPr/>
            </p:nvSpPr>
            <p:spPr bwMode="auto">
              <a:xfrm>
                <a:off x="3071" y="158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31" name="Freeform 1515"/>
              <p:cNvSpPr>
                <a:spLocks/>
              </p:cNvSpPr>
              <p:nvPr/>
            </p:nvSpPr>
            <p:spPr bwMode="auto">
              <a:xfrm>
                <a:off x="4171"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32" name="Freeform 1516"/>
              <p:cNvSpPr>
                <a:spLocks/>
              </p:cNvSpPr>
              <p:nvPr/>
            </p:nvSpPr>
            <p:spPr bwMode="auto">
              <a:xfrm>
                <a:off x="3752" y="163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33" name="Freeform 1517"/>
              <p:cNvSpPr>
                <a:spLocks/>
              </p:cNvSpPr>
              <p:nvPr/>
            </p:nvSpPr>
            <p:spPr bwMode="auto">
              <a:xfrm>
                <a:off x="2621" y="17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34" name="Freeform 1518"/>
              <p:cNvSpPr>
                <a:spLocks/>
              </p:cNvSpPr>
              <p:nvPr/>
            </p:nvSpPr>
            <p:spPr bwMode="auto">
              <a:xfrm>
                <a:off x="4380"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35" name="Freeform 1519"/>
              <p:cNvSpPr>
                <a:spLocks/>
              </p:cNvSpPr>
              <p:nvPr/>
            </p:nvSpPr>
            <p:spPr bwMode="auto">
              <a:xfrm>
                <a:off x="2181" y="156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36" name="Freeform 1520"/>
              <p:cNvSpPr>
                <a:spLocks/>
              </p:cNvSpPr>
              <p:nvPr/>
            </p:nvSpPr>
            <p:spPr bwMode="auto">
              <a:xfrm>
                <a:off x="3977" y="16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37" name="Freeform 1521"/>
              <p:cNvSpPr>
                <a:spLocks/>
              </p:cNvSpPr>
              <p:nvPr/>
            </p:nvSpPr>
            <p:spPr bwMode="auto">
              <a:xfrm>
                <a:off x="4270" y="12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38" name="Freeform 1522"/>
              <p:cNvSpPr>
                <a:spLocks/>
              </p:cNvSpPr>
              <p:nvPr/>
            </p:nvSpPr>
            <p:spPr bwMode="auto">
              <a:xfrm>
                <a:off x="2312" y="20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39" name="Freeform 1523"/>
              <p:cNvSpPr>
                <a:spLocks/>
              </p:cNvSpPr>
              <p:nvPr/>
            </p:nvSpPr>
            <p:spPr bwMode="auto">
              <a:xfrm>
                <a:off x="4244" y="10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40" name="Freeform 1524"/>
              <p:cNvSpPr>
                <a:spLocks/>
              </p:cNvSpPr>
              <p:nvPr/>
            </p:nvSpPr>
            <p:spPr bwMode="auto">
              <a:xfrm>
                <a:off x="3307" y="16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41" name="Freeform 1525"/>
              <p:cNvSpPr>
                <a:spLocks/>
              </p:cNvSpPr>
              <p:nvPr/>
            </p:nvSpPr>
            <p:spPr bwMode="auto">
              <a:xfrm>
                <a:off x="4050"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42" name="Freeform 1526"/>
              <p:cNvSpPr>
                <a:spLocks/>
              </p:cNvSpPr>
              <p:nvPr/>
            </p:nvSpPr>
            <p:spPr bwMode="auto">
              <a:xfrm>
                <a:off x="3312" y="23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43" name="Freeform 1527"/>
              <p:cNvSpPr>
                <a:spLocks/>
              </p:cNvSpPr>
              <p:nvPr/>
            </p:nvSpPr>
            <p:spPr bwMode="auto">
              <a:xfrm>
                <a:off x="4197"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44" name="Freeform 1528"/>
              <p:cNvSpPr>
                <a:spLocks/>
              </p:cNvSpPr>
              <p:nvPr/>
            </p:nvSpPr>
            <p:spPr bwMode="auto">
              <a:xfrm>
                <a:off x="4255" y="104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45" name="Freeform 1529"/>
              <p:cNvSpPr>
                <a:spLocks/>
              </p:cNvSpPr>
              <p:nvPr/>
            </p:nvSpPr>
            <p:spPr bwMode="auto">
              <a:xfrm>
                <a:off x="3993" y="1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46" name="Freeform 1530"/>
              <p:cNvSpPr>
                <a:spLocks/>
              </p:cNvSpPr>
              <p:nvPr/>
            </p:nvSpPr>
            <p:spPr bwMode="auto">
              <a:xfrm>
                <a:off x="4192"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47" name="Freeform 1531"/>
              <p:cNvSpPr>
                <a:spLocks/>
              </p:cNvSpPr>
              <p:nvPr/>
            </p:nvSpPr>
            <p:spPr bwMode="auto">
              <a:xfrm>
                <a:off x="3982"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48" name="Freeform 1532"/>
              <p:cNvSpPr>
                <a:spLocks/>
              </p:cNvSpPr>
              <p:nvPr/>
            </p:nvSpPr>
            <p:spPr bwMode="auto">
              <a:xfrm>
                <a:off x="4171"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49" name="Freeform 1533"/>
              <p:cNvSpPr>
                <a:spLocks/>
              </p:cNvSpPr>
              <p:nvPr/>
            </p:nvSpPr>
            <p:spPr bwMode="auto">
              <a:xfrm>
                <a:off x="1872" y="164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50" name="Freeform 1534"/>
              <p:cNvSpPr>
                <a:spLocks/>
              </p:cNvSpPr>
              <p:nvPr/>
            </p:nvSpPr>
            <p:spPr bwMode="auto">
              <a:xfrm>
                <a:off x="3590" y="18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51" name="Freeform 1535"/>
              <p:cNvSpPr>
                <a:spLocks/>
              </p:cNvSpPr>
              <p:nvPr/>
            </p:nvSpPr>
            <p:spPr bwMode="auto">
              <a:xfrm>
                <a:off x="3689" y="165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52" name="Freeform 1536"/>
              <p:cNvSpPr>
                <a:spLocks/>
              </p:cNvSpPr>
              <p:nvPr/>
            </p:nvSpPr>
            <p:spPr bwMode="auto">
              <a:xfrm>
                <a:off x="3993"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53" name="Freeform 1537"/>
              <p:cNvSpPr>
                <a:spLocks/>
              </p:cNvSpPr>
              <p:nvPr/>
            </p:nvSpPr>
            <p:spPr bwMode="auto">
              <a:xfrm>
                <a:off x="3590"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54" name="Freeform 1538"/>
              <p:cNvSpPr>
                <a:spLocks/>
              </p:cNvSpPr>
              <p:nvPr/>
            </p:nvSpPr>
            <p:spPr bwMode="auto">
              <a:xfrm>
                <a:off x="4391"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55" name="Freeform 1539"/>
              <p:cNvSpPr>
                <a:spLocks/>
              </p:cNvSpPr>
              <p:nvPr/>
            </p:nvSpPr>
            <p:spPr bwMode="auto">
              <a:xfrm>
                <a:off x="4265" y="105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56" name="Freeform 1540"/>
              <p:cNvSpPr>
                <a:spLocks/>
              </p:cNvSpPr>
              <p:nvPr/>
            </p:nvSpPr>
            <p:spPr bwMode="auto">
              <a:xfrm>
                <a:off x="4307"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57" name="Freeform 1541"/>
              <p:cNvSpPr>
                <a:spLocks/>
              </p:cNvSpPr>
              <p:nvPr/>
            </p:nvSpPr>
            <p:spPr bwMode="auto">
              <a:xfrm>
                <a:off x="3349" y="150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58" name="Freeform 1542"/>
              <p:cNvSpPr>
                <a:spLocks/>
              </p:cNvSpPr>
              <p:nvPr/>
            </p:nvSpPr>
            <p:spPr bwMode="auto">
              <a:xfrm>
                <a:off x="4213" y="11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59" name="Freeform 1543"/>
              <p:cNvSpPr>
                <a:spLocks/>
              </p:cNvSpPr>
              <p:nvPr/>
            </p:nvSpPr>
            <p:spPr bwMode="auto">
              <a:xfrm>
                <a:off x="2914" y="184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60" name="Freeform 1544"/>
              <p:cNvSpPr>
                <a:spLocks/>
              </p:cNvSpPr>
              <p:nvPr/>
            </p:nvSpPr>
            <p:spPr bwMode="auto">
              <a:xfrm>
                <a:off x="3993" y="13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61" name="Freeform 1545"/>
              <p:cNvSpPr>
                <a:spLocks/>
              </p:cNvSpPr>
              <p:nvPr/>
            </p:nvSpPr>
            <p:spPr bwMode="auto">
              <a:xfrm>
                <a:off x="2862" y="2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62" name="Freeform 1546"/>
              <p:cNvSpPr>
                <a:spLocks/>
              </p:cNvSpPr>
              <p:nvPr/>
            </p:nvSpPr>
            <p:spPr bwMode="auto">
              <a:xfrm>
                <a:off x="3485" y="19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63" name="Freeform 1547"/>
              <p:cNvSpPr>
                <a:spLocks/>
              </p:cNvSpPr>
              <p:nvPr/>
            </p:nvSpPr>
            <p:spPr bwMode="auto">
              <a:xfrm>
                <a:off x="3820" y="15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64" name="Freeform 1548"/>
              <p:cNvSpPr>
                <a:spLocks/>
              </p:cNvSpPr>
              <p:nvPr/>
            </p:nvSpPr>
            <p:spPr bwMode="auto">
              <a:xfrm>
                <a:off x="3003" y="23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65" name="Freeform 1549"/>
              <p:cNvSpPr>
                <a:spLocks/>
              </p:cNvSpPr>
              <p:nvPr/>
            </p:nvSpPr>
            <p:spPr bwMode="auto">
              <a:xfrm>
                <a:off x="2260" y="176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66" name="Freeform 1550"/>
              <p:cNvSpPr>
                <a:spLocks/>
              </p:cNvSpPr>
              <p:nvPr/>
            </p:nvSpPr>
            <p:spPr bwMode="auto">
              <a:xfrm>
                <a:off x="4124"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67" name="Freeform 1551"/>
              <p:cNvSpPr>
                <a:spLocks/>
              </p:cNvSpPr>
              <p:nvPr/>
            </p:nvSpPr>
            <p:spPr bwMode="auto">
              <a:xfrm>
                <a:off x="4176"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68" name="Freeform 1552"/>
              <p:cNvSpPr>
                <a:spLocks/>
              </p:cNvSpPr>
              <p:nvPr/>
            </p:nvSpPr>
            <p:spPr bwMode="auto">
              <a:xfrm>
                <a:off x="3553" y="15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69" name="Freeform 1553"/>
              <p:cNvSpPr>
                <a:spLocks/>
              </p:cNvSpPr>
              <p:nvPr/>
            </p:nvSpPr>
            <p:spPr bwMode="auto">
              <a:xfrm>
                <a:off x="4035" y="13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70" name="Freeform 1554"/>
              <p:cNvSpPr>
                <a:spLocks/>
              </p:cNvSpPr>
              <p:nvPr/>
            </p:nvSpPr>
            <p:spPr bwMode="auto">
              <a:xfrm>
                <a:off x="4344" y="104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71" name="Freeform 1555"/>
              <p:cNvSpPr>
                <a:spLocks/>
              </p:cNvSpPr>
              <p:nvPr/>
            </p:nvSpPr>
            <p:spPr bwMode="auto">
              <a:xfrm>
                <a:off x="4338" y="13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72" name="Freeform 1556"/>
              <p:cNvSpPr>
                <a:spLocks/>
              </p:cNvSpPr>
              <p:nvPr/>
            </p:nvSpPr>
            <p:spPr bwMode="auto">
              <a:xfrm>
                <a:off x="3967"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73" name="Freeform 1557"/>
              <p:cNvSpPr>
                <a:spLocks/>
              </p:cNvSpPr>
              <p:nvPr/>
            </p:nvSpPr>
            <p:spPr bwMode="auto">
              <a:xfrm>
                <a:off x="4249"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74" name="Freeform 1558"/>
              <p:cNvSpPr>
                <a:spLocks/>
              </p:cNvSpPr>
              <p:nvPr/>
            </p:nvSpPr>
            <p:spPr bwMode="auto">
              <a:xfrm>
                <a:off x="3574"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75" name="Freeform 1559"/>
              <p:cNvSpPr>
                <a:spLocks/>
              </p:cNvSpPr>
              <p:nvPr/>
            </p:nvSpPr>
            <p:spPr bwMode="auto">
              <a:xfrm>
                <a:off x="4145"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76" name="Freeform 1560"/>
              <p:cNvSpPr>
                <a:spLocks/>
              </p:cNvSpPr>
              <p:nvPr/>
            </p:nvSpPr>
            <p:spPr bwMode="auto">
              <a:xfrm>
                <a:off x="4113"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77" name="Freeform 1561"/>
              <p:cNvSpPr>
                <a:spLocks/>
              </p:cNvSpPr>
              <p:nvPr/>
            </p:nvSpPr>
            <p:spPr bwMode="auto">
              <a:xfrm>
                <a:off x="4082"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78" name="Freeform 1562"/>
              <p:cNvSpPr>
                <a:spLocks/>
              </p:cNvSpPr>
              <p:nvPr/>
            </p:nvSpPr>
            <p:spPr bwMode="auto">
              <a:xfrm>
                <a:off x="2663" y="171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79" name="Freeform 1563"/>
              <p:cNvSpPr>
                <a:spLocks/>
              </p:cNvSpPr>
              <p:nvPr/>
            </p:nvSpPr>
            <p:spPr bwMode="auto">
              <a:xfrm>
                <a:off x="4176"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80" name="Freeform 1564"/>
              <p:cNvSpPr>
                <a:spLocks/>
              </p:cNvSpPr>
              <p:nvPr/>
            </p:nvSpPr>
            <p:spPr bwMode="auto">
              <a:xfrm>
                <a:off x="3888" y="156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81" name="Freeform 1565"/>
              <p:cNvSpPr>
                <a:spLocks/>
              </p:cNvSpPr>
              <p:nvPr/>
            </p:nvSpPr>
            <p:spPr bwMode="auto">
              <a:xfrm>
                <a:off x="3893" y="140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82" name="Freeform 1566"/>
              <p:cNvSpPr>
                <a:spLocks/>
              </p:cNvSpPr>
              <p:nvPr/>
            </p:nvSpPr>
            <p:spPr bwMode="auto">
              <a:xfrm>
                <a:off x="3961" y="14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83" name="Freeform 1567"/>
              <p:cNvSpPr>
                <a:spLocks/>
              </p:cNvSpPr>
              <p:nvPr/>
            </p:nvSpPr>
            <p:spPr bwMode="auto">
              <a:xfrm>
                <a:off x="4239"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84" name="Freeform 1568"/>
              <p:cNvSpPr>
                <a:spLocks/>
              </p:cNvSpPr>
              <p:nvPr/>
            </p:nvSpPr>
            <p:spPr bwMode="auto">
              <a:xfrm>
                <a:off x="4207"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85" name="Freeform 1569"/>
              <p:cNvSpPr>
                <a:spLocks/>
              </p:cNvSpPr>
              <p:nvPr/>
            </p:nvSpPr>
            <p:spPr bwMode="auto">
              <a:xfrm>
                <a:off x="3234" y="2158"/>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86" name="Freeform 1570"/>
              <p:cNvSpPr>
                <a:spLocks/>
              </p:cNvSpPr>
              <p:nvPr/>
            </p:nvSpPr>
            <p:spPr bwMode="auto">
              <a:xfrm>
                <a:off x="1485" y="205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87" name="Freeform 1571"/>
              <p:cNvSpPr>
                <a:spLocks/>
              </p:cNvSpPr>
              <p:nvPr/>
            </p:nvSpPr>
            <p:spPr bwMode="auto">
              <a:xfrm>
                <a:off x="3810" y="204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88" name="Freeform 1572"/>
              <p:cNvSpPr>
                <a:spLocks/>
              </p:cNvSpPr>
              <p:nvPr/>
            </p:nvSpPr>
            <p:spPr bwMode="auto">
              <a:xfrm>
                <a:off x="4255" y="10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89" name="Freeform 1573"/>
              <p:cNvSpPr>
                <a:spLocks/>
              </p:cNvSpPr>
              <p:nvPr/>
            </p:nvSpPr>
            <p:spPr bwMode="auto">
              <a:xfrm>
                <a:off x="3291" y="202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90" name="Freeform 1574"/>
              <p:cNvSpPr>
                <a:spLocks/>
              </p:cNvSpPr>
              <p:nvPr/>
            </p:nvSpPr>
            <p:spPr bwMode="auto">
              <a:xfrm>
                <a:off x="3160" y="168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91" name="Freeform 1575"/>
              <p:cNvSpPr>
                <a:spLocks/>
              </p:cNvSpPr>
              <p:nvPr/>
            </p:nvSpPr>
            <p:spPr bwMode="auto">
              <a:xfrm>
                <a:off x="4029"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92" name="Freeform 1576"/>
              <p:cNvSpPr>
                <a:spLocks/>
              </p:cNvSpPr>
              <p:nvPr/>
            </p:nvSpPr>
            <p:spPr bwMode="auto">
              <a:xfrm>
                <a:off x="3946"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93" name="Freeform 1577"/>
              <p:cNvSpPr>
                <a:spLocks/>
              </p:cNvSpPr>
              <p:nvPr/>
            </p:nvSpPr>
            <p:spPr bwMode="auto">
              <a:xfrm>
                <a:off x="4187" y="104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94" name="Freeform 1578"/>
              <p:cNvSpPr>
                <a:spLocks/>
              </p:cNvSpPr>
              <p:nvPr/>
            </p:nvSpPr>
            <p:spPr bwMode="auto">
              <a:xfrm>
                <a:off x="3323" y="1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95" name="Freeform 1579"/>
              <p:cNvSpPr>
                <a:spLocks/>
              </p:cNvSpPr>
              <p:nvPr/>
            </p:nvSpPr>
            <p:spPr bwMode="auto">
              <a:xfrm>
                <a:off x="4160" y="113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96" name="Freeform 1580"/>
              <p:cNvSpPr>
                <a:spLocks/>
              </p:cNvSpPr>
              <p:nvPr/>
            </p:nvSpPr>
            <p:spPr bwMode="auto">
              <a:xfrm>
                <a:off x="3668" y="165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7997" name="Freeform 1581"/>
              <p:cNvSpPr>
                <a:spLocks/>
              </p:cNvSpPr>
              <p:nvPr/>
            </p:nvSpPr>
            <p:spPr bwMode="auto">
              <a:xfrm>
                <a:off x="4061"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98" name="Freeform 1582"/>
              <p:cNvSpPr>
                <a:spLocks/>
              </p:cNvSpPr>
              <p:nvPr/>
            </p:nvSpPr>
            <p:spPr bwMode="auto">
              <a:xfrm>
                <a:off x="2312" y="25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7999" name="Freeform 1583"/>
              <p:cNvSpPr>
                <a:spLocks/>
              </p:cNvSpPr>
              <p:nvPr/>
            </p:nvSpPr>
            <p:spPr bwMode="auto">
              <a:xfrm>
                <a:off x="4323"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00" name="Freeform 1584"/>
              <p:cNvSpPr>
                <a:spLocks/>
              </p:cNvSpPr>
              <p:nvPr/>
            </p:nvSpPr>
            <p:spPr bwMode="auto">
              <a:xfrm>
                <a:off x="1563" y="2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01" name="Freeform 1585"/>
              <p:cNvSpPr>
                <a:spLocks/>
              </p:cNvSpPr>
              <p:nvPr/>
            </p:nvSpPr>
            <p:spPr bwMode="auto">
              <a:xfrm>
                <a:off x="3919"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02" name="Freeform 1586"/>
              <p:cNvSpPr>
                <a:spLocks/>
              </p:cNvSpPr>
              <p:nvPr/>
            </p:nvSpPr>
            <p:spPr bwMode="auto">
              <a:xfrm>
                <a:off x="4207" y="101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03" name="Freeform 1587"/>
              <p:cNvSpPr>
                <a:spLocks/>
              </p:cNvSpPr>
              <p:nvPr/>
            </p:nvSpPr>
            <p:spPr bwMode="auto">
              <a:xfrm>
                <a:off x="4113"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04" name="Freeform 1588"/>
              <p:cNvSpPr>
                <a:spLocks/>
              </p:cNvSpPr>
              <p:nvPr/>
            </p:nvSpPr>
            <p:spPr bwMode="auto">
              <a:xfrm>
                <a:off x="4040"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05" name="Freeform 1589"/>
              <p:cNvSpPr>
                <a:spLocks/>
              </p:cNvSpPr>
              <p:nvPr/>
            </p:nvSpPr>
            <p:spPr bwMode="auto">
              <a:xfrm>
                <a:off x="3878"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06" name="Freeform 1590"/>
              <p:cNvSpPr>
                <a:spLocks/>
              </p:cNvSpPr>
              <p:nvPr/>
            </p:nvSpPr>
            <p:spPr bwMode="auto">
              <a:xfrm>
                <a:off x="3684" y="163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07" name="Freeform 1591"/>
              <p:cNvSpPr>
                <a:spLocks/>
              </p:cNvSpPr>
              <p:nvPr/>
            </p:nvSpPr>
            <p:spPr bwMode="auto">
              <a:xfrm>
                <a:off x="4297" y="109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08" name="Freeform 1592"/>
              <p:cNvSpPr>
                <a:spLocks/>
              </p:cNvSpPr>
              <p:nvPr/>
            </p:nvSpPr>
            <p:spPr bwMode="auto">
              <a:xfrm>
                <a:off x="3967"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09" name="Freeform 1593"/>
              <p:cNvSpPr>
                <a:spLocks/>
              </p:cNvSpPr>
              <p:nvPr/>
            </p:nvSpPr>
            <p:spPr bwMode="auto">
              <a:xfrm>
                <a:off x="4014"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10" name="Freeform 1594"/>
              <p:cNvSpPr>
                <a:spLocks/>
              </p:cNvSpPr>
              <p:nvPr/>
            </p:nvSpPr>
            <p:spPr bwMode="auto">
              <a:xfrm>
                <a:off x="4328"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11" name="Freeform 1595"/>
              <p:cNvSpPr>
                <a:spLocks/>
              </p:cNvSpPr>
              <p:nvPr/>
            </p:nvSpPr>
            <p:spPr bwMode="auto">
              <a:xfrm>
                <a:off x="4124"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12" name="Freeform 1596"/>
              <p:cNvSpPr>
                <a:spLocks/>
              </p:cNvSpPr>
              <p:nvPr/>
            </p:nvSpPr>
            <p:spPr bwMode="auto">
              <a:xfrm>
                <a:off x="3715" y="154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13" name="Freeform 1597"/>
              <p:cNvSpPr>
                <a:spLocks/>
              </p:cNvSpPr>
              <p:nvPr/>
            </p:nvSpPr>
            <p:spPr bwMode="auto">
              <a:xfrm>
                <a:off x="3956"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14" name="Freeform 1598"/>
              <p:cNvSpPr>
                <a:spLocks/>
              </p:cNvSpPr>
              <p:nvPr/>
            </p:nvSpPr>
            <p:spPr bwMode="auto">
              <a:xfrm>
                <a:off x="3328" y="222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15" name="Freeform 1599"/>
              <p:cNvSpPr>
                <a:spLocks/>
              </p:cNvSpPr>
              <p:nvPr/>
            </p:nvSpPr>
            <p:spPr bwMode="auto">
              <a:xfrm>
                <a:off x="4124" y="12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16" name="Freeform 1600"/>
              <p:cNvSpPr>
                <a:spLocks/>
              </p:cNvSpPr>
              <p:nvPr/>
            </p:nvSpPr>
            <p:spPr bwMode="auto">
              <a:xfrm>
                <a:off x="3940"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17" name="Freeform 1601"/>
              <p:cNvSpPr>
                <a:spLocks/>
              </p:cNvSpPr>
              <p:nvPr/>
            </p:nvSpPr>
            <p:spPr bwMode="auto">
              <a:xfrm>
                <a:off x="4035" y="14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18" name="Freeform 1602"/>
              <p:cNvSpPr>
                <a:spLocks/>
              </p:cNvSpPr>
              <p:nvPr/>
            </p:nvSpPr>
            <p:spPr bwMode="auto">
              <a:xfrm>
                <a:off x="4359" y="104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19" name="Freeform 1603"/>
              <p:cNvSpPr>
                <a:spLocks/>
              </p:cNvSpPr>
              <p:nvPr/>
            </p:nvSpPr>
            <p:spPr bwMode="auto">
              <a:xfrm>
                <a:off x="3312"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20" name="Freeform 1604"/>
              <p:cNvSpPr>
                <a:spLocks/>
              </p:cNvSpPr>
              <p:nvPr/>
            </p:nvSpPr>
            <p:spPr bwMode="auto">
              <a:xfrm>
                <a:off x="4323" y="104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21" name="Freeform 1605"/>
              <p:cNvSpPr>
                <a:spLocks/>
              </p:cNvSpPr>
              <p:nvPr/>
            </p:nvSpPr>
            <p:spPr bwMode="auto">
              <a:xfrm>
                <a:off x="2940" y="177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22" name="Freeform 1606"/>
              <p:cNvSpPr>
                <a:spLocks/>
              </p:cNvSpPr>
              <p:nvPr/>
            </p:nvSpPr>
            <p:spPr bwMode="auto">
              <a:xfrm>
                <a:off x="4139"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23" name="Freeform 1607"/>
              <p:cNvSpPr>
                <a:spLocks/>
              </p:cNvSpPr>
              <p:nvPr/>
            </p:nvSpPr>
            <p:spPr bwMode="auto">
              <a:xfrm>
                <a:off x="4213"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24" name="Freeform 1608"/>
              <p:cNvSpPr>
                <a:spLocks/>
              </p:cNvSpPr>
              <p:nvPr/>
            </p:nvSpPr>
            <p:spPr bwMode="auto">
              <a:xfrm>
                <a:off x="2914" y="14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25" name="Freeform 1609"/>
              <p:cNvSpPr>
                <a:spLocks/>
              </p:cNvSpPr>
              <p:nvPr/>
            </p:nvSpPr>
            <p:spPr bwMode="auto">
              <a:xfrm>
                <a:off x="4338" y="10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26" name="Freeform 1610"/>
              <p:cNvSpPr>
                <a:spLocks/>
              </p:cNvSpPr>
              <p:nvPr/>
            </p:nvSpPr>
            <p:spPr bwMode="auto">
              <a:xfrm>
                <a:off x="2684" y="172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27" name="Freeform 1611"/>
              <p:cNvSpPr>
                <a:spLocks/>
              </p:cNvSpPr>
              <p:nvPr/>
            </p:nvSpPr>
            <p:spPr bwMode="auto">
              <a:xfrm>
                <a:off x="3443"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28" name="Freeform 1612"/>
              <p:cNvSpPr>
                <a:spLocks/>
              </p:cNvSpPr>
              <p:nvPr/>
            </p:nvSpPr>
            <p:spPr bwMode="auto">
              <a:xfrm>
                <a:off x="3878"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29" name="Freeform 1613"/>
              <p:cNvSpPr>
                <a:spLocks/>
              </p:cNvSpPr>
              <p:nvPr/>
            </p:nvSpPr>
            <p:spPr bwMode="auto">
              <a:xfrm>
                <a:off x="4276"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30" name="Freeform 1614"/>
              <p:cNvSpPr>
                <a:spLocks/>
              </p:cNvSpPr>
              <p:nvPr/>
            </p:nvSpPr>
            <p:spPr bwMode="auto">
              <a:xfrm>
                <a:off x="3129" y="2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31" name="Freeform 1615"/>
              <p:cNvSpPr>
                <a:spLocks/>
              </p:cNvSpPr>
              <p:nvPr/>
            </p:nvSpPr>
            <p:spPr bwMode="auto">
              <a:xfrm>
                <a:off x="2071" y="23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1" name="Group 1817"/>
            <p:cNvGrpSpPr>
              <a:grpSpLocks/>
            </p:cNvGrpSpPr>
            <p:nvPr/>
          </p:nvGrpSpPr>
          <p:grpSpPr bwMode="auto">
            <a:xfrm>
              <a:off x="1684" y="958"/>
              <a:ext cx="2827" cy="1550"/>
              <a:chOff x="1684" y="958"/>
              <a:chExt cx="2827" cy="1550"/>
            </a:xfrm>
          </p:grpSpPr>
          <p:sp>
            <p:nvSpPr>
              <p:cNvPr id="318033" name="Freeform 1617"/>
              <p:cNvSpPr>
                <a:spLocks/>
              </p:cNvSpPr>
              <p:nvPr/>
            </p:nvSpPr>
            <p:spPr bwMode="auto">
              <a:xfrm>
                <a:off x="3689" y="17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34" name="Freeform 1618"/>
              <p:cNvSpPr>
                <a:spLocks/>
              </p:cNvSpPr>
              <p:nvPr/>
            </p:nvSpPr>
            <p:spPr bwMode="auto">
              <a:xfrm>
                <a:off x="4239" y="11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35" name="Freeform 1619"/>
              <p:cNvSpPr>
                <a:spLocks/>
              </p:cNvSpPr>
              <p:nvPr/>
            </p:nvSpPr>
            <p:spPr bwMode="auto">
              <a:xfrm>
                <a:off x="4160" y="13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36" name="Freeform 1620"/>
              <p:cNvSpPr>
                <a:spLocks/>
              </p:cNvSpPr>
              <p:nvPr/>
            </p:nvSpPr>
            <p:spPr bwMode="auto">
              <a:xfrm>
                <a:off x="3354" y="16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37" name="Freeform 1621"/>
              <p:cNvSpPr>
                <a:spLocks/>
              </p:cNvSpPr>
              <p:nvPr/>
            </p:nvSpPr>
            <p:spPr bwMode="auto">
              <a:xfrm>
                <a:off x="4354" y="10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38" name="Freeform 1622"/>
              <p:cNvSpPr>
                <a:spLocks/>
              </p:cNvSpPr>
              <p:nvPr/>
            </p:nvSpPr>
            <p:spPr bwMode="auto">
              <a:xfrm>
                <a:off x="4171"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39" name="Freeform 1623"/>
              <p:cNvSpPr>
                <a:spLocks/>
              </p:cNvSpPr>
              <p:nvPr/>
            </p:nvSpPr>
            <p:spPr bwMode="auto">
              <a:xfrm>
                <a:off x="4249"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40" name="Freeform 1624"/>
              <p:cNvSpPr>
                <a:spLocks/>
              </p:cNvSpPr>
              <p:nvPr/>
            </p:nvSpPr>
            <p:spPr bwMode="auto">
              <a:xfrm>
                <a:off x="3689" y="13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41" name="Freeform 1625"/>
              <p:cNvSpPr>
                <a:spLocks/>
              </p:cNvSpPr>
              <p:nvPr/>
            </p:nvSpPr>
            <p:spPr bwMode="auto">
              <a:xfrm>
                <a:off x="3862"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42" name="Freeform 1626"/>
              <p:cNvSpPr>
                <a:spLocks/>
              </p:cNvSpPr>
              <p:nvPr/>
            </p:nvSpPr>
            <p:spPr bwMode="auto">
              <a:xfrm>
                <a:off x="3977" y="16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43" name="Freeform 1627"/>
              <p:cNvSpPr>
                <a:spLocks/>
              </p:cNvSpPr>
              <p:nvPr/>
            </p:nvSpPr>
            <p:spPr bwMode="auto">
              <a:xfrm>
                <a:off x="4092"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44" name="Freeform 1628"/>
              <p:cNvSpPr>
                <a:spLocks/>
              </p:cNvSpPr>
              <p:nvPr/>
            </p:nvSpPr>
            <p:spPr bwMode="auto">
              <a:xfrm>
                <a:off x="2652" y="14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45" name="Freeform 1629"/>
              <p:cNvSpPr>
                <a:spLocks/>
              </p:cNvSpPr>
              <p:nvPr/>
            </p:nvSpPr>
            <p:spPr bwMode="auto">
              <a:xfrm>
                <a:off x="3218"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46" name="Freeform 1630"/>
              <p:cNvSpPr>
                <a:spLocks/>
              </p:cNvSpPr>
              <p:nvPr/>
            </p:nvSpPr>
            <p:spPr bwMode="auto">
              <a:xfrm>
                <a:off x="3773"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47" name="Freeform 1631"/>
              <p:cNvSpPr>
                <a:spLocks/>
              </p:cNvSpPr>
              <p:nvPr/>
            </p:nvSpPr>
            <p:spPr bwMode="auto">
              <a:xfrm>
                <a:off x="4171"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48" name="Freeform 1632"/>
              <p:cNvSpPr>
                <a:spLocks/>
              </p:cNvSpPr>
              <p:nvPr/>
            </p:nvSpPr>
            <p:spPr bwMode="auto">
              <a:xfrm>
                <a:off x="3563" y="166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49" name="Freeform 1633"/>
              <p:cNvSpPr>
                <a:spLocks/>
              </p:cNvSpPr>
              <p:nvPr/>
            </p:nvSpPr>
            <p:spPr bwMode="auto">
              <a:xfrm>
                <a:off x="4145" y="16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50" name="Freeform 1634"/>
              <p:cNvSpPr>
                <a:spLocks/>
              </p:cNvSpPr>
              <p:nvPr/>
            </p:nvSpPr>
            <p:spPr bwMode="auto">
              <a:xfrm>
                <a:off x="4255" y="11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51" name="Freeform 1635"/>
              <p:cNvSpPr>
                <a:spLocks/>
              </p:cNvSpPr>
              <p:nvPr/>
            </p:nvSpPr>
            <p:spPr bwMode="auto">
              <a:xfrm>
                <a:off x="4202"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52" name="Freeform 1636"/>
              <p:cNvSpPr>
                <a:spLocks/>
              </p:cNvSpPr>
              <p:nvPr/>
            </p:nvSpPr>
            <p:spPr bwMode="auto">
              <a:xfrm>
                <a:off x="4286"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53" name="Freeform 1637"/>
              <p:cNvSpPr>
                <a:spLocks/>
              </p:cNvSpPr>
              <p:nvPr/>
            </p:nvSpPr>
            <p:spPr bwMode="auto">
              <a:xfrm>
                <a:off x="4265"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54" name="Freeform 1638"/>
              <p:cNvSpPr>
                <a:spLocks/>
              </p:cNvSpPr>
              <p:nvPr/>
            </p:nvSpPr>
            <p:spPr bwMode="auto">
              <a:xfrm>
                <a:off x="3579" y="21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55" name="Freeform 1639"/>
              <p:cNvSpPr>
                <a:spLocks/>
              </p:cNvSpPr>
              <p:nvPr/>
            </p:nvSpPr>
            <p:spPr bwMode="auto">
              <a:xfrm>
                <a:off x="3590"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56" name="Freeform 1640"/>
              <p:cNvSpPr>
                <a:spLocks/>
              </p:cNvSpPr>
              <p:nvPr/>
            </p:nvSpPr>
            <p:spPr bwMode="auto">
              <a:xfrm>
                <a:off x="4035"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57" name="Freeform 1641"/>
              <p:cNvSpPr>
                <a:spLocks/>
              </p:cNvSpPr>
              <p:nvPr/>
            </p:nvSpPr>
            <p:spPr bwMode="auto">
              <a:xfrm>
                <a:off x="4417"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58" name="Freeform 1642"/>
              <p:cNvSpPr>
                <a:spLocks/>
              </p:cNvSpPr>
              <p:nvPr/>
            </p:nvSpPr>
            <p:spPr bwMode="auto">
              <a:xfrm>
                <a:off x="3056" y="163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59" name="Freeform 1643"/>
              <p:cNvSpPr>
                <a:spLocks/>
              </p:cNvSpPr>
              <p:nvPr/>
            </p:nvSpPr>
            <p:spPr bwMode="auto">
              <a:xfrm>
                <a:off x="4098" y="110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60" name="Freeform 1644"/>
              <p:cNvSpPr>
                <a:spLocks/>
              </p:cNvSpPr>
              <p:nvPr/>
            </p:nvSpPr>
            <p:spPr bwMode="auto">
              <a:xfrm>
                <a:off x="3747" y="1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61" name="Freeform 1645"/>
              <p:cNvSpPr>
                <a:spLocks/>
              </p:cNvSpPr>
              <p:nvPr/>
            </p:nvSpPr>
            <p:spPr bwMode="auto">
              <a:xfrm>
                <a:off x="4307" y="15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62" name="Freeform 1646"/>
              <p:cNvSpPr>
                <a:spLocks/>
              </p:cNvSpPr>
              <p:nvPr/>
            </p:nvSpPr>
            <p:spPr bwMode="auto">
              <a:xfrm>
                <a:off x="4024"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63" name="Freeform 1647"/>
              <p:cNvSpPr>
                <a:spLocks/>
              </p:cNvSpPr>
              <p:nvPr/>
            </p:nvSpPr>
            <p:spPr bwMode="auto">
              <a:xfrm>
                <a:off x="4014"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64" name="Freeform 1648"/>
              <p:cNvSpPr>
                <a:spLocks/>
              </p:cNvSpPr>
              <p:nvPr/>
            </p:nvSpPr>
            <p:spPr bwMode="auto">
              <a:xfrm>
                <a:off x="3919" y="13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65" name="Freeform 1649"/>
              <p:cNvSpPr>
                <a:spLocks/>
              </p:cNvSpPr>
              <p:nvPr/>
            </p:nvSpPr>
            <p:spPr bwMode="auto">
              <a:xfrm>
                <a:off x="4255"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66" name="Freeform 1650"/>
              <p:cNvSpPr>
                <a:spLocks/>
              </p:cNvSpPr>
              <p:nvPr/>
            </p:nvSpPr>
            <p:spPr bwMode="auto">
              <a:xfrm>
                <a:off x="3721" y="109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67" name="Freeform 1651"/>
              <p:cNvSpPr>
                <a:spLocks/>
              </p:cNvSpPr>
              <p:nvPr/>
            </p:nvSpPr>
            <p:spPr bwMode="auto">
              <a:xfrm>
                <a:off x="3998"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68" name="Freeform 1652"/>
              <p:cNvSpPr>
                <a:spLocks/>
              </p:cNvSpPr>
              <p:nvPr/>
            </p:nvSpPr>
            <p:spPr bwMode="auto">
              <a:xfrm>
                <a:off x="2553" y="183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69" name="Freeform 1653"/>
              <p:cNvSpPr>
                <a:spLocks/>
              </p:cNvSpPr>
              <p:nvPr/>
            </p:nvSpPr>
            <p:spPr bwMode="auto">
              <a:xfrm>
                <a:off x="2197" y="2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70" name="Freeform 1654"/>
              <p:cNvSpPr>
                <a:spLocks/>
              </p:cNvSpPr>
              <p:nvPr/>
            </p:nvSpPr>
            <p:spPr bwMode="auto">
              <a:xfrm>
                <a:off x="4276"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71" name="Freeform 1655"/>
              <p:cNvSpPr>
                <a:spLocks/>
              </p:cNvSpPr>
              <p:nvPr/>
            </p:nvSpPr>
            <p:spPr bwMode="auto">
              <a:xfrm>
                <a:off x="3391" y="148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72" name="Freeform 1656"/>
              <p:cNvSpPr>
                <a:spLocks/>
              </p:cNvSpPr>
              <p:nvPr/>
            </p:nvSpPr>
            <p:spPr bwMode="auto">
              <a:xfrm>
                <a:off x="4391"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73" name="Freeform 1657"/>
              <p:cNvSpPr>
                <a:spLocks/>
              </p:cNvSpPr>
              <p:nvPr/>
            </p:nvSpPr>
            <p:spPr bwMode="auto">
              <a:xfrm>
                <a:off x="4098" y="114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74" name="Freeform 1658"/>
              <p:cNvSpPr>
                <a:spLocks/>
              </p:cNvSpPr>
              <p:nvPr/>
            </p:nvSpPr>
            <p:spPr bwMode="auto">
              <a:xfrm>
                <a:off x="3867"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75" name="Freeform 1659"/>
              <p:cNvSpPr>
                <a:spLocks/>
              </p:cNvSpPr>
              <p:nvPr/>
            </p:nvSpPr>
            <p:spPr bwMode="auto">
              <a:xfrm>
                <a:off x="3977"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76" name="Freeform 1660"/>
              <p:cNvSpPr>
                <a:spLocks/>
              </p:cNvSpPr>
              <p:nvPr/>
            </p:nvSpPr>
            <p:spPr bwMode="auto">
              <a:xfrm>
                <a:off x="3584" y="2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77" name="Freeform 1661"/>
              <p:cNvSpPr>
                <a:spLocks/>
              </p:cNvSpPr>
              <p:nvPr/>
            </p:nvSpPr>
            <p:spPr bwMode="auto">
              <a:xfrm>
                <a:off x="4087"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78" name="Freeform 1662"/>
              <p:cNvSpPr>
                <a:spLocks/>
              </p:cNvSpPr>
              <p:nvPr/>
            </p:nvSpPr>
            <p:spPr bwMode="auto">
              <a:xfrm>
                <a:off x="4276"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79" name="Freeform 1663"/>
              <p:cNvSpPr>
                <a:spLocks/>
              </p:cNvSpPr>
              <p:nvPr/>
            </p:nvSpPr>
            <p:spPr bwMode="auto">
              <a:xfrm>
                <a:off x="4087"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80" name="Freeform 1664"/>
              <p:cNvSpPr>
                <a:spLocks/>
              </p:cNvSpPr>
              <p:nvPr/>
            </p:nvSpPr>
            <p:spPr bwMode="auto">
              <a:xfrm>
                <a:off x="4176" y="12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81" name="Freeform 1665"/>
              <p:cNvSpPr>
                <a:spLocks/>
              </p:cNvSpPr>
              <p:nvPr/>
            </p:nvSpPr>
            <p:spPr bwMode="auto">
              <a:xfrm>
                <a:off x="3542" y="140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82" name="Freeform 1666"/>
              <p:cNvSpPr>
                <a:spLocks/>
              </p:cNvSpPr>
              <p:nvPr/>
            </p:nvSpPr>
            <p:spPr bwMode="auto">
              <a:xfrm>
                <a:off x="4014"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83" name="Freeform 1667"/>
              <p:cNvSpPr>
                <a:spLocks/>
              </p:cNvSpPr>
              <p:nvPr/>
            </p:nvSpPr>
            <p:spPr bwMode="auto">
              <a:xfrm>
                <a:off x="4187" y="123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84" name="Freeform 1668"/>
              <p:cNvSpPr>
                <a:spLocks/>
              </p:cNvSpPr>
              <p:nvPr/>
            </p:nvSpPr>
            <p:spPr bwMode="auto">
              <a:xfrm>
                <a:off x="4171"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85" name="Freeform 1669"/>
              <p:cNvSpPr>
                <a:spLocks/>
              </p:cNvSpPr>
              <p:nvPr/>
            </p:nvSpPr>
            <p:spPr bwMode="auto">
              <a:xfrm>
                <a:off x="3323" y="197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86" name="Freeform 1670"/>
              <p:cNvSpPr>
                <a:spLocks/>
              </p:cNvSpPr>
              <p:nvPr/>
            </p:nvSpPr>
            <p:spPr bwMode="auto">
              <a:xfrm>
                <a:off x="4176" y="11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87" name="Freeform 1671"/>
              <p:cNvSpPr>
                <a:spLocks/>
              </p:cNvSpPr>
              <p:nvPr/>
            </p:nvSpPr>
            <p:spPr bwMode="auto">
              <a:xfrm>
                <a:off x="4045" y="156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88" name="Freeform 1672"/>
              <p:cNvSpPr>
                <a:spLocks/>
              </p:cNvSpPr>
              <p:nvPr/>
            </p:nvSpPr>
            <p:spPr bwMode="auto">
              <a:xfrm>
                <a:off x="4113"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89" name="Freeform 1673"/>
              <p:cNvSpPr>
                <a:spLocks/>
              </p:cNvSpPr>
              <p:nvPr/>
            </p:nvSpPr>
            <p:spPr bwMode="auto">
              <a:xfrm>
                <a:off x="2951" y="2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90" name="Freeform 1674"/>
              <p:cNvSpPr>
                <a:spLocks/>
              </p:cNvSpPr>
              <p:nvPr/>
            </p:nvSpPr>
            <p:spPr bwMode="auto">
              <a:xfrm>
                <a:off x="4276"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91" name="Freeform 1675"/>
              <p:cNvSpPr>
                <a:spLocks/>
              </p:cNvSpPr>
              <p:nvPr/>
            </p:nvSpPr>
            <p:spPr bwMode="auto">
              <a:xfrm>
                <a:off x="3851" y="21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92" name="Freeform 1676"/>
              <p:cNvSpPr>
                <a:spLocks/>
              </p:cNvSpPr>
              <p:nvPr/>
            </p:nvSpPr>
            <p:spPr bwMode="auto">
              <a:xfrm>
                <a:off x="3207" y="2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93" name="Freeform 1677"/>
              <p:cNvSpPr>
                <a:spLocks/>
              </p:cNvSpPr>
              <p:nvPr/>
            </p:nvSpPr>
            <p:spPr bwMode="auto">
              <a:xfrm>
                <a:off x="4077"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94" name="Freeform 1678"/>
              <p:cNvSpPr>
                <a:spLocks/>
              </p:cNvSpPr>
              <p:nvPr/>
            </p:nvSpPr>
            <p:spPr bwMode="auto">
              <a:xfrm>
                <a:off x="4490"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095" name="Freeform 1679"/>
              <p:cNvSpPr>
                <a:spLocks/>
              </p:cNvSpPr>
              <p:nvPr/>
            </p:nvSpPr>
            <p:spPr bwMode="auto">
              <a:xfrm>
                <a:off x="4187" y="124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96" name="Freeform 1680"/>
              <p:cNvSpPr>
                <a:spLocks/>
              </p:cNvSpPr>
              <p:nvPr/>
            </p:nvSpPr>
            <p:spPr bwMode="auto">
              <a:xfrm>
                <a:off x="3862"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97" name="Freeform 1681"/>
              <p:cNvSpPr>
                <a:spLocks/>
              </p:cNvSpPr>
              <p:nvPr/>
            </p:nvSpPr>
            <p:spPr bwMode="auto">
              <a:xfrm>
                <a:off x="4019"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98" name="Freeform 1682"/>
              <p:cNvSpPr>
                <a:spLocks/>
              </p:cNvSpPr>
              <p:nvPr/>
            </p:nvSpPr>
            <p:spPr bwMode="auto">
              <a:xfrm>
                <a:off x="4009" y="12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099" name="Freeform 1683"/>
              <p:cNvSpPr>
                <a:spLocks/>
              </p:cNvSpPr>
              <p:nvPr/>
            </p:nvSpPr>
            <p:spPr bwMode="auto">
              <a:xfrm>
                <a:off x="4276"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00" name="Freeform 1684"/>
              <p:cNvSpPr>
                <a:spLocks/>
              </p:cNvSpPr>
              <p:nvPr/>
            </p:nvSpPr>
            <p:spPr bwMode="auto">
              <a:xfrm>
                <a:off x="4291" y="16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01" name="Freeform 1685"/>
              <p:cNvSpPr>
                <a:spLocks/>
              </p:cNvSpPr>
              <p:nvPr/>
            </p:nvSpPr>
            <p:spPr bwMode="auto">
              <a:xfrm>
                <a:off x="2862" y="19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02" name="Freeform 1686"/>
              <p:cNvSpPr>
                <a:spLocks/>
              </p:cNvSpPr>
              <p:nvPr/>
            </p:nvSpPr>
            <p:spPr bwMode="auto">
              <a:xfrm>
                <a:off x="4244"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03" name="Freeform 1687"/>
              <p:cNvSpPr>
                <a:spLocks/>
              </p:cNvSpPr>
              <p:nvPr/>
            </p:nvSpPr>
            <p:spPr bwMode="auto">
              <a:xfrm>
                <a:off x="3097" y="182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04" name="Freeform 1688"/>
              <p:cNvSpPr>
                <a:spLocks/>
              </p:cNvSpPr>
              <p:nvPr/>
            </p:nvSpPr>
            <p:spPr bwMode="auto">
              <a:xfrm>
                <a:off x="1684" y="22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05" name="Freeform 1689"/>
              <p:cNvSpPr>
                <a:spLocks/>
              </p:cNvSpPr>
              <p:nvPr/>
            </p:nvSpPr>
            <p:spPr bwMode="auto">
              <a:xfrm>
                <a:off x="3762" y="16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06" name="Freeform 1690"/>
              <p:cNvSpPr>
                <a:spLocks/>
              </p:cNvSpPr>
              <p:nvPr/>
            </p:nvSpPr>
            <p:spPr bwMode="auto">
              <a:xfrm>
                <a:off x="4297" y="115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07" name="Freeform 1691"/>
              <p:cNvSpPr>
                <a:spLocks/>
              </p:cNvSpPr>
              <p:nvPr/>
            </p:nvSpPr>
            <p:spPr bwMode="auto">
              <a:xfrm>
                <a:off x="3600" y="1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08" name="Freeform 1692"/>
              <p:cNvSpPr>
                <a:spLocks/>
              </p:cNvSpPr>
              <p:nvPr/>
            </p:nvSpPr>
            <p:spPr bwMode="auto">
              <a:xfrm>
                <a:off x="4427"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09" name="Freeform 1693"/>
              <p:cNvSpPr>
                <a:spLocks/>
              </p:cNvSpPr>
              <p:nvPr/>
            </p:nvSpPr>
            <p:spPr bwMode="auto">
              <a:xfrm>
                <a:off x="4056"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10" name="Freeform 1694"/>
              <p:cNvSpPr>
                <a:spLocks/>
              </p:cNvSpPr>
              <p:nvPr/>
            </p:nvSpPr>
            <p:spPr bwMode="auto">
              <a:xfrm>
                <a:off x="4312" y="95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11" name="Freeform 1695"/>
              <p:cNvSpPr>
                <a:spLocks/>
              </p:cNvSpPr>
              <p:nvPr/>
            </p:nvSpPr>
            <p:spPr bwMode="auto">
              <a:xfrm>
                <a:off x="3632" y="137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12" name="Freeform 1696"/>
              <p:cNvSpPr>
                <a:spLocks/>
              </p:cNvSpPr>
              <p:nvPr/>
            </p:nvSpPr>
            <p:spPr bwMode="auto">
              <a:xfrm>
                <a:off x="3956"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13" name="Freeform 1697"/>
              <p:cNvSpPr>
                <a:spLocks/>
              </p:cNvSpPr>
              <p:nvPr/>
            </p:nvSpPr>
            <p:spPr bwMode="auto">
              <a:xfrm>
                <a:off x="4056" y="169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14" name="Freeform 1698"/>
              <p:cNvSpPr>
                <a:spLocks/>
              </p:cNvSpPr>
              <p:nvPr/>
            </p:nvSpPr>
            <p:spPr bwMode="auto">
              <a:xfrm>
                <a:off x="4061"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15" name="Freeform 1699"/>
              <p:cNvSpPr>
                <a:spLocks/>
              </p:cNvSpPr>
              <p:nvPr/>
            </p:nvSpPr>
            <p:spPr bwMode="auto">
              <a:xfrm>
                <a:off x="4401" y="13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16" name="Freeform 1700"/>
              <p:cNvSpPr>
                <a:spLocks/>
              </p:cNvSpPr>
              <p:nvPr/>
            </p:nvSpPr>
            <p:spPr bwMode="auto">
              <a:xfrm>
                <a:off x="4234" y="11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17" name="Freeform 1701"/>
              <p:cNvSpPr>
                <a:spLocks/>
              </p:cNvSpPr>
              <p:nvPr/>
            </p:nvSpPr>
            <p:spPr bwMode="auto">
              <a:xfrm>
                <a:off x="3679"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18" name="Freeform 1702"/>
              <p:cNvSpPr>
                <a:spLocks/>
              </p:cNvSpPr>
              <p:nvPr/>
            </p:nvSpPr>
            <p:spPr bwMode="auto">
              <a:xfrm>
                <a:off x="3611" y="16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19" name="Freeform 1703"/>
              <p:cNvSpPr>
                <a:spLocks/>
              </p:cNvSpPr>
              <p:nvPr/>
            </p:nvSpPr>
            <p:spPr bwMode="auto">
              <a:xfrm>
                <a:off x="2207" y="169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20" name="Freeform 1704"/>
              <p:cNvSpPr>
                <a:spLocks/>
              </p:cNvSpPr>
              <p:nvPr/>
            </p:nvSpPr>
            <p:spPr bwMode="auto">
              <a:xfrm>
                <a:off x="4071"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21" name="Freeform 1705"/>
              <p:cNvSpPr>
                <a:spLocks/>
              </p:cNvSpPr>
              <p:nvPr/>
            </p:nvSpPr>
            <p:spPr bwMode="auto">
              <a:xfrm>
                <a:off x="4160"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22" name="Freeform 1706"/>
              <p:cNvSpPr>
                <a:spLocks/>
              </p:cNvSpPr>
              <p:nvPr/>
            </p:nvSpPr>
            <p:spPr bwMode="auto">
              <a:xfrm>
                <a:off x="3857"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23" name="Freeform 1707"/>
              <p:cNvSpPr>
                <a:spLocks/>
              </p:cNvSpPr>
              <p:nvPr/>
            </p:nvSpPr>
            <p:spPr bwMode="auto">
              <a:xfrm>
                <a:off x="2809" y="170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24" name="Freeform 1708"/>
              <p:cNvSpPr>
                <a:spLocks/>
              </p:cNvSpPr>
              <p:nvPr/>
            </p:nvSpPr>
            <p:spPr bwMode="auto">
              <a:xfrm>
                <a:off x="3836"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25" name="Freeform 1709"/>
              <p:cNvSpPr>
                <a:spLocks/>
              </p:cNvSpPr>
              <p:nvPr/>
            </p:nvSpPr>
            <p:spPr bwMode="auto">
              <a:xfrm>
                <a:off x="4239"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26" name="Freeform 1710"/>
              <p:cNvSpPr>
                <a:spLocks/>
              </p:cNvSpPr>
              <p:nvPr/>
            </p:nvSpPr>
            <p:spPr bwMode="auto">
              <a:xfrm>
                <a:off x="3862"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27" name="Freeform 1711"/>
              <p:cNvSpPr>
                <a:spLocks/>
              </p:cNvSpPr>
              <p:nvPr/>
            </p:nvSpPr>
            <p:spPr bwMode="auto">
              <a:xfrm>
                <a:off x="2998"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28" name="Freeform 1712"/>
              <p:cNvSpPr>
                <a:spLocks/>
              </p:cNvSpPr>
              <p:nvPr/>
            </p:nvSpPr>
            <p:spPr bwMode="auto">
              <a:xfrm>
                <a:off x="4464"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29" name="Freeform 1713"/>
              <p:cNvSpPr>
                <a:spLocks/>
              </p:cNvSpPr>
              <p:nvPr/>
            </p:nvSpPr>
            <p:spPr bwMode="auto">
              <a:xfrm>
                <a:off x="3103" y="2048"/>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30" name="Freeform 1714"/>
              <p:cNvSpPr>
                <a:spLocks/>
              </p:cNvSpPr>
              <p:nvPr/>
            </p:nvSpPr>
            <p:spPr bwMode="auto">
              <a:xfrm>
                <a:off x="4092"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31" name="Freeform 1715"/>
              <p:cNvSpPr>
                <a:spLocks/>
              </p:cNvSpPr>
              <p:nvPr/>
            </p:nvSpPr>
            <p:spPr bwMode="auto">
              <a:xfrm>
                <a:off x="2794" y="148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32" name="Freeform 1716"/>
              <p:cNvSpPr>
                <a:spLocks/>
              </p:cNvSpPr>
              <p:nvPr/>
            </p:nvSpPr>
            <p:spPr bwMode="auto">
              <a:xfrm>
                <a:off x="3244" y="15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33" name="Freeform 1717"/>
              <p:cNvSpPr>
                <a:spLocks/>
              </p:cNvSpPr>
              <p:nvPr/>
            </p:nvSpPr>
            <p:spPr bwMode="auto">
              <a:xfrm>
                <a:off x="4234"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34" name="Freeform 1718"/>
              <p:cNvSpPr>
                <a:spLocks/>
              </p:cNvSpPr>
              <p:nvPr/>
            </p:nvSpPr>
            <p:spPr bwMode="auto">
              <a:xfrm>
                <a:off x="4297" y="125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35" name="Freeform 1719"/>
              <p:cNvSpPr>
                <a:spLocks/>
              </p:cNvSpPr>
              <p:nvPr/>
            </p:nvSpPr>
            <p:spPr bwMode="auto">
              <a:xfrm>
                <a:off x="4213"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36" name="Freeform 1720"/>
              <p:cNvSpPr>
                <a:spLocks/>
              </p:cNvSpPr>
              <p:nvPr/>
            </p:nvSpPr>
            <p:spPr bwMode="auto">
              <a:xfrm>
                <a:off x="4244"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37" name="Freeform 1721"/>
              <p:cNvSpPr>
                <a:spLocks/>
              </p:cNvSpPr>
              <p:nvPr/>
            </p:nvSpPr>
            <p:spPr bwMode="auto">
              <a:xfrm>
                <a:off x="4024" y="150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38" name="Freeform 1722"/>
              <p:cNvSpPr>
                <a:spLocks/>
              </p:cNvSpPr>
              <p:nvPr/>
            </p:nvSpPr>
            <p:spPr bwMode="auto">
              <a:xfrm>
                <a:off x="4202"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39" name="Freeform 1723"/>
              <p:cNvSpPr>
                <a:spLocks/>
              </p:cNvSpPr>
              <p:nvPr/>
            </p:nvSpPr>
            <p:spPr bwMode="auto">
              <a:xfrm>
                <a:off x="4333"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40" name="Freeform 1724"/>
              <p:cNvSpPr>
                <a:spLocks/>
              </p:cNvSpPr>
              <p:nvPr/>
            </p:nvSpPr>
            <p:spPr bwMode="auto">
              <a:xfrm>
                <a:off x="3878" y="15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41" name="Freeform 1725"/>
              <p:cNvSpPr>
                <a:spLocks/>
              </p:cNvSpPr>
              <p:nvPr/>
            </p:nvSpPr>
            <p:spPr bwMode="auto">
              <a:xfrm>
                <a:off x="4396" y="10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42" name="Freeform 1726"/>
              <p:cNvSpPr>
                <a:spLocks/>
              </p:cNvSpPr>
              <p:nvPr/>
            </p:nvSpPr>
            <p:spPr bwMode="auto">
              <a:xfrm>
                <a:off x="4192"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43" name="Freeform 1727"/>
              <p:cNvSpPr>
                <a:spLocks/>
              </p:cNvSpPr>
              <p:nvPr/>
            </p:nvSpPr>
            <p:spPr bwMode="auto">
              <a:xfrm>
                <a:off x="4239"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44" name="Freeform 1728"/>
              <p:cNvSpPr>
                <a:spLocks/>
              </p:cNvSpPr>
              <p:nvPr/>
            </p:nvSpPr>
            <p:spPr bwMode="auto">
              <a:xfrm>
                <a:off x="4014"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45" name="Freeform 1729"/>
              <p:cNvSpPr>
                <a:spLocks/>
              </p:cNvSpPr>
              <p:nvPr/>
            </p:nvSpPr>
            <p:spPr bwMode="auto">
              <a:xfrm>
                <a:off x="3548" y="15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46" name="Freeform 1730"/>
              <p:cNvSpPr>
                <a:spLocks/>
              </p:cNvSpPr>
              <p:nvPr/>
            </p:nvSpPr>
            <p:spPr bwMode="auto">
              <a:xfrm>
                <a:off x="3741" y="14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47" name="Freeform 1731"/>
              <p:cNvSpPr>
                <a:spLocks/>
              </p:cNvSpPr>
              <p:nvPr/>
            </p:nvSpPr>
            <p:spPr bwMode="auto">
              <a:xfrm>
                <a:off x="3919"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48" name="Freeform 1732"/>
              <p:cNvSpPr>
                <a:spLocks/>
              </p:cNvSpPr>
              <p:nvPr/>
            </p:nvSpPr>
            <p:spPr bwMode="auto">
              <a:xfrm>
                <a:off x="2768" y="158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49" name="Freeform 1733"/>
              <p:cNvSpPr>
                <a:spLocks/>
              </p:cNvSpPr>
              <p:nvPr/>
            </p:nvSpPr>
            <p:spPr bwMode="auto">
              <a:xfrm>
                <a:off x="4181"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50" name="Freeform 1734"/>
              <p:cNvSpPr>
                <a:spLocks/>
              </p:cNvSpPr>
              <p:nvPr/>
            </p:nvSpPr>
            <p:spPr bwMode="auto">
              <a:xfrm>
                <a:off x="3495" y="13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51" name="Freeform 1735"/>
              <p:cNvSpPr>
                <a:spLocks/>
              </p:cNvSpPr>
              <p:nvPr/>
            </p:nvSpPr>
            <p:spPr bwMode="auto">
              <a:xfrm>
                <a:off x="4061" y="150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52" name="Freeform 1736"/>
              <p:cNvSpPr>
                <a:spLocks/>
              </p:cNvSpPr>
              <p:nvPr/>
            </p:nvSpPr>
            <p:spPr bwMode="auto">
              <a:xfrm>
                <a:off x="4176" y="15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53" name="Freeform 1737"/>
              <p:cNvSpPr>
                <a:spLocks/>
              </p:cNvSpPr>
              <p:nvPr/>
            </p:nvSpPr>
            <p:spPr bwMode="auto">
              <a:xfrm>
                <a:off x="4139" y="1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54" name="Freeform 1738"/>
              <p:cNvSpPr>
                <a:spLocks/>
              </p:cNvSpPr>
              <p:nvPr/>
            </p:nvSpPr>
            <p:spPr bwMode="auto">
              <a:xfrm>
                <a:off x="4255"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55" name="Freeform 1739"/>
              <p:cNvSpPr>
                <a:spLocks/>
              </p:cNvSpPr>
              <p:nvPr/>
            </p:nvSpPr>
            <p:spPr bwMode="auto">
              <a:xfrm>
                <a:off x="4124"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56" name="Freeform 1740"/>
              <p:cNvSpPr>
                <a:spLocks/>
              </p:cNvSpPr>
              <p:nvPr/>
            </p:nvSpPr>
            <p:spPr bwMode="auto">
              <a:xfrm>
                <a:off x="3679" y="18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57" name="Freeform 1741"/>
              <p:cNvSpPr>
                <a:spLocks/>
              </p:cNvSpPr>
              <p:nvPr/>
            </p:nvSpPr>
            <p:spPr bwMode="auto">
              <a:xfrm>
                <a:off x="2710" y="216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58" name="Freeform 1742"/>
              <p:cNvSpPr>
                <a:spLocks/>
              </p:cNvSpPr>
              <p:nvPr/>
            </p:nvSpPr>
            <p:spPr bwMode="auto">
              <a:xfrm>
                <a:off x="4286"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59" name="Freeform 1743"/>
              <p:cNvSpPr>
                <a:spLocks/>
              </p:cNvSpPr>
              <p:nvPr/>
            </p:nvSpPr>
            <p:spPr bwMode="auto">
              <a:xfrm>
                <a:off x="3668" y="14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60" name="Freeform 1744"/>
              <p:cNvSpPr>
                <a:spLocks/>
              </p:cNvSpPr>
              <p:nvPr/>
            </p:nvSpPr>
            <p:spPr bwMode="auto">
              <a:xfrm>
                <a:off x="4056" y="177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61" name="Freeform 1745"/>
              <p:cNvSpPr>
                <a:spLocks/>
              </p:cNvSpPr>
              <p:nvPr/>
            </p:nvSpPr>
            <p:spPr bwMode="auto">
              <a:xfrm>
                <a:off x="3919" y="1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62" name="Freeform 1746"/>
              <p:cNvSpPr>
                <a:spLocks/>
              </p:cNvSpPr>
              <p:nvPr/>
            </p:nvSpPr>
            <p:spPr bwMode="auto">
              <a:xfrm>
                <a:off x="3192" y="176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63" name="Freeform 1747"/>
              <p:cNvSpPr>
                <a:spLocks/>
              </p:cNvSpPr>
              <p:nvPr/>
            </p:nvSpPr>
            <p:spPr bwMode="auto">
              <a:xfrm>
                <a:off x="4286"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64" name="Freeform 1748"/>
              <p:cNvSpPr>
                <a:spLocks/>
              </p:cNvSpPr>
              <p:nvPr/>
            </p:nvSpPr>
            <p:spPr bwMode="auto">
              <a:xfrm>
                <a:off x="4145" y="11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65" name="Freeform 1749"/>
              <p:cNvSpPr>
                <a:spLocks/>
              </p:cNvSpPr>
              <p:nvPr/>
            </p:nvSpPr>
            <p:spPr bwMode="auto">
              <a:xfrm>
                <a:off x="3254" y="15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66" name="Freeform 1750"/>
              <p:cNvSpPr>
                <a:spLocks/>
              </p:cNvSpPr>
              <p:nvPr/>
            </p:nvSpPr>
            <p:spPr bwMode="auto">
              <a:xfrm>
                <a:off x="4166"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67" name="Freeform 1751"/>
              <p:cNvSpPr>
                <a:spLocks/>
              </p:cNvSpPr>
              <p:nvPr/>
            </p:nvSpPr>
            <p:spPr bwMode="auto">
              <a:xfrm>
                <a:off x="4009" y="115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68" name="Freeform 1752"/>
              <p:cNvSpPr>
                <a:spLocks/>
              </p:cNvSpPr>
              <p:nvPr/>
            </p:nvSpPr>
            <p:spPr bwMode="auto">
              <a:xfrm>
                <a:off x="3663" y="13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69" name="Freeform 1753"/>
              <p:cNvSpPr>
                <a:spLocks/>
              </p:cNvSpPr>
              <p:nvPr/>
            </p:nvSpPr>
            <p:spPr bwMode="auto">
              <a:xfrm>
                <a:off x="4192" y="17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70" name="Freeform 1754"/>
              <p:cNvSpPr>
                <a:spLocks/>
              </p:cNvSpPr>
              <p:nvPr/>
            </p:nvSpPr>
            <p:spPr bwMode="auto">
              <a:xfrm>
                <a:off x="3993" y="14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71" name="Freeform 1755"/>
              <p:cNvSpPr>
                <a:spLocks/>
              </p:cNvSpPr>
              <p:nvPr/>
            </p:nvSpPr>
            <p:spPr bwMode="auto">
              <a:xfrm>
                <a:off x="4422" y="106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72" name="Freeform 1756"/>
              <p:cNvSpPr>
                <a:spLocks/>
              </p:cNvSpPr>
              <p:nvPr/>
            </p:nvSpPr>
            <p:spPr bwMode="auto">
              <a:xfrm>
                <a:off x="3108" y="170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73" name="Freeform 1757"/>
              <p:cNvSpPr>
                <a:spLocks/>
              </p:cNvSpPr>
              <p:nvPr/>
            </p:nvSpPr>
            <p:spPr bwMode="auto">
              <a:xfrm>
                <a:off x="3438" y="15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74" name="Freeform 1758"/>
              <p:cNvSpPr>
                <a:spLocks/>
              </p:cNvSpPr>
              <p:nvPr/>
            </p:nvSpPr>
            <p:spPr bwMode="auto">
              <a:xfrm>
                <a:off x="4192" y="12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75" name="Freeform 1759"/>
              <p:cNvSpPr>
                <a:spLocks/>
              </p:cNvSpPr>
              <p:nvPr/>
            </p:nvSpPr>
            <p:spPr bwMode="auto">
              <a:xfrm>
                <a:off x="4035" y="13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76" name="Freeform 1760"/>
              <p:cNvSpPr>
                <a:spLocks/>
              </p:cNvSpPr>
              <p:nvPr/>
            </p:nvSpPr>
            <p:spPr bwMode="auto">
              <a:xfrm>
                <a:off x="4171"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77" name="Freeform 1761"/>
              <p:cNvSpPr>
                <a:spLocks/>
              </p:cNvSpPr>
              <p:nvPr/>
            </p:nvSpPr>
            <p:spPr bwMode="auto">
              <a:xfrm>
                <a:off x="4155"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78" name="Freeform 1762"/>
              <p:cNvSpPr>
                <a:spLocks/>
              </p:cNvSpPr>
              <p:nvPr/>
            </p:nvSpPr>
            <p:spPr bwMode="auto">
              <a:xfrm>
                <a:off x="4286"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79" name="Freeform 1763"/>
              <p:cNvSpPr>
                <a:spLocks/>
              </p:cNvSpPr>
              <p:nvPr/>
            </p:nvSpPr>
            <p:spPr bwMode="auto">
              <a:xfrm>
                <a:off x="3600" y="169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80" name="Freeform 1764"/>
              <p:cNvSpPr>
                <a:spLocks/>
              </p:cNvSpPr>
              <p:nvPr/>
            </p:nvSpPr>
            <p:spPr bwMode="auto">
              <a:xfrm>
                <a:off x="4213"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81" name="Freeform 1765"/>
              <p:cNvSpPr>
                <a:spLocks/>
              </p:cNvSpPr>
              <p:nvPr/>
            </p:nvSpPr>
            <p:spPr bwMode="auto">
              <a:xfrm>
                <a:off x="3925" y="15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82" name="Freeform 1766"/>
              <p:cNvSpPr>
                <a:spLocks/>
              </p:cNvSpPr>
              <p:nvPr/>
            </p:nvSpPr>
            <p:spPr bwMode="auto">
              <a:xfrm>
                <a:off x="2778" y="18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83" name="Freeform 1767"/>
              <p:cNvSpPr>
                <a:spLocks/>
              </p:cNvSpPr>
              <p:nvPr/>
            </p:nvSpPr>
            <p:spPr bwMode="auto">
              <a:xfrm>
                <a:off x="4249" y="11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84" name="Freeform 1768"/>
              <p:cNvSpPr>
                <a:spLocks/>
              </p:cNvSpPr>
              <p:nvPr/>
            </p:nvSpPr>
            <p:spPr bwMode="auto">
              <a:xfrm>
                <a:off x="3867" y="13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85" name="Freeform 1769"/>
              <p:cNvSpPr>
                <a:spLocks/>
              </p:cNvSpPr>
              <p:nvPr/>
            </p:nvSpPr>
            <p:spPr bwMode="auto">
              <a:xfrm>
                <a:off x="4029"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86" name="Freeform 1770"/>
              <p:cNvSpPr>
                <a:spLocks/>
              </p:cNvSpPr>
              <p:nvPr/>
            </p:nvSpPr>
            <p:spPr bwMode="auto">
              <a:xfrm>
                <a:off x="2459" y="24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87" name="Freeform 1771"/>
              <p:cNvSpPr>
                <a:spLocks/>
              </p:cNvSpPr>
              <p:nvPr/>
            </p:nvSpPr>
            <p:spPr bwMode="auto">
              <a:xfrm>
                <a:off x="3626" y="180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88" name="Freeform 1772"/>
              <p:cNvSpPr>
                <a:spLocks/>
              </p:cNvSpPr>
              <p:nvPr/>
            </p:nvSpPr>
            <p:spPr bwMode="auto">
              <a:xfrm>
                <a:off x="2034" y="21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89" name="Freeform 1773"/>
              <p:cNvSpPr>
                <a:spLocks/>
              </p:cNvSpPr>
              <p:nvPr/>
            </p:nvSpPr>
            <p:spPr bwMode="auto">
              <a:xfrm>
                <a:off x="4380" y="11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90" name="Freeform 1774"/>
              <p:cNvSpPr>
                <a:spLocks/>
              </p:cNvSpPr>
              <p:nvPr/>
            </p:nvSpPr>
            <p:spPr bwMode="auto">
              <a:xfrm>
                <a:off x="2343" y="24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91" name="Freeform 1775"/>
              <p:cNvSpPr>
                <a:spLocks/>
              </p:cNvSpPr>
              <p:nvPr/>
            </p:nvSpPr>
            <p:spPr bwMode="auto">
              <a:xfrm>
                <a:off x="4349"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92" name="Freeform 1776"/>
              <p:cNvSpPr>
                <a:spLocks/>
              </p:cNvSpPr>
              <p:nvPr/>
            </p:nvSpPr>
            <p:spPr bwMode="auto">
              <a:xfrm>
                <a:off x="3804" y="14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93" name="Freeform 1777"/>
              <p:cNvSpPr>
                <a:spLocks/>
              </p:cNvSpPr>
              <p:nvPr/>
            </p:nvSpPr>
            <p:spPr bwMode="auto">
              <a:xfrm>
                <a:off x="4103"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94" name="Freeform 1778"/>
              <p:cNvSpPr>
                <a:spLocks/>
              </p:cNvSpPr>
              <p:nvPr/>
            </p:nvSpPr>
            <p:spPr bwMode="auto">
              <a:xfrm>
                <a:off x="4024" y="13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95" name="Freeform 1779"/>
              <p:cNvSpPr>
                <a:spLocks/>
              </p:cNvSpPr>
              <p:nvPr/>
            </p:nvSpPr>
            <p:spPr bwMode="auto">
              <a:xfrm>
                <a:off x="4171" y="12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96" name="Freeform 1780"/>
              <p:cNvSpPr>
                <a:spLocks/>
              </p:cNvSpPr>
              <p:nvPr/>
            </p:nvSpPr>
            <p:spPr bwMode="auto">
              <a:xfrm>
                <a:off x="4160"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97" name="Freeform 1781"/>
              <p:cNvSpPr>
                <a:spLocks/>
              </p:cNvSpPr>
              <p:nvPr/>
            </p:nvSpPr>
            <p:spPr bwMode="auto">
              <a:xfrm>
                <a:off x="4354"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198" name="Freeform 1782"/>
              <p:cNvSpPr>
                <a:spLocks/>
              </p:cNvSpPr>
              <p:nvPr/>
            </p:nvSpPr>
            <p:spPr bwMode="auto">
              <a:xfrm>
                <a:off x="3658" y="180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199" name="Freeform 1783"/>
              <p:cNvSpPr>
                <a:spLocks/>
              </p:cNvSpPr>
              <p:nvPr/>
            </p:nvSpPr>
            <p:spPr bwMode="auto">
              <a:xfrm>
                <a:off x="3972"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00" name="Freeform 1784"/>
              <p:cNvSpPr>
                <a:spLocks/>
              </p:cNvSpPr>
              <p:nvPr/>
            </p:nvSpPr>
            <p:spPr bwMode="auto">
              <a:xfrm>
                <a:off x="3794" y="13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01" name="Freeform 1785"/>
              <p:cNvSpPr>
                <a:spLocks/>
              </p:cNvSpPr>
              <p:nvPr/>
            </p:nvSpPr>
            <p:spPr bwMode="auto">
              <a:xfrm>
                <a:off x="4103"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02" name="Freeform 1786"/>
              <p:cNvSpPr>
                <a:spLocks/>
              </p:cNvSpPr>
              <p:nvPr/>
            </p:nvSpPr>
            <p:spPr bwMode="auto">
              <a:xfrm>
                <a:off x="3977" y="13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03" name="Freeform 1787"/>
              <p:cNvSpPr>
                <a:spLocks/>
              </p:cNvSpPr>
              <p:nvPr/>
            </p:nvSpPr>
            <p:spPr bwMode="auto">
              <a:xfrm>
                <a:off x="4103"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04" name="Freeform 1788"/>
              <p:cNvSpPr>
                <a:spLocks/>
              </p:cNvSpPr>
              <p:nvPr/>
            </p:nvSpPr>
            <p:spPr bwMode="auto">
              <a:xfrm>
                <a:off x="3768" y="16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05" name="Freeform 1789"/>
              <p:cNvSpPr>
                <a:spLocks/>
              </p:cNvSpPr>
              <p:nvPr/>
            </p:nvSpPr>
            <p:spPr bwMode="auto">
              <a:xfrm>
                <a:off x="4118"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06" name="Freeform 1790"/>
              <p:cNvSpPr>
                <a:spLocks/>
              </p:cNvSpPr>
              <p:nvPr/>
            </p:nvSpPr>
            <p:spPr bwMode="auto">
              <a:xfrm>
                <a:off x="4328"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07" name="Freeform 1791"/>
              <p:cNvSpPr>
                <a:spLocks/>
              </p:cNvSpPr>
              <p:nvPr/>
            </p:nvSpPr>
            <p:spPr bwMode="auto">
              <a:xfrm>
                <a:off x="1841" y="17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08" name="Freeform 1792"/>
              <p:cNvSpPr>
                <a:spLocks/>
              </p:cNvSpPr>
              <p:nvPr/>
            </p:nvSpPr>
            <p:spPr bwMode="auto">
              <a:xfrm>
                <a:off x="2940" y="2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09" name="Freeform 1793"/>
              <p:cNvSpPr>
                <a:spLocks/>
              </p:cNvSpPr>
              <p:nvPr/>
            </p:nvSpPr>
            <p:spPr bwMode="auto">
              <a:xfrm>
                <a:off x="3721" y="1555"/>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10" name="Freeform 1794"/>
              <p:cNvSpPr>
                <a:spLocks/>
              </p:cNvSpPr>
              <p:nvPr/>
            </p:nvSpPr>
            <p:spPr bwMode="auto">
              <a:xfrm>
                <a:off x="4176"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11" name="Freeform 1795"/>
              <p:cNvSpPr>
                <a:spLocks/>
              </p:cNvSpPr>
              <p:nvPr/>
            </p:nvSpPr>
            <p:spPr bwMode="auto">
              <a:xfrm>
                <a:off x="4359" y="102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12" name="Freeform 1796"/>
              <p:cNvSpPr>
                <a:spLocks/>
              </p:cNvSpPr>
              <p:nvPr/>
            </p:nvSpPr>
            <p:spPr bwMode="auto">
              <a:xfrm>
                <a:off x="4087" y="13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13" name="Freeform 1797"/>
              <p:cNvSpPr>
                <a:spLocks/>
              </p:cNvSpPr>
              <p:nvPr/>
            </p:nvSpPr>
            <p:spPr bwMode="auto">
              <a:xfrm>
                <a:off x="3710" y="163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14" name="Freeform 1798"/>
              <p:cNvSpPr>
                <a:spLocks/>
              </p:cNvSpPr>
              <p:nvPr/>
            </p:nvSpPr>
            <p:spPr bwMode="auto">
              <a:xfrm>
                <a:off x="4139"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15" name="Freeform 1799"/>
              <p:cNvSpPr>
                <a:spLocks/>
              </p:cNvSpPr>
              <p:nvPr/>
            </p:nvSpPr>
            <p:spPr bwMode="auto">
              <a:xfrm>
                <a:off x="3783" y="168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16" name="Freeform 1800"/>
              <p:cNvSpPr>
                <a:spLocks/>
              </p:cNvSpPr>
              <p:nvPr/>
            </p:nvSpPr>
            <p:spPr bwMode="auto">
              <a:xfrm>
                <a:off x="3925" y="1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17" name="Freeform 1801"/>
              <p:cNvSpPr>
                <a:spLocks/>
              </p:cNvSpPr>
              <p:nvPr/>
            </p:nvSpPr>
            <p:spPr bwMode="auto">
              <a:xfrm>
                <a:off x="2432" y="197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18" name="Freeform 1802"/>
              <p:cNvSpPr>
                <a:spLocks/>
              </p:cNvSpPr>
              <p:nvPr/>
            </p:nvSpPr>
            <p:spPr bwMode="auto">
              <a:xfrm>
                <a:off x="4118"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19" name="Freeform 1803"/>
              <p:cNvSpPr>
                <a:spLocks/>
              </p:cNvSpPr>
              <p:nvPr/>
            </p:nvSpPr>
            <p:spPr bwMode="auto">
              <a:xfrm>
                <a:off x="3548" y="176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20" name="Freeform 1804"/>
              <p:cNvSpPr>
                <a:spLocks/>
              </p:cNvSpPr>
              <p:nvPr/>
            </p:nvSpPr>
            <p:spPr bwMode="auto">
              <a:xfrm>
                <a:off x="3825" y="154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21" name="Freeform 1805"/>
              <p:cNvSpPr>
                <a:spLocks/>
              </p:cNvSpPr>
              <p:nvPr/>
            </p:nvSpPr>
            <p:spPr bwMode="auto">
              <a:xfrm>
                <a:off x="4139"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22" name="Freeform 1806"/>
              <p:cNvSpPr>
                <a:spLocks/>
              </p:cNvSpPr>
              <p:nvPr/>
            </p:nvSpPr>
            <p:spPr bwMode="auto">
              <a:xfrm>
                <a:off x="3328" y="202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23" name="Freeform 1807"/>
              <p:cNvSpPr>
                <a:spLocks/>
              </p:cNvSpPr>
              <p:nvPr/>
            </p:nvSpPr>
            <p:spPr bwMode="auto">
              <a:xfrm>
                <a:off x="3328" y="141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24" name="Freeform 1808"/>
              <p:cNvSpPr>
                <a:spLocks/>
              </p:cNvSpPr>
              <p:nvPr/>
            </p:nvSpPr>
            <p:spPr bwMode="auto">
              <a:xfrm>
                <a:off x="4228" y="13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25" name="Freeform 1809"/>
              <p:cNvSpPr>
                <a:spLocks/>
              </p:cNvSpPr>
              <p:nvPr/>
            </p:nvSpPr>
            <p:spPr bwMode="auto">
              <a:xfrm>
                <a:off x="2563" y="17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26" name="Freeform 1810"/>
              <p:cNvSpPr>
                <a:spLocks/>
              </p:cNvSpPr>
              <p:nvPr/>
            </p:nvSpPr>
            <p:spPr bwMode="auto">
              <a:xfrm>
                <a:off x="3611" y="173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27" name="Freeform 1811"/>
              <p:cNvSpPr>
                <a:spLocks/>
              </p:cNvSpPr>
              <p:nvPr/>
            </p:nvSpPr>
            <p:spPr bwMode="auto">
              <a:xfrm>
                <a:off x="3501" y="15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28" name="Freeform 1812"/>
              <p:cNvSpPr>
                <a:spLocks/>
              </p:cNvSpPr>
              <p:nvPr/>
            </p:nvSpPr>
            <p:spPr bwMode="auto">
              <a:xfrm>
                <a:off x="4239" y="112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29" name="Freeform 1813"/>
              <p:cNvSpPr>
                <a:spLocks/>
              </p:cNvSpPr>
              <p:nvPr/>
            </p:nvSpPr>
            <p:spPr bwMode="auto">
              <a:xfrm>
                <a:off x="4103" y="14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30" name="Freeform 1814"/>
              <p:cNvSpPr>
                <a:spLocks/>
              </p:cNvSpPr>
              <p:nvPr/>
            </p:nvSpPr>
            <p:spPr bwMode="auto">
              <a:xfrm>
                <a:off x="3281" y="207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31" name="Freeform 1815"/>
              <p:cNvSpPr>
                <a:spLocks/>
              </p:cNvSpPr>
              <p:nvPr/>
            </p:nvSpPr>
            <p:spPr bwMode="auto">
              <a:xfrm>
                <a:off x="4255"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32" name="Freeform 1816"/>
              <p:cNvSpPr>
                <a:spLocks/>
              </p:cNvSpPr>
              <p:nvPr/>
            </p:nvSpPr>
            <p:spPr bwMode="auto">
              <a:xfrm>
                <a:off x="3024" y="200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2" name="Group 2018"/>
            <p:cNvGrpSpPr>
              <a:grpSpLocks/>
            </p:cNvGrpSpPr>
            <p:nvPr/>
          </p:nvGrpSpPr>
          <p:grpSpPr bwMode="auto">
            <a:xfrm>
              <a:off x="1626" y="1016"/>
              <a:ext cx="2854" cy="1555"/>
              <a:chOff x="1626" y="1016"/>
              <a:chExt cx="2854" cy="1555"/>
            </a:xfrm>
          </p:grpSpPr>
          <p:sp>
            <p:nvSpPr>
              <p:cNvPr id="318234" name="Freeform 1818"/>
              <p:cNvSpPr>
                <a:spLocks/>
              </p:cNvSpPr>
              <p:nvPr/>
            </p:nvSpPr>
            <p:spPr bwMode="auto">
              <a:xfrm>
                <a:off x="4150"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35" name="Freeform 1819"/>
              <p:cNvSpPr>
                <a:spLocks/>
              </p:cNvSpPr>
              <p:nvPr/>
            </p:nvSpPr>
            <p:spPr bwMode="auto">
              <a:xfrm>
                <a:off x="3019" y="15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36" name="Freeform 1820"/>
              <p:cNvSpPr>
                <a:spLocks/>
              </p:cNvSpPr>
              <p:nvPr/>
            </p:nvSpPr>
            <p:spPr bwMode="auto">
              <a:xfrm>
                <a:off x="4155"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37" name="Freeform 1821"/>
              <p:cNvSpPr>
                <a:spLocks/>
              </p:cNvSpPr>
              <p:nvPr/>
            </p:nvSpPr>
            <p:spPr bwMode="auto">
              <a:xfrm>
                <a:off x="2694" y="215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38" name="Freeform 1822"/>
              <p:cNvSpPr>
                <a:spLocks/>
              </p:cNvSpPr>
              <p:nvPr/>
            </p:nvSpPr>
            <p:spPr bwMode="auto">
              <a:xfrm>
                <a:off x="3344" y="212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39" name="Freeform 1823"/>
              <p:cNvSpPr>
                <a:spLocks/>
              </p:cNvSpPr>
              <p:nvPr/>
            </p:nvSpPr>
            <p:spPr bwMode="auto">
              <a:xfrm>
                <a:off x="4197" y="102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40" name="Freeform 1824"/>
              <p:cNvSpPr>
                <a:spLocks/>
              </p:cNvSpPr>
              <p:nvPr/>
            </p:nvSpPr>
            <p:spPr bwMode="auto">
              <a:xfrm>
                <a:off x="4176"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41" name="Freeform 1825"/>
              <p:cNvSpPr>
                <a:spLocks/>
              </p:cNvSpPr>
              <p:nvPr/>
            </p:nvSpPr>
            <p:spPr bwMode="auto">
              <a:xfrm>
                <a:off x="3396" y="16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42" name="Freeform 1826"/>
              <p:cNvSpPr>
                <a:spLocks/>
              </p:cNvSpPr>
              <p:nvPr/>
            </p:nvSpPr>
            <p:spPr bwMode="auto">
              <a:xfrm>
                <a:off x="4244"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43" name="Freeform 1827"/>
              <p:cNvSpPr>
                <a:spLocks/>
              </p:cNvSpPr>
              <p:nvPr/>
            </p:nvSpPr>
            <p:spPr bwMode="auto">
              <a:xfrm>
                <a:off x="3213" y="19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44" name="Freeform 1828"/>
              <p:cNvSpPr>
                <a:spLocks/>
              </p:cNvSpPr>
              <p:nvPr/>
            </p:nvSpPr>
            <p:spPr bwMode="auto">
              <a:xfrm>
                <a:off x="3867" y="169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45" name="Freeform 1829"/>
              <p:cNvSpPr>
                <a:spLocks/>
              </p:cNvSpPr>
              <p:nvPr/>
            </p:nvSpPr>
            <p:spPr bwMode="auto">
              <a:xfrm>
                <a:off x="4108"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46" name="Freeform 1830"/>
              <p:cNvSpPr>
                <a:spLocks/>
              </p:cNvSpPr>
              <p:nvPr/>
            </p:nvSpPr>
            <p:spPr bwMode="auto">
              <a:xfrm>
                <a:off x="4181"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47" name="Freeform 1831"/>
              <p:cNvSpPr>
                <a:spLocks/>
              </p:cNvSpPr>
              <p:nvPr/>
            </p:nvSpPr>
            <p:spPr bwMode="auto">
              <a:xfrm>
                <a:off x="4181"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48" name="Freeform 1832"/>
              <p:cNvSpPr>
                <a:spLocks/>
              </p:cNvSpPr>
              <p:nvPr/>
            </p:nvSpPr>
            <p:spPr bwMode="auto">
              <a:xfrm>
                <a:off x="4040"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49" name="Freeform 1833"/>
              <p:cNvSpPr>
                <a:spLocks/>
              </p:cNvSpPr>
              <p:nvPr/>
            </p:nvSpPr>
            <p:spPr bwMode="auto">
              <a:xfrm>
                <a:off x="3590" y="17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50" name="Freeform 1834"/>
              <p:cNvSpPr>
                <a:spLocks/>
              </p:cNvSpPr>
              <p:nvPr/>
            </p:nvSpPr>
            <p:spPr bwMode="auto">
              <a:xfrm>
                <a:off x="4045"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51" name="Freeform 1835"/>
              <p:cNvSpPr>
                <a:spLocks/>
              </p:cNvSpPr>
              <p:nvPr/>
            </p:nvSpPr>
            <p:spPr bwMode="auto">
              <a:xfrm>
                <a:off x="3878" y="169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52" name="Freeform 1836"/>
              <p:cNvSpPr>
                <a:spLocks/>
              </p:cNvSpPr>
              <p:nvPr/>
            </p:nvSpPr>
            <p:spPr bwMode="auto">
              <a:xfrm>
                <a:off x="2527" y="249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53" name="Freeform 1837"/>
              <p:cNvSpPr>
                <a:spLocks/>
              </p:cNvSpPr>
              <p:nvPr/>
            </p:nvSpPr>
            <p:spPr bwMode="auto">
              <a:xfrm>
                <a:off x="4218"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54" name="Freeform 1838"/>
              <p:cNvSpPr>
                <a:spLocks/>
              </p:cNvSpPr>
              <p:nvPr/>
            </p:nvSpPr>
            <p:spPr bwMode="auto">
              <a:xfrm>
                <a:off x="1626" y="2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55" name="Freeform 1839"/>
              <p:cNvSpPr>
                <a:spLocks/>
              </p:cNvSpPr>
              <p:nvPr/>
            </p:nvSpPr>
            <p:spPr bwMode="auto">
              <a:xfrm>
                <a:off x="4427" y="107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56" name="Freeform 1840"/>
              <p:cNvSpPr>
                <a:spLocks/>
              </p:cNvSpPr>
              <p:nvPr/>
            </p:nvSpPr>
            <p:spPr bwMode="auto">
              <a:xfrm>
                <a:off x="4239"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57" name="Freeform 1841"/>
              <p:cNvSpPr>
                <a:spLocks/>
              </p:cNvSpPr>
              <p:nvPr/>
            </p:nvSpPr>
            <p:spPr bwMode="auto">
              <a:xfrm>
                <a:off x="3014"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58" name="Freeform 1842"/>
              <p:cNvSpPr>
                <a:spLocks/>
              </p:cNvSpPr>
              <p:nvPr/>
            </p:nvSpPr>
            <p:spPr bwMode="auto">
              <a:xfrm>
                <a:off x="3752"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59" name="Freeform 1843"/>
              <p:cNvSpPr>
                <a:spLocks/>
              </p:cNvSpPr>
              <p:nvPr/>
            </p:nvSpPr>
            <p:spPr bwMode="auto">
              <a:xfrm>
                <a:off x="4103"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60" name="Freeform 1844"/>
              <p:cNvSpPr>
                <a:spLocks/>
              </p:cNvSpPr>
              <p:nvPr/>
            </p:nvSpPr>
            <p:spPr bwMode="auto">
              <a:xfrm>
                <a:off x="4291" y="13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61" name="Freeform 1845"/>
              <p:cNvSpPr>
                <a:spLocks/>
              </p:cNvSpPr>
              <p:nvPr/>
            </p:nvSpPr>
            <p:spPr bwMode="auto">
              <a:xfrm>
                <a:off x="4118" y="13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62" name="Freeform 1846"/>
              <p:cNvSpPr>
                <a:spLocks/>
              </p:cNvSpPr>
              <p:nvPr/>
            </p:nvSpPr>
            <p:spPr bwMode="auto">
              <a:xfrm>
                <a:off x="2993" y="16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63" name="Freeform 1847"/>
              <p:cNvSpPr>
                <a:spLocks/>
              </p:cNvSpPr>
              <p:nvPr/>
            </p:nvSpPr>
            <p:spPr bwMode="auto">
              <a:xfrm>
                <a:off x="4228"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64" name="Freeform 1848"/>
              <p:cNvSpPr>
                <a:spLocks/>
              </p:cNvSpPr>
              <p:nvPr/>
            </p:nvSpPr>
            <p:spPr bwMode="auto">
              <a:xfrm>
                <a:off x="2757" y="156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65" name="Freeform 1849"/>
              <p:cNvSpPr>
                <a:spLocks/>
              </p:cNvSpPr>
              <p:nvPr/>
            </p:nvSpPr>
            <p:spPr bwMode="auto">
              <a:xfrm>
                <a:off x="3647"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66" name="Freeform 1850"/>
              <p:cNvSpPr>
                <a:spLocks/>
              </p:cNvSpPr>
              <p:nvPr/>
            </p:nvSpPr>
            <p:spPr bwMode="auto">
              <a:xfrm>
                <a:off x="3506"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67" name="Freeform 1851"/>
              <p:cNvSpPr>
                <a:spLocks/>
              </p:cNvSpPr>
              <p:nvPr/>
            </p:nvSpPr>
            <p:spPr bwMode="auto">
              <a:xfrm>
                <a:off x="4255" y="10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68" name="Freeform 1852"/>
              <p:cNvSpPr>
                <a:spLocks/>
              </p:cNvSpPr>
              <p:nvPr/>
            </p:nvSpPr>
            <p:spPr bwMode="auto">
              <a:xfrm>
                <a:off x="4014" y="13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69" name="Freeform 1853"/>
              <p:cNvSpPr>
                <a:spLocks/>
              </p:cNvSpPr>
              <p:nvPr/>
            </p:nvSpPr>
            <p:spPr bwMode="auto">
              <a:xfrm>
                <a:off x="4166"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70" name="Freeform 1854"/>
              <p:cNvSpPr>
                <a:spLocks/>
              </p:cNvSpPr>
              <p:nvPr/>
            </p:nvSpPr>
            <p:spPr bwMode="auto">
              <a:xfrm>
                <a:off x="1626" y="255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71" name="Freeform 1855"/>
              <p:cNvSpPr>
                <a:spLocks/>
              </p:cNvSpPr>
              <p:nvPr/>
            </p:nvSpPr>
            <p:spPr bwMode="auto">
              <a:xfrm>
                <a:off x="3632" y="194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72" name="Freeform 1856"/>
              <p:cNvSpPr>
                <a:spLocks/>
              </p:cNvSpPr>
              <p:nvPr/>
            </p:nvSpPr>
            <p:spPr bwMode="auto">
              <a:xfrm>
                <a:off x="3192"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73" name="Freeform 1857"/>
              <p:cNvSpPr>
                <a:spLocks/>
              </p:cNvSpPr>
              <p:nvPr/>
            </p:nvSpPr>
            <p:spPr bwMode="auto">
              <a:xfrm>
                <a:off x="2825" y="177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74" name="Freeform 1858"/>
              <p:cNvSpPr>
                <a:spLocks/>
              </p:cNvSpPr>
              <p:nvPr/>
            </p:nvSpPr>
            <p:spPr bwMode="auto">
              <a:xfrm>
                <a:off x="4202"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75" name="Freeform 1859"/>
              <p:cNvSpPr>
                <a:spLocks/>
              </p:cNvSpPr>
              <p:nvPr/>
            </p:nvSpPr>
            <p:spPr bwMode="auto">
              <a:xfrm>
                <a:off x="3663" y="189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76" name="Freeform 1860"/>
              <p:cNvSpPr>
                <a:spLocks/>
              </p:cNvSpPr>
              <p:nvPr/>
            </p:nvSpPr>
            <p:spPr bwMode="auto">
              <a:xfrm>
                <a:off x="4077"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77" name="Freeform 1861"/>
              <p:cNvSpPr>
                <a:spLocks/>
              </p:cNvSpPr>
              <p:nvPr/>
            </p:nvSpPr>
            <p:spPr bwMode="auto">
              <a:xfrm>
                <a:off x="2537" y="212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78" name="Freeform 1862"/>
              <p:cNvSpPr>
                <a:spLocks/>
              </p:cNvSpPr>
              <p:nvPr/>
            </p:nvSpPr>
            <p:spPr bwMode="auto">
              <a:xfrm>
                <a:off x="3118" y="157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79" name="Freeform 1863"/>
              <p:cNvSpPr>
                <a:spLocks/>
              </p:cNvSpPr>
              <p:nvPr/>
            </p:nvSpPr>
            <p:spPr bwMode="auto">
              <a:xfrm>
                <a:off x="3380"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80" name="Freeform 1864"/>
              <p:cNvSpPr>
                <a:spLocks/>
              </p:cNvSpPr>
              <p:nvPr/>
            </p:nvSpPr>
            <p:spPr bwMode="auto">
              <a:xfrm>
                <a:off x="2495" y="189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81" name="Freeform 1865"/>
              <p:cNvSpPr>
                <a:spLocks/>
              </p:cNvSpPr>
              <p:nvPr/>
            </p:nvSpPr>
            <p:spPr bwMode="auto">
              <a:xfrm>
                <a:off x="4307"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82" name="Freeform 1866"/>
              <p:cNvSpPr>
                <a:spLocks/>
              </p:cNvSpPr>
              <p:nvPr/>
            </p:nvSpPr>
            <p:spPr bwMode="auto">
              <a:xfrm>
                <a:off x="4317"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83" name="Freeform 1867"/>
              <p:cNvSpPr>
                <a:spLocks/>
              </p:cNvSpPr>
              <p:nvPr/>
            </p:nvSpPr>
            <p:spPr bwMode="auto">
              <a:xfrm>
                <a:off x="4176"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84" name="Freeform 1868"/>
              <p:cNvSpPr>
                <a:spLocks/>
              </p:cNvSpPr>
              <p:nvPr/>
            </p:nvSpPr>
            <p:spPr bwMode="auto">
              <a:xfrm>
                <a:off x="4009" y="158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85" name="Freeform 1869"/>
              <p:cNvSpPr>
                <a:spLocks/>
              </p:cNvSpPr>
              <p:nvPr/>
            </p:nvSpPr>
            <p:spPr bwMode="auto">
              <a:xfrm>
                <a:off x="2668"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86" name="Freeform 1870"/>
              <p:cNvSpPr>
                <a:spLocks/>
              </p:cNvSpPr>
              <p:nvPr/>
            </p:nvSpPr>
            <p:spPr bwMode="auto">
              <a:xfrm>
                <a:off x="4197" y="11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87" name="Freeform 1871"/>
              <p:cNvSpPr>
                <a:spLocks/>
              </p:cNvSpPr>
              <p:nvPr/>
            </p:nvSpPr>
            <p:spPr bwMode="auto">
              <a:xfrm>
                <a:off x="4197" y="13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88" name="Freeform 1872"/>
              <p:cNvSpPr>
                <a:spLocks/>
              </p:cNvSpPr>
              <p:nvPr/>
            </p:nvSpPr>
            <p:spPr bwMode="auto">
              <a:xfrm>
                <a:off x="3422" y="166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89" name="Freeform 1873"/>
              <p:cNvSpPr>
                <a:spLocks/>
              </p:cNvSpPr>
              <p:nvPr/>
            </p:nvSpPr>
            <p:spPr bwMode="auto">
              <a:xfrm>
                <a:off x="3579" y="179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90" name="Freeform 1874"/>
              <p:cNvSpPr>
                <a:spLocks/>
              </p:cNvSpPr>
              <p:nvPr/>
            </p:nvSpPr>
            <p:spPr bwMode="auto">
              <a:xfrm>
                <a:off x="4092"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91" name="Freeform 1875"/>
              <p:cNvSpPr>
                <a:spLocks/>
              </p:cNvSpPr>
              <p:nvPr/>
            </p:nvSpPr>
            <p:spPr bwMode="auto">
              <a:xfrm>
                <a:off x="4176"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92" name="Freeform 1876"/>
              <p:cNvSpPr>
                <a:spLocks/>
              </p:cNvSpPr>
              <p:nvPr/>
            </p:nvSpPr>
            <p:spPr bwMode="auto">
              <a:xfrm>
                <a:off x="3563" y="13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93" name="Freeform 1877"/>
              <p:cNvSpPr>
                <a:spLocks/>
              </p:cNvSpPr>
              <p:nvPr/>
            </p:nvSpPr>
            <p:spPr bwMode="auto">
              <a:xfrm>
                <a:off x="4103" y="150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94" name="Freeform 1878"/>
              <p:cNvSpPr>
                <a:spLocks/>
              </p:cNvSpPr>
              <p:nvPr/>
            </p:nvSpPr>
            <p:spPr bwMode="auto">
              <a:xfrm>
                <a:off x="3124" y="201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95" name="Freeform 1879"/>
              <p:cNvSpPr>
                <a:spLocks/>
              </p:cNvSpPr>
              <p:nvPr/>
            </p:nvSpPr>
            <p:spPr bwMode="auto">
              <a:xfrm>
                <a:off x="3652" y="166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96" name="Freeform 1880"/>
              <p:cNvSpPr>
                <a:spLocks/>
              </p:cNvSpPr>
              <p:nvPr/>
            </p:nvSpPr>
            <p:spPr bwMode="auto">
              <a:xfrm>
                <a:off x="4213"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97" name="Freeform 1881"/>
              <p:cNvSpPr>
                <a:spLocks/>
              </p:cNvSpPr>
              <p:nvPr/>
            </p:nvSpPr>
            <p:spPr bwMode="auto">
              <a:xfrm>
                <a:off x="3977" y="13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298" name="Freeform 1882"/>
              <p:cNvSpPr>
                <a:spLocks/>
              </p:cNvSpPr>
              <p:nvPr/>
            </p:nvSpPr>
            <p:spPr bwMode="auto">
              <a:xfrm>
                <a:off x="3773"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299" name="Freeform 1883"/>
              <p:cNvSpPr>
                <a:spLocks/>
              </p:cNvSpPr>
              <p:nvPr/>
            </p:nvSpPr>
            <p:spPr bwMode="auto">
              <a:xfrm>
                <a:off x="3736" y="173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00" name="Freeform 1884"/>
              <p:cNvSpPr>
                <a:spLocks/>
              </p:cNvSpPr>
              <p:nvPr/>
            </p:nvSpPr>
            <p:spPr bwMode="auto">
              <a:xfrm>
                <a:off x="4009" y="127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01" name="Freeform 1885"/>
              <p:cNvSpPr>
                <a:spLocks/>
              </p:cNvSpPr>
              <p:nvPr/>
            </p:nvSpPr>
            <p:spPr bwMode="auto">
              <a:xfrm>
                <a:off x="3317" y="166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02" name="Freeform 1886"/>
              <p:cNvSpPr>
                <a:spLocks/>
              </p:cNvSpPr>
              <p:nvPr/>
            </p:nvSpPr>
            <p:spPr bwMode="auto">
              <a:xfrm>
                <a:off x="3621" y="179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03" name="Freeform 1887"/>
              <p:cNvSpPr>
                <a:spLocks/>
              </p:cNvSpPr>
              <p:nvPr/>
            </p:nvSpPr>
            <p:spPr bwMode="auto">
              <a:xfrm>
                <a:off x="4213" y="1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04" name="Freeform 1888"/>
              <p:cNvSpPr>
                <a:spLocks/>
              </p:cNvSpPr>
              <p:nvPr/>
            </p:nvSpPr>
            <p:spPr bwMode="auto">
              <a:xfrm>
                <a:off x="3647"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05" name="Freeform 1889"/>
              <p:cNvSpPr>
                <a:spLocks/>
              </p:cNvSpPr>
              <p:nvPr/>
            </p:nvSpPr>
            <p:spPr bwMode="auto">
              <a:xfrm>
                <a:off x="4344"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06" name="Freeform 1890"/>
              <p:cNvSpPr>
                <a:spLocks/>
              </p:cNvSpPr>
              <p:nvPr/>
            </p:nvSpPr>
            <p:spPr bwMode="auto">
              <a:xfrm>
                <a:off x="3406" y="1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07" name="Freeform 1891"/>
              <p:cNvSpPr>
                <a:spLocks/>
              </p:cNvSpPr>
              <p:nvPr/>
            </p:nvSpPr>
            <p:spPr bwMode="auto">
              <a:xfrm>
                <a:off x="3872" y="171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08" name="Freeform 1892"/>
              <p:cNvSpPr>
                <a:spLocks/>
              </p:cNvSpPr>
              <p:nvPr/>
            </p:nvSpPr>
            <p:spPr bwMode="auto">
              <a:xfrm>
                <a:off x="4087" y="160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09" name="Freeform 1893"/>
              <p:cNvSpPr>
                <a:spLocks/>
              </p:cNvSpPr>
              <p:nvPr/>
            </p:nvSpPr>
            <p:spPr bwMode="auto">
              <a:xfrm>
                <a:off x="3951"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10" name="Freeform 1894"/>
              <p:cNvSpPr>
                <a:spLocks/>
              </p:cNvSpPr>
              <p:nvPr/>
            </p:nvSpPr>
            <p:spPr bwMode="auto">
              <a:xfrm>
                <a:off x="3396" y="191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11" name="Freeform 1895"/>
              <p:cNvSpPr>
                <a:spLocks/>
              </p:cNvSpPr>
              <p:nvPr/>
            </p:nvSpPr>
            <p:spPr bwMode="auto">
              <a:xfrm>
                <a:off x="3904"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12" name="Freeform 1896"/>
              <p:cNvSpPr>
                <a:spLocks/>
              </p:cNvSpPr>
              <p:nvPr/>
            </p:nvSpPr>
            <p:spPr bwMode="auto">
              <a:xfrm>
                <a:off x="3762" y="144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13" name="Freeform 1897"/>
              <p:cNvSpPr>
                <a:spLocks/>
              </p:cNvSpPr>
              <p:nvPr/>
            </p:nvSpPr>
            <p:spPr bwMode="auto">
              <a:xfrm>
                <a:off x="4171"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14" name="Freeform 1898"/>
              <p:cNvSpPr>
                <a:spLocks/>
              </p:cNvSpPr>
              <p:nvPr/>
            </p:nvSpPr>
            <p:spPr bwMode="auto">
              <a:xfrm>
                <a:off x="3825" y="205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15" name="Freeform 1899"/>
              <p:cNvSpPr>
                <a:spLocks/>
              </p:cNvSpPr>
              <p:nvPr/>
            </p:nvSpPr>
            <p:spPr bwMode="auto">
              <a:xfrm>
                <a:off x="4082" y="13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16" name="Freeform 1900"/>
              <p:cNvSpPr>
                <a:spLocks/>
              </p:cNvSpPr>
              <p:nvPr/>
            </p:nvSpPr>
            <p:spPr bwMode="auto">
              <a:xfrm>
                <a:off x="2825" y="18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17" name="Freeform 1901"/>
              <p:cNvSpPr>
                <a:spLocks/>
              </p:cNvSpPr>
              <p:nvPr/>
            </p:nvSpPr>
            <p:spPr bwMode="auto">
              <a:xfrm>
                <a:off x="4375" y="10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18" name="Freeform 1902"/>
              <p:cNvSpPr>
                <a:spLocks/>
              </p:cNvSpPr>
              <p:nvPr/>
            </p:nvSpPr>
            <p:spPr bwMode="auto">
              <a:xfrm>
                <a:off x="4103" y="13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19" name="Freeform 1903"/>
              <p:cNvSpPr>
                <a:spLocks/>
              </p:cNvSpPr>
              <p:nvPr/>
            </p:nvSpPr>
            <p:spPr bwMode="auto">
              <a:xfrm>
                <a:off x="4166"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20" name="Freeform 1904"/>
              <p:cNvSpPr>
                <a:spLocks/>
              </p:cNvSpPr>
              <p:nvPr/>
            </p:nvSpPr>
            <p:spPr bwMode="auto">
              <a:xfrm>
                <a:off x="4255"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21" name="Freeform 1905"/>
              <p:cNvSpPr>
                <a:spLocks/>
              </p:cNvSpPr>
              <p:nvPr/>
            </p:nvSpPr>
            <p:spPr bwMode="auto">
              <a:xfrm>
                <a:off x="3904"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22" name="Freeform 1906"/>
              <p:cNvSpPr>
                <a:spLocks/>
              </p:cNvSpPr>
              <p:nvPr/>
            </p:nvSpPr>
            <p:spPr bwMode="auto">
              <a:xfrm>
                <a:off x="4155"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23" name="Freeform 1907"/>
              <p:cNvSpPr>
                <a:spLocks/>
              </p:cNvSpPr>
              <p:nvPr/>
            </p:nvSpPr>
            <p:spPr bwMode="auto">
              <a:xfrm>
                <a:off x="3621" y="14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24" name="Freeform 1908"/>
              <p:cNvSpPr>
                <a:spLocks/>
              </p:cNvSpPr>
              <p:nvPr/>
            </p:nvSpPr>
            <p:spPr bwMode="auto">
              <a:xfrm>
                <a:off x="4302" y="101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25" name="Freeform 1909"/>
              <p:cNvSpPr>
                <a:spLocks/>
              </p:cNvSpPr>
              <p:nvPr/>
            </p:nvSpPr>
            <p:spPr bwMode="auto">
              <a:xfrm>
                <a:off x="4192"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26" name="Freeform 1910"/>
              <p:cNvSpPr>
                <a:spLocks/>
              </p:cNvSpPr>
              <p:nvPr/>
            </p:nvSpPr>
            <p:spPr bwMode="auto">
              <a:xfrm>
                <a:off x="2380" y="142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27" name="Freeform 1911"/>
              <p:cNvSpPr>
                <a:spLocks/>
              </p:cNvSpPr>
              <p:nvPr/>
            </p:nvSpPr>
            <p:spPr bwMode="auto">
              <a:xfrm>
                <a:off x="3192" y="163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28" name="Freeform 1912"/>
              <p:cNvSpPr>
                <a:spLocks/>
              </p:cNvSpPr>
              <p:nvPr/>
            </p:nvSpPr>
            <p:spPr bwMode="auto">
              <a:xfrm>
                <a:off x="4024"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29" name="Freeform 1913"/>
              <p:cNvSpPr>
                <a:spLocks/>
              </p:cNvSpPr>
              <p:nvPr/>
            </p:nvSpPr>
            <p:spPr bwMode="auto">
              <a:xfrm>
                <a:off x="3181" y="15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30" name="Freeform 1914"/>
              <p:cNvSpPr>
                <a:spLocks/>
              </p:cNvSpPr>
              <p:nvPr/>
            </p:nvSpPr>
            <p:spPr bwMode="auto">
              <a:xfrm>
                <a:off x="3935" y="12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31" name="Freeform 1915"/>
              <p:cNvSpPr>
                <a:spLocks/>
              </p:cNvSpPr>
              <p:nvPr/>
            </p:nvSpPr>
            <p:spPr bwMode="auto">
              <a:xfrm>
                <a:off x="4312"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32" name="Freeform 1916"/>
              <p:cNvSpPr>
                <a:spLocks/>
              </p:cNvSpPr>
              <p:nvPr/>
            </p:nvSpPr>
            <p:spPr bwMode="auto">
              <a:xfrm>
                <a:off x="3689"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33" name="Freeform 1917"/>
              <p:cNvSpPr>
                <a:spLocks/>
              </p:cNvSpPr>
              <p:nvPr/>
            </p:nvSpPr>
            <p:spPr bwMode="auto">
              <a:xfrm>
                <a:off x="4344" y="13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34" name="Freeform 1918"/>
              <p:cNvSpPr>
                <a:spLocks/>
              </p:cNvSpPr>
              <p:nvPr/>
            </p:nvSpPr>
            <p:spPr bwMode="auto">
              <a:xfrm>
                <a:off x="3919"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35" name="Freeform 1919"/>
              <p:cNvSpPr>
                <a:spLocks/>
              </p:cNvSpPr>
              <p:nvPr/>
            </p:nvSpPr>
            <p:spPr bwMode="auto">
              <a:xfrm>
                <a:off x="4181"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36" name="Freeform 1920"/>
              <p:cNvSpPr>
                <a:spLocks/>
              </p:cNvSpPr>
              <p:nvPr/>
            </p:nvSpPr>
            <p:spPr bwMode="auto">
              <a:xfrm>
                <a:off x="4124"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37" name="Freeform 1921"/>
              <p:cNvSpPr>
                <a:spLocks/>
              </p:cNvSpPr>
              <p:nvPr/>
            </p:nvSpPr>
            <p:spPr bwMode="auto">
              <a:xfrm>
                <a:off x="4207"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38" name="Freeform 1922"/>
              <p:cNvSpPr>
                <a:spLocks/>
              </p:cNvSpPr>
              <p:nvPr/>
            </p:nvSpPr>
            <p:spPr bwMode="auto">
              <a:xfrm>
                <a:off x="4281"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39" name="Freeform 1923"/>
              <p:cNvSpPr>
                <a:spLocks/>
              </p:cNvSpPr>
              <p:nvPr/>
            </p:nvSpPr>
            <p:spPr bwMode="auto">
              <a:xfrm>
                <a:off x="3281"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40" name="Freeform 1924"/>
              <p:cNvSpPr>
                <a:spLocks/>
              </p:cNvSpPr>
              <p:nvPr/>
            </p:nvSpPr>
            <p:spPr bwMode="auto">
              <a:xfrm>
                <a:off x="1684" y="2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41" name="Freeform 1925"/>
              <p:cNvSpPr>
                <a:spLocks/>
              </p:cNvSpPr>
              <p:nvPr/>
            </p:nvSpPr>
            <p:spPr bwMode="auto">
              <a:xfrm>
                <a:off x="4098" y="1273"/>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42" name="Freeform 1926"/>
              <p:cNvSpPr>
                <a:spLocks/>
              </p:cNvSpPr>
              <p:nvPr/>
            </p:nvSpPr>
            <p:spPr bwMode="auto">
              <a:xfrm>
                <a:off x="4354"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43" name="Freeform 1927"/>
              <p:cNvSpPr>
                <a:spLocks/>
              </p:cNvSpPr>
              <p:nvPr/>
            </p:nvSpPr>
            <p:spPr bwMode="auto">
              <a:xfrm>
                <a:off x="2448" y="185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44" name="Freeform 1928"/>
              <p:cNvSpPr>
                <a:spLocks/>
              </p:cNvSpPr>
              <p:nvPr/>
            </p:nvSpPr>
            <p:spPr bwMode="auto">
              <a:xfrm>
                <a:off x="4098" y="130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45" name="Freeform 1929"/>
              <p:cNvSpPr>
                <a:spLocks/>
              </p:cNvSpPr>
              <p:nvPr/>
            </p:nvSpPr>
            <p:spPr bwMode="auto">
              <a:xfrm>
                <a:off x="4124" y="1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46" name="Freeform 1930"/>
              <p:cNvSpPr>
                <a:spLocks/>
              </p:cNvSpPr>
              <p:nvPr/>
            </p:nvSpPr>
            <p:spPr bwMode="auto">
              <a:xfrm>
                <a:off x="3867"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47" name="Freeform 1931"/>
              <p:cNvSpPr>
                <a:spLocks/>
              </p:cNvSpPr>
              <p:nvPr/>
            </p:nvSpPr>
            <p:spPr bwMode="auto">
              <a:xfrm>
                <a:off x="3103"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48" name="Freeform 1932"/>
              <p:cNvSpPr>
                <a:spLocks/>
              </p:cNvSpPr>
              <p:nvPr/>
            </p:nvSpPr>
            <p:spPr bwMode="auto">
              <a:xfrm>
                <a:off x="4255"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49" name="Freeform 1933"/>
              <p:cNvSpPr>
                <a:spLocks/>
              </p:cNvSpPr>
              <p:nvPr/>
            </p:nvSpPr>
            <p:spPr bwMode="auto">
              <a:xfrm>
                <a:off x="4077" y="176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50" name="Freeform 1934"/>
              <p:cNvSpPr>
                <a:spLocks/>
              </p:cNvSpPr>
              <p:nvPr/>
            </p:nvSpPr>
            <p:spPr bwMode="auto">
              <a:xfrm>
                <a:off x="4029" y="140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51" name="Freeform 1935"/>
              <p:cNvSpPr>
                <a:spLocks/>
              </p:cNvSpPr>
              <p:nvPr/>
            </p:nvSpPr>
            <p:spPr bwMode="auto">
              <a:xfrm>
                <a:off x="4124"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52" name="Freeform 1936"/>
              <p:cNvSpPr>
                <a:spLocks/>
              </p:cNvSpPr>
              <p:nvPr/>
            </p:nvSpPr>
            <p:spPr bwMode="auto">
              <a:xfrm>
                <a:off x="4108" y="153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53" name="Freeform 1937"/>
              <p:cNvSpPr>
                <a:spLocks/>
              </p:cNvSpPr>
              <p:nvPr/>
            </p:nvSpPr>
            <p:spPr bwMode="auto">
              <a:xfrm>
                <a:off x="2506" y="17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54" name="Freeform 1938"/>
              <p:cNvSpPr>
                <a:spLocks/>
              </p:cNvSpPr>
              <p:nvPr/>
            </p:nvSpPr>
            <p:spPr bwMode="auto">
              <a:xfrm>
                <a:off x="2296" y="207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55" name="Freeform 1939"/>
              <p:cNvSpPr>
                <a:spLocks/>
              </p:cNvSpPr>
              <p:nvPr/>
            </p:nvSpPr>
            <p:spPr bwMode="auto">
              <a:xfrm>
                <a:off x="3186" y="166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56" name="Freeform 1940"/>
              <p:cNvSpPr>
                <a:spLocks/>
              </p:cNvSpPr>
              <p:nvPr/>
            </p:nvSpPr>
            <p:spPr bwMode="auto">
              <a:xfrm>
                <a:off x="4019" y="12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57" name="Freeform 1941"/>
              <p:cNvSpPr>
                <a:spLocks/>
              </p:cNvSpPr>
              <p:nvPr/>
            </p:nvSpPr>
            <p:spPr bwMode="auto">
              <a:xfrm>
                <a:off x="3778" y="14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58" name="Freeform 1942"/>
              <p:cNvSpPr>
                <a:spLocks/>
              </p:cNvSpPr>
              <p:nvPr/>
            </p:nvSpPr>
            <p:spPr bwMode="auto">
              <a:xfrm>
                <a:off x="3888" y="142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59" name="Freeform 1943"/>
              <p:cNvSpPr>
                <a:spLocks/>
              </p:cNvSpPr>
              <p:nvPr/>
            </p:nvSpPr>
            <p:spPr bwMode="auto">
              <a:xfrm>
                <a:off x="3888"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60" name="Freeform 1944"/>
              <p:cNvSpPr>
                <a:spLocks/>
              </p:cNvSpPr>
              <p:nvPr/>
            </p:nvSpPr>
            <p:spPr bwMode="auto">
              <a:xfrm>
                <a:off x="4354" y="14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61" name="Freeform 1945"/>
              <p:cNvSpPr>
                <a:spLocks/>
              </p:cNvSpPr>
              <p:nvPr/>
            </p:nvSpPr>
            <p:spPr bwMode="auto">
              <a:xfrm>
                <a:off x="2228" y="196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62" name="Freeform 1946"/>
              <p:cNvSpPr>
                <a:spLocks/>
              </p:cNvSpPr>
              <p:nvPr/>
            </p:nvSpPr>
            <p:spPr bwMode="auto">
              <a:xfrm>
                <a:off x="4218" y="15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63" name="Freeform 1947"/>
              <p:cNvSpPr>
                <a:spLocks/>
              </p:cNvSpPr>
              <p:nvPr/>
            </p:nvSpPr>
            <p:spPr bwMode="auto">
              <a:xfrm>
                <a:off x="4354"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64" name="Freeform 1948"/>
              <p:cNvSpPr>
                <a:spLocks/>
              </p:cNvSpPr>
              <p:nvPr/>
            </p:nvSpPr>
            <p:spPr bwMode="auto">
              <a:xfrm>
                <a:off x="3794" y="161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65" name="Freeform 1949"/>
              <p:cNvSpPr>
                <a:spLocks/>
              </p:cNvSpPr>
              <p:nvPr/>
            </p:nvSpPr>
            <p:spPr bwMode="auto">
              <a:xfrm>
                <a:off x="4365"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66" name="Freeform 1950"/>
              <p:cNvSpPr>
                <a:spLocks/>
              </p:cNvSpPr>
              <p:nvPr/>
            </p:nvSpPr>
            <p:spPr bwMode="auto">
              <a:xfrm>
                <a:off x="4286"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67" name="Freeform 1951"/>
              <p:cNvSpPr>
                <a:spLocks/>
              </p:cNvSpPr>
              <p:nvPr/>
            </p:nvSpPr>
            <p:spPr bwMode="auto">
              <a:xfrm>
                <a:off x="4176"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68" name="Freeform 1952"/>
              <p:cNvSpPr>
                <a:spLocks/>
              </p:cNvSpPr>
              <p:nvPr/>
            </p:nvSpPr>
            <p:spPr bwMode="auto">
              <a:xfrm>
                <a:off x="3328" y="197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69" name="Freeform 1953"/>
              <p:cNvSpPr>
                <a:spLocks/>
              </p:cNvSpPr>
              <p:nvPr/>
            </p:nvSpPr>
            <p:spPr bwMode="auto">
              <a:xfrm>
                <a:off x="4459" y="11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70" name="Freeform 1954"/>
              <p:cNvSpPr>
                <a:spLocks/>
              </p:cNvSpPr>
              <p:nvPr/>
            </p:nvSpPr>
            <p:spPr bwMode="auto">
              <a:xfrm>
                <a:off x="4066"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71" name="Freeform 1955"/>
              <p:cNvSpPr>
                <a:spLocks/>
              </p:cNvSpPr>
              <p:nvPr/>
            </p:nvSpPr>
            <p:spPr bwMode="auto">
              <a:xfrm>
                <a:off x="3967"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72" name="Freeform 1956"/>
              <p:cNvSpPr>
                <a:spLocks/>
              </p:cNvSpPr>
              <p:nvPr/>
            </p:nvSpPr>
            <p:spPr bwMode="auto">
              <a:xfrm>
                <a:off x="4082"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73" name="Freeform 1957"/>
              <p:cNvSpPr>
                <a:spLocks/>
              </p:cNvSpPr>
              <p:nvPr/>
            </p:nvSpPr>
            <p:spPr bwMode="auto">
              <a:xfrm>
                <a:off x="4197" y="107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74" name="Freeform 1958"/>
              <p:cNvSpPr>
                <a:spLocks/>
              </p:cNvSpPr>
              <p:nvPr/>
            </p:nvSpPr>
            <p:spPr bwMode="auto">
              <a:xfrm>
                <a:off x="1626" y="2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75" name="Freeform 1959"/>
              <p:cNvSpPr>
                <a:spLocks/>
              </p:cNvSpPr>
              <p:nvPr/>
            </p:nvSpPr>
            <p:spPr bwMode="auto">
              <a:xfrm>
                <a:off x="4323"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76" name="Freeform 1960"/>
              <p:cNvSpPr>
                <a:spLocks/>
              </p:cNvSpPr>
              <p:nvPr/>
            </p:nvSpPr>
            <p:spPr bwMode="auto">
              <a:xfrm>
                <a:off x="4312"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77" name="Freeform 1961"/>
              <p:cNvSpPr>
                <a:spLocks/>
              </p:cNvSpPr>
              <p:nvPr/>
            </p:nvSpPr>
            <p:spPr bwMode="auto">
              <a:xfrm>
                <a:off x="3825"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78" name="Freeform 1962"/>
              <p:cNvSpPr>
                <a:spLocks/>
              </p:cNvSpPr>
              <p:nvPr/>
            </p:nvSpPr>
            <p:spPr bwMode="auto">
              <a:xfrm>
                <a:off x="4066"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79" name="Freeform 1963"/>
              <p:cNvSpPr>
                <a:spLocks/>
              </p:cNvSpPr>
              <p:nvPr/>
            </p:nvSpPr>
            <p:spPr bwMode="auto">
              <a:xfrm>
                <a:off x="4129"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80" name="Freeform 1964"/>
              <p:cNvSpPr>
                <a:spLocks/>
              </p:cNvSpPr>
              <p:nvPr/>
            </p:nvSpPr>
            <p:spPr bwMode="auto">
              <a:xfrm>
                <a:off x="4139"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81" name="Freeform 1965"/>
              <p:cNvSpPr>
                <a:spLocks/>
              </p:cNvSpPr>
              <p:nvPr/>
            </p:nvSpPr>
            <p:spPr bwMode="auto">
              <a:xfrm>
                <a:off x="4019" y="13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82" name="Freeform 1966"/>
              <p:cNvSpPr>
                <a:spLocks/>
              </p:cNvSpPr>
              <p:nvPr/>
            </p:nvSpPr>
            <p:spPr bwMode="auto">
              <a:xfrm>
                <a:off x="4223"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83" name="Freeform 1967"/>
              <p:cNvSpPr>
                <a:spLocks/>
              </p:cNvSpPr>
              <p:nvPr/>
            </p:nvSpPr>
            <p:spPr bwMode="auto">
              <a:xfrm>
                <a:off x="4260" y="12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84" name="Freeform 1968"/>
              <p:cNvSpPr>
                <a:spLocks/>
              </p:cNvSpPr>
              <p:nvPr/>
            </p:nvSpPr>
            <p:spPr bwMode="auto">
              <a:xfrm>
                <a:off x="4171"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85" name="Freeform 1969"/>
              <p:cNvSpPr>
                <a:spLocks/>
              </p:cNvSpPr>
              <p:nvPr/>
            </p:nvSpPr>
            <p:spPr bwMode="auto">
              <a:xfrm>
                <a:off x="4071"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86" name="Freeform 1970"/>
              <p:cNvSpPr>
                <a:spLocks/>
              </p:cNvSpPr>
              <p:nvPr/>
            </p:nvSpPr>
            <p:spPr bwMode="auto">
              <a:xfrm>
                <a:off x="4050"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87" name="Freeform 1971"/>
              <p:cNvSpPr>
                <a:spLocks/>
              </p:cNvSpPr>
              <p:nvPr/>
            </p:nvSpPr>
            <p:spPr bwMode="auto">
              <a:xfrm>
                <a:off x="4239"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88" name="Freeform 1972"/>
              <p:cNvSpPr>
                <a:spLocks/>
              </p:cNvSpPr>
              <p:nvPr/>
            </p:nvSpPr>
            <p:spPr bwMode="auto">
              <a:xfrm>
                <a:off x="3982"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89" name="Freeform 1973"/>
              <p:cNvSpPr>
                <a:spLocks/>
              </p:cNvSpPr>
              <p:nvPr/>
            </p:nvSpPr>
            <p:spPr bwMode="auto">
              <a:xfrm>
                <a:off x="2846" y="209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90" name="Freeform 1974"/>
              <p:cNvSpPr>
                <a:spLocks/>
              </p:cNvSpPr>
              <p:nvPr/>
            </p:nvSpPr>
            <p:spPr bwMode="auto">
              <a:xfrm>
                <a:off x="3014" y="204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91" name="Freeform 1975"/>
              <p:cNvSpPr>
                <a:spLocks/>
              </p:cNvSpPr>
              <p:nvPr/>
            </p:nvSpPr>
            <p:spPr bwMode="auto">
              <a:xfrm>
                <a:off x="3103" y="162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92" name="Freeform 1976"/>
              <p:cNvSpPr>
                <a:spLocks/>
              </p:cNvSpPr>
              <p:nvPr/>
            </p:nvSpPr>
            <p:spPr bwMode="auto">
              <a:xfrm>
                <a:off x="3930"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93" name="Freeform 1977"/>
              <p:cNvSpPr>
                <a:spLocks/>
              </p:cNvSpPr>
              <p:nvPr/>
            </p:nvSpPr>
            <p:spPr bwMode="auto">
              <a:xfrm>
                <a:off x="4380"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94" name="Freeform 1978"/>
              <p:cNvSpPr>
                <a:spLocks/>
              </p:cNvSpPr>
              <p:nvPr/>
            </p:nvSpPr>
            <p:spPr bwMode="auto">
              <a:xfrm>
                <a:off x="2406" y="250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95" name="Freeform 1979"/>
              <p:cNvSpPr>
                <a:spLocks/>
              </p:cNvSpPr>
              <p:nvPr/>
            </p:nvSpPr>
            <p:spPr bwMode="auto">
              <a:xfrm>
                <a:off x="3804"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96" name="Freeform 1980"/>
              <p:cNvSpPr>
                <a:spLocks/>
              </p:cNvSpPr>
              <p:nvPr/>
            </p:nvSpPr>
            <p:spPr bwMode="auto">
              <a:xfrm>
                <a:off x="3616"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97" name="Freeform 1981"/>
              <p:cNvSpPr>
                <a:spLocks/>
              </p:cNvSpPr>
              <p:nvPr/>
            </p:nvSpPr>
            <p:spPr bwMode="auto">
              <a:xfrm>
                <a:off x="3511" y="19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398" name="Freeform 1982"/>
              <p:cNvSpPr>
                <a:spLocks/>
              </p:cNvSpPr>
              <p:nvPr/>
            </p:nvSpPr>
            <p:spPr bwMode="auto">
              <a:xfrm>
                <a:off x="3857" y="13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399" name="Freeform 1983"/>
              <p:cNvSpPr>
                <a:spLocks/>
              </p:cNvSpPr>
              <p:nvPr/>
            </p:nvSpPr>
            <p:spPr bwMode="auto">
              <a:xfrm>
                <a:off x="3008" y="15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00" name="Freeform 1984"/>
              <p:cNvSpPr>
                <a:spLocks/>
              </p:cNvSpPr>
              <p:nvPr/>
            </p:nvSpPr>
            <p:spPr bwMode="auto">
              <a:xfrm>
                <a:off x="4092"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01" name="Freeform 1985"/>
              <p:cNvSpPr>
                <a:spLocks/>
              </p:cNvSpPr>
              <p:nvPr/>
            </p:nvSpPr>
            <p:spPr bwMode="auto">
              <a:xfrm>
                <a:off x="4260"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02" name="Freeform 1986"/>
              <p:cNvSpPr>
                <a:spLocks/>
              </p:cNvSpPr>
              <p:nvPr/>
            </p:nvSpPr>
            <p:spPr bwMode="auto">
              <a:xfrm>
                <a:off x="4171" y="13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03" name="Freeform 1987"/>
              <p:cNvSpPr>
                <a:spLocks/>
              </p:cNvSpPr>
              <p:nvPr/>
            </p:nvSpPr>
            <p:spPr bwMode="auto">
              <a:xfrm>
                <a:off x="3710"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04" name="Freeform 1988"/>
              <p:cNvSpPr>
                <a:spLocks/>
              </p:cNvSpPr>
              <p:nvPr/>
            </p:nvSpPr>
            <p:spPr bwMode="auto">
              <a:xfrm>
                <a:off x="4312"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05" name="Freeform 1989"/>
              <p:cNvSpPr>
                <a:spLocks/>
              </p:cNvSpPr>
              <p:nvPr/>
            </p:nvSpPr>
            <p:spPr bwMode="auto">
              <a:xfrm>
                <a:off x="3935" y="168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06" name="Freeform 1990"/>
              <p:cNvSpPr>
                <a:spLocks/>
              </p:cNvSpPr>
              <p:nvPr/>
            </p:nvSpPr>
            <p:spPr bwMode="auto">
              <a:xfrm>
                <a:off x="4239" y="15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07" name="Freeform 1991"/>
              <p:cNvSpPr>
                <a:spLocks/>
              </p:cNvSpPr>
              <p:nvPr/>
            </p:nvSpPr>
            <p:spPr bwMode="auto">
              <a:xfrm>
                <a:off x="4019"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08" name="Freeform 1992"/>
              <p:cNvSpPr>
                <a:spLocks/>
              </p:cNvSpPr>
              <p:nvPr/>
            </p:nvSpPr>
            <p:spPr bwMode="auto">
              <a:xfrm>
                <a:off x="4071" y="14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09" name="Freeform 1993"/>
              <p:cNvSpPr>
                <a:spLocks/>
              </p:cNvSpPr>
              <p:nvPr/>
            </p:nvSpPr>
            <p:spPr bwMode="auto">
              <a:xfrm>
                <a:off x="3794" y="213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10" name="Freeform 1994"/>
              <p:cNvSpPr>
                <a:spLocks/>
              </p:cNvSpPr>
              <p:nvPr/>
            </p:nvSpPr>
            <p:spPr bwMode="auto">
              <a:xfrm>
                <a:off x="3972"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11" name="Freeform 1995"/>
              <p:cNvSpPr>
                <a:spLocks/>
              </p:cNvSpPr>
              <p:nvPr/>
            </p:nvSpPr>
            <p:spPr bwMode="auto">
              <a:xfrm>
                <a:off x="2877" y="2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12" name="Freeform 1996"/>
              <p:cNvSpPr>
                <a:spLocks/>
              </p:cNvSpPr>
              <p:nvPr/>
            </p:nvSpPr>
            <p:spPr bwMode="auto">
              <a:xfrm>
                <a:off x="2359" y="158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13" name="Freeform 1997"/>
              <p:cNvSpPr>
                <a:spLocks/>
              </p:cNvSpPr>
              <p:nvPr/>
            </p:nvSpPr>
            <p:spPr bwMode="auto">
              <a:xfrm>
                <a:off x="4270"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14" name="Freeform 1998"/>
              <p:cNvSpPr>
                <a:spLocks/>
              </p:cNvSpPr>
              <p:nvPr/>
            </p:nvSpPr>
            <p:spPr bwMode="auto">
              <a:xfrm>
                <a:off x="4150"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15" name="Freeform 1999"/>
              <p:cNvSpPr>
                <a:spLocks/>
              </p:cNvSpPr>
              <p:nvPr/>
            </p:nvSpPr>
            <p:spPr bwMode="auto">
              <a:xfrm>
                <a:off x="4108"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16" name="Freeform 2000"/>
              <p:cNvSpPr>
                <a:spLocks/>
              </p:cNvSpPr>
              <p:nvPr/>
            </p:nvSpPr>
            <p:spPr bwMode="auto">
              <a:xfrm>
                <a:off x="4286"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17" name="Freeform 2001"/>
              <p:cNvSpPr>
                <a:spLocks/>
              </p:cNvSpPr>
              <p:nvPr/>
            </p:nvSpPr>
            <p:spPr bwMode="auto">
              <a:xfrm>
                <a:off x="4066" y="136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18" name="Freeform 2002"/>
              <p:cNvSpPr>
                <a:spLocks/>
              </p:cNvSpPr>
              <p:nvPr/>
            </p:nvSpPr>
            <p:spPr bwMode="auto">
              <a:xfrm>
                <a:off x="4166" y="137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19" name="Freeform 2003"/>
              <p:cNvSpPr>
                <a:spLocks/>
              </p:cNvSpPr>
              <p:nvPr/>
            </p:nvSpPr>
            <p:spPr bwMode="auto">
              <a:xfrm>
                <a:off x="4124"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20" name="Freeform 2004"/>
              <p:cNvSpPr>
                <a:spLocks/>
              </p:cNvSpPr>
              <p:nvPr/>
            </p:nvSpPr>
            <p:spPr bwMode="auto">
              <a:xfrm>
                <a:off x="3469" y="181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21" name="Freeform 2005"/>
              <p:cNvSpPr>
                <a:spLocks/>
              </p:cNvSpPr>
              <p:nvPr/>
            </p:nvSpPr>
            <p:spPr bwMode="auto">
              <a:xfrm>
                <a:off x="4009" y="157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22" name="Freeform 2006"/>
              <p:cNvSpPr>
                <a:spLocks/>
              </p:cNvSpPr>
              <p:nvPr/>
            </p:nvSpPr>
            <p:spPr bwMode="auto">
              <a:xfrm>
                <a:off x="4281"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23" name="Freeform 2007"/>
              <p:cNvSpPr>
                <a:spLocks/>
              </p:cNvSpPr>
              <p:nvPr/>
            </p:nvSpPr>
            <p:spPr bwMode="auto">
              <a:xfrm>
                <a:off x="3590" y="16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24" name="Freeform 2008"/>
              <p:cNvSpPr>
                <a:spLocks/>
              </p:cNvSpPr>
              <p:nvPr/>
            </p:nvSpPr>
            <p:spPr bwMode="auto">
              <a:xfrm>
                <a:off x="4082"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25" name="Freeform 2009"/>
              <p:cNvSpPr>
                <a:spLocks/>
              </p:cNvSpPr>
              <p:nvPr/>
            </p:nvSpPr>
            <p:spPr bwMode="auto">
              <a:xfrm>
                <a:off x="4066" y="1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26" name="Freeform 2010"/>
              <p:cNvSpPr>
                <a:spLocks/>
              </p:cNvSpPr>
              <p:nvPr/>
            </p:nvSpPr>
            <p:spPr bwMode="auto">
              <a:xfrm>
                <a:off x="3548" y="17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27" name="Freeform 2011"/>
              <p:cNvSpPr>
                <a:spLocks/>
              </p:cNvSpPr>
              <p:nvPr/>
            </p:nvSpPr>
            <p:spPr bwMode="auto">
              <a:xfrm>
                <a:off x="4176"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28" name="Freeform 2012"/>
              <p:cNvSpPr>
                <a:spLocks/>
              </p:cNvSpPr>
              <p:nvPr/>
            </p:nvSpPr>
            <p:spPr bwMode="auto">
              <a:xfrm>
                <a:off x="3637" y="196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29" name="Freeform 2013"/>
              <p:cNvSpPr>
                <a:spLocks/>
              </p:cNvSpPr>
              <p:nvPr/>
            </p:nvSpPr>
            <p:spPr bwMode="auto">
              <a:xfrm>
                <a:off x="4265" y="13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30" name="Freeform 2014"/>
              <p:cNvSpPr>
                <a:spLocks/>
              </p:cNvSpPr>
              <p:nvPr/>
            </p:nvSpPr>
            <p:spPr bwMode="auto">
              <a:xfrm>
                <a:off x="4223"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31" name="Freeform 2015"/>
              <p:cNvSpPr>
                <a:spLocks/>
              </p:cNvSpPr>
              <p:nvPr/>
            </p:nvSpPr>
            <p:spPr bwMode="auto">
              <a:xfrm>
                <a:off x="3715"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32" name="Freeform 2016"/>
              <p:cNvSpPr>
                <a:spLocks/>
              </p:cNvSpPr>
              <p:nvPr/>
            </p:nvSpPr>
            <p:spPr bwMode="auto">
              <a:xfrm>
                <a:off x="4113" y="1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33" name="Freeform 2017"/>
              <p:cNvSpPr>
                <a:spLocks/>
              </p:cNvSpPr>
              <p:nvPr/>
            </p:nvSpPr>
            <p:spPr bwMode="auto">
              <a:xfrm>
                <a:off x="4160"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3" name="Group 2219"/>
            <p:cNvGrpSpPr>
              <a:grpSpLocks/>
            </p:cNvGrpSpPr>
            <p:nvPr/>
          </p:nvGrpSpPr>
          <p:grpSpPr bwMode="auto">
            <a:xfrm>
              <a:off x="2103" y="995"/>
              <a:ext cx="2445" cy="1744"/>
              <a:chOff x="2103" y="995"/>
              <a:chExt cx="2445" cy="1744"/>
            </a:xfrm>
          </p:grpSpPr>
          <p:sp>
            <p:nvSpPr>
              <p:cNvPr id="318435" name="Freeform 2019"/>
              <p:cNvSpPr>
                <a:spLocks/>
              </p:cNvSpPr>
              <p:nvPr/>
            </p:nvSpPr>
            <p:spPr bwMode="auto">
              <a:xfrm>
                <a:off x="4312"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36" name="Freeform 2020"/>
              <p:cNvSpPr>
                <a:spLocks/>
              </p:cNvSpPr>
              <p:nvPr/>
            </p:nvSpPr>
            <p:spPr bwMode="auto">
              <a:xfrm>
                <a:off x="3919" y="150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37" name="Freeform 2021"/>
              <p:cNvSpPr>
                <a:spLocks/>
              </p:cNvSpPr>
              <p:nvPr/>
            </p:nvSpPr>
            <p:spPr bwMode="auto">
              <a:xfrm>
                <a:off x="3857" y="147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38" name="Freeform 2022"/>
              <p:cNvSpPr>
                <a:spLocks/>
              </p:cNvSpPr>
              <p:nvPr/>
            </p:nvSpPr>
            <p:spPr bwMode="auto">
              <a:xfrm>
                <a:off x="4113"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39" name="Freeform 2023"/>
              <p:cNvSpPr>
                <a:spLocks/>
              </p:cNvSpPr>
              <p:nvPr/>
            </p:nvSpPr>
            <p:spPr bwMode="auto">
              <a:xfrm>
                <a:off x="4024"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40" name="Freeform 2024"/>
              <p:cNvSpPr>
                <a:spLocks/>
              </p:cNvSpPr>
              <p:nvPr/>
            </p:nvSpPr>
            <p:spPr bwMode="auto">
              <a:xfrm>
                <a:off x="4181" y="149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41" name="Freeform 2025"/>
              <p:cNvSpPr>
                <a:spLocks/>
              </p:cNvSpPr>
              <p:nvPr/>
            </p:nvSpPr>
            <p:spPr bwMode="auto">
              <a:xfrm>
                <a:off x="2249" y="21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42" name="Freeform 2026"/>
              <p:cNvSpPr>
                <a:spLocks/>
              </p:cNvSpPr>
              <p:nvPr/>
            </p:nvSpPr>
            <p:spPr bwMode="auto">
              <a:xfrm>
                <a:off x="4071"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43" name="Freeform 2027"/>
              <p:cNvSpPr>
                <a:spLocks/>
              </p:cNvSpPr>
              <p:nvPr/>
            </p:nvSpPr>
            <p:spPr bwMode="auto">
              <a:xfrm>
                <a:off x="3899" y="135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44" name="Freeform 2028"/>
              <p:cNvSpPr>
                <a:spLocks/>
              </p:cNvSpPr>
              <p:nvPr/>
            </p:nvSpPr>
            <p:spPr bwMode="auto">
              <a:xfrm>
                <a:off x="2663" y="24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45" name="Freeform 2029"/>
              <p:cNvSpPr>
                <a:spLocks/>
              </p:cNvSpPr>
              <p:nvPr/>
            </p:nvSpPr>
            <p:spPr bwMode="auto">
              <a:xfrm>
                <a:off x="3632" y="166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46" name="Freeform 2030"/>
              <p:cNvSpPr>
                <a:spLocks/>
              </p:cNvSpPr>
              <p:nvPr/>
            </p:nvSpPr>
            <p:spPr bwMode="auto">
              <a:xfrm>
                <a:off x="4218"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47" name="Freeform 2031"/>
              <p:cNvSpPr>
                <a:spLocks/>
              </p:cNvSpPr>
              <p:nvPr/>
            </p:nvSpPr>
            <p:spPr bwMode="auto">
              <a:xfrm>
                <a:off x="4155"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48" name="Freeform 2032"/>
              <p:cNvSpPr>
                <a:spLocks/>
              </p:cNvSpPr>
              <p:nvPr/>
            </p:nvSpPr>
            <p:spPr bwMode="auto">
              <a:xfrm>
                <a:off x="4218" y="11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49" name="Freeform 2033"/>
              <p:cNvSpPr>
                <a:spLocks/>
              </p:cNvSpPr>
              <p:nvPr/>
            </p:nvSpPr>
            <p:spPr bwMode="auto">
              <a:xfrm>
                <a:off x="4082"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50" name="Freeform 2034"/>
              <p:cNvSpPr>
                <a:spLocks/>
              </p:cNvSpPr>
              <p:nvPr/>
            </p:nvSpPr>
            <p:spPr bwMode="auto">
              <a:xfrm>
                <a:off x="4239"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51" name="Freeform 2035"/>
              <p:cNvSpPr>
                <a:spLocks/>
              </p:cNvSpPr>
              <p:nvPr/>
            </p:nvSpPr>
            <p:spPr bwMode="auto">
              <a:xfrm>
                <a:off x="3333" y="172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52" name="Freeform 2036"/>
              <p:cNvSpPr>
                <a:spLocks/>
              </p:cNvSpPr>
              <p:nvPr/>
            </p:nvSpPr>
            <p:spPr bwMode="auto">
              <a:xfrm>
                <a:off x="3286" y="173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53" name="Freeform 2037"/>
              <p:cNvSpPr>
                <a:spLocks/>
              </p:cNvSpPr>
              <p:nvPr/>
            </p:nvSpPr>
            <p:spPr bwMode="auto">
              <a:xfrm>
                <a:off x="4255"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54" name="Freeform 2038"/>
              <p:cNvSpPr>
                <a:spLocks/>
              </p:cNvSpPr>
              <p:nvPr/>
            </p:nvSpPr>
            <p:spPr bwMode="auto">
              <a:xfrm>
                <a:off x="4375"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55" name="Freeform 2039"/>
              <p:cNvSpPr>
                <a:spLocks/>
              </p:cNvSpPr>
              <p:nvPr/>
            </p:nvSpPr>
            <p:spPr bwMode="auto">
              <a:xfrm>
                <a:off x="3317" y="170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56" name="Freeform 2040"/>
              <p:cNvSpPr>
                <a:spLocks/>
              </p:cNvSpPr>
              <p:nvPr/>
            </p:nvSpPr>
            <p:spPr bwMode="auto">
              <a:xfrm>
                <a:off x="3087" y="17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57" name="Freeform 2041"/>
              <p:cNvSpPr>
                <a:spLocks/>
              </p:cNvSpPr>
              <p:nvPr/>
            </p:nvSpPr>
            <p:spPr bwMode="auto">
              <a:xfrm>
                <a:off x="4160"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58" name="Freeform 2042"/>
              <p:cNvSpPr>
                <a:spLocks/>
              </p:cNvSpPr>
              <p:nvPr/>
            </p:nvSpPr>
            <p:spPr bwMode="auto">
              <a:xfrm>
                <a:off x="4223"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59" name="Freeform 2043"/>
              <p:cNvSpPr>
                <a:spLocks/>
              </p:cNvSpPr>
              <p:nvPr/>
            </p:nvSpPr>
            <p:spPr bwMode="auto">
              <a:xfrm>
                <a:off x="3469" y="163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60" name="Freeform 2044"/>
              <p:cNvSpPr>
                <a:spLocks/>
              </p:cNvSpPr>
              <p:nvPr/>
            </p:nvSpPr>
            <p:spPr bwMode="auto">
              <a:xfrm>
                <a:off x="4312"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61" name="Freeform 2045"/>
              <p:cNvSpPr>
                <a:spLocks/>
              </p:cNvSpPr>
              <p:nvPr/>
            </p:nvSpPr>
            <p:spPr bwMode="auto">
              <a:xfrm>
                <a:off x="4349"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62" name="Freeform 2046"/>
              <p:cNvSpPr>
                <a:spLocks/>
              </p:cNvSpPr>
              <p:nvPr/>
            </p:nvSpPr>
            <p:spPr bwMode="auto">
              <a:xfrm>
                <a:off x="4192" y="112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63" name="Freeform 2047"/>
              <p:cNvSpPr>
                <a:spLocks/>
              </p:cNvSpPr>
              <p:nvPr/>
            </p:nvSpPr>
            <p:spPr bwMode="auto">
              <a:xfrm>
                <a:off x="3946"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64" name="Freeform 2048"/>
              <p:cNvSpPr>
                <a:spLocks/>
              </p:cNvSpPr>
              <p:nvPr/>
            </p:nvSpPr>
            <p:spPr bwMode="auto">
              <a:xfrm>
                <a:off x="4192" y="112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65" name="Freeform 2049"/>
              <p:cNvSpPr>
                <a:spLocks/>
              </p:cNvSpPr>
              <p:nvPr/>
            </p:nvSpPr>
            <p:spPr bwMode="auto">
              <a:xfrm>
                <a:off x="4166"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66" name="Freeform 2050"/>
              <p:cNvSpPr>
                <a:spLocks/>
              </p:cNvSpPr>
              <p:nvPr/>
            </p:nvSpPr>
            <p:spPr bwMode="auto">
              <a:xfrm>
                <a:off x="2396" y="14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67" name="Freeform 2051"/>
              <p:cNvSpPr>
                <a:spLocks/>
              </p:cNvSpPr>
              <p:nvPr/>
            </p:nvSpPr>
            <p:spPr bwMode="auto">
              <a:xfrm>
                <a:off x="4040"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68" name="Freeform 2052"/>
              <p:cNvSpPr>
                <a:spLocks/>
              </p:cNvSpPr>
              <p:nvPr/>
            </p:nvSpPr>
            <p:spPr bwMode="auto">
              <a:xfrm>
                <a:off x="2982" y="20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69" name="Freeform 2053"/>
              <p:cNvSpPr>
                <a:spLocks/>
              </p:cNvSpPr>
              <p:nvPr/>
            </p:nvSpPr>
            <p:spPr bwMode="auto">
              <a:xfrm>
                <a:off x="4286"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70" name="Freeform 2054"/>
              <p:cNvSpPr>
                <a:spLocks/>
              </p:cNvSpPr>
              <p:nvPr/>
            </p:nvSpPr>
            <p:spPr bwMode="auto">
              <a:xfrm>
                <a:off x="4187" y="118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71" name="Freeform 2055"/>
              <p:cNvSpPr>
                <a:spLocks/>
              </p:cNvSpPr>
              <p:nvPr/>
            </p:nvSpPr>
            <p:spPr bwMode="auto">
              <a:xfrm>
                <a:off x="3244" y="16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72" name="Freeform 2056"/>
              <p:cNvSpPr>
                <a:spLocks/>
              </p:cNvSpPr>
              <p:nvPr/>
            </p:nvSpPr>
            <p:spPr bwMode="auto">
              <a:xfrm>
                <a:off x="4139"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73" name="Freeform 2057"/>
              <p:cNvSpPr>
                <a:spLocks/>
              </p:cNvSpPr>
              <p:nvPr/>
            </p:nvSpPr>
            <p:spPr bwMode="auto">
              <a:xfrm>
                <a:off x="4098" y="116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74" name="Freeform 2058"/>
              <p:cNvSpPr>
                <a:spLocks/>
              </p:cNvSpPr>
              <p:nvPr/>
            </p:nvSpPr>
            <p:spPr bwMode="auto">
              <a:xfrm>
                <a:off x="3773" y="184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75" name="Freeform 2059"/>
              <p:cNvSpPr>
                <a:spLocks/>
              </p:cNvSpPr>
              <p:nvPr/>
            </p:nvSpPr>
            <p:spPr bwMode="auto">
              <a:xfrm>
                <a:off x="4150"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76" name="Freeform 2060"/>
              <p:cNvSpPr>
                <a:spLocks/>
              </p:cNvSpPr>
              <p:nvPr/>
            </p:nvSpPr>
            <p:spPr bwMode="auto">
              <a:xfrm>
                <a:off x="3522" y="127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77" name="Freeform 2061"/>
              <p:cNvSpPr>
                <a:spLocks/>
              </p:cNvSpPr>
              <p:nvPr/>
            </p:nvSpPr>
            <p:spPr bwMode="auto">
              <a:xfrm>
                <a:off x="4239" y="15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78" name="Freeform 2062"/>
              <p:cNvSpPr>
                <a:spLocks/>
              </p:cNvSpPr>
              <p:nvPr/>
            </p:nvSpPr>
            <p:spPr bwMode="auto">
              <a:xfrm>
                <a:off x="4014"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79" name="Freeform 2063"/>
              <p:cNvSpPr>
                <a:spLocks/>
              </p:cNvSpPr>
              <p:nvPr/>
            </p:nvSpPr>
            <p:spPr bwMode="auto">
              <a:xfrm>
                <a:off x="3951"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80" name="Freeform 2064"/>
              <p:cNvSpPr>
                <a:spLocks/>
              </p:cNvSpPr>
              <p:nvPr/>
            </p:nvSpPr>
            <p:spPr bwMode="auto">
              <a:xfrm>
                <a:off x="3501" y="20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81" name="Freeform 2065"/>
              <p:cNvSpPr>
                <a:spLocks/>
              </p:cNvSpPr>
              <p:nvPr/>
            </p:nvSpPr>
            <p:spPr bwMode="auto">
              <a:xfrm>
                <a:off x="4087" y="14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82" name="Freeform 2066"/>
              <p:cNvSpPr>
                <a:spLocks/>
              </p:cNvSpPr>
              <p:nvPr/>
            </p:nvSpPr>
            <p:spPr bwMode="auto">
              <a:xfrm>
                <a:off x="4118" y="14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83" name="Freeform 2067"/>
              <p:cNvSpPr>
                <a:spLocks/>
              </p:cNvSpPr>
              <p:nvPr/>
            </p:nvSpPr>
            <p:spPr bwMode="auto">
              <a:xfrm>
                <a:off x="4160"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84" name="Freeform 2068"/>
              <p:cNvSpPr>
                <a:spLocks/>
              </p:cNvSpPr>
              <p:nvPr/>
            </p:nvSpPr>
            <p:spPr bwMode="auto">
              <a:xfrm>
                <a:off x="2663" y="25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85" name="Freeform 2069"/>
              <p:cNvSpPr>
                <a:spLocks/>
              </p:cNvSpPr>
              <p:nvPr/>
            </p:nvSpPr>
            <p:spPr bwMode="auto">
              <a:xfrm>
                <a:off x="4281"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86" name="Freeform 2070"/>
              <p:cNvSpPr>
                <a:spLocks/>
              </p:cNvSpPr>
              <p:nvPr/>
            </p:nvSpPr>
            <p:spPr bwMode="auto">
              <a:xfrm>
                <a:off x="4056" y="141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87" name="Freeform 2071"/>
              <p:cNvSpPr>
                <a:spLocks/>
              </p:cNvSpPr>
              <p:nvPr/>
            </p:nvSpPr>
            <p:spPr bwMode="auto">
              <a:xfrm>
                <a:off x="4338"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88" name="Freeform 2072"/>
              <p:cNvSpPr>
                <a:spLocks/>
              </p:cNvSpPr>
              <p:nvPr/>
            </p:nvSpPr>
            <p:spPr bwMode="auto">
              <a:xfrm>
                <a:off x="3045" y="27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89" name="Freeform 2073"/>
              <p:cNvSpPr>
                <a:spLocks/>
              </p:cNvSpPr>
              <p:nvPr/>
            </p:nvSpPr>
            <p:spPr bwMode="auto">
              <a:xfrm>
                <a:off x="3490" y="138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90" name="Freeform 2074"/>
              <p:cNvSpPr>
                <a:spLocks/>
              </p:cNvSpPr>
              <p:nvPr/>
            </p:nvSpPr>
            <p:spPr bwMode="auto">
              <a:xfrm>
                <a:off x="3710" y="13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91" name="Freeform 2075"/>
              <p:cNvSpPr>
                <a:spLocks/>
              </p:cNvSpPr>
              <p:nvPr/>
            </p:nvSpPr>
            <p:spPr bwMode="auto">
              <a:xfrm>
                <a:off x="4380" y="13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92" name="Freeform 2076"/>
              <p:cNvSpPr>
                <a:spLocks/>
              </p:cNvSpPr>
              <p:nvPr/>
            </p:nvSpPr>
            <p:spPr bwMode="auto">
              <a:xfrm>
                <a:off x="4092"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93" name="Freeform 2077"/>
              <p:cNvSpPr>
                <a:spLocks/>
              </p:cNvSpPr>
              <p:nvPr/>
            </p:nvSpPr>
            <p:spPr bwMode="auto">
              <a:xfrm>
                <a:off x="4522"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94" name="Freeform 2078"/>
              <p:cNvSpPr>
                <a:spLocks/>
              </p:cNvSpPr>
              <p:nvPr/>
            </p:nvSpPr>
            <p:spPr bwMode="auto">
              <a:xfrm>
                <a:off x="2500" y="165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95" name="Freeform 2079"/>
              <p:cNvSpPr>
                <a:spLocks/>
              </p:cNvSpPr>
              <p:nvPr/>
            </p:nvSpPr>
            <p:spPr bwMode="auto">
              <a:xfrm>
                <a:off x="4338"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496" name="Freeform 2080"/>
              <p:cNvSpPr>
                <a:spLocks/>
              </p:cNvSpPr>
              <p:nvPr/>
            </p:nvSpPr>
            <p:spPr bwMode="auto">
              <a:xfrm>
                <a:off x="2590" y="240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97" name="Freeform 2081"/>
              <p:cNvSpPr>
                <a:spLocks/>
              </p:cNvSpPr>
              <p:nvPr/>
            </p:nvSpPr>
            <p:spPr bwMode="auto">
              <a:xfrm>
                <a:off x="3281" y="199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98" name="Freeform 2082"/>
              <p:cNvSpPr>
                <a:spLocks/>
              </p:cNvSpPr>
              <p:nvPr/>
            </p:nvSpPr>
            <p:spPr bwMode="auto">
              <a:xfrm>
                <a:off x="4192"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499" name="Freeform 2083"/>
              <p:cNvSpPr>
                <a:spLocks/>
              </p:cNvSpPr>
              <p:nvPr/>
            </p:nvSpPr>
            <p:spPr bwMode="auto">
              <a:xfrm>
                <a:off x="3988" y="17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00" name="Freeform 2084"/>
              <p:cNvSpPr>
                <a:spLocks/>
              </p:cNvSpPr>
              <p:nvPr/>
            </p:nvSpPr>
            <p:spPr bwMode="auto">
              <a:xfrm>
                <a:off x="4176"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01" name="Freeform 2085"/>
              <p:cNvSpPr>
                <a:spLocks/>
              </p:cNvSpPr>
              <p:nvPr/>
            </p:nvSpPr>
            <p:spPr bwMode="auto">
              <a:xfrm>
                <a:off x="4134"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02" name="Freeform 2086"/>
              <p:cNvSpPr>
                <a:spLocks/>
              </p:cNvSpPr>
              <p:nvPr/>
            </p:nvSpPr>
            <p:spPr bwMode="auto">
              <a:xfrm>
                <a:off x="2993" y="173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03" name="Freeform 2087"/>
              <p:cNvSpPr>
                <a:spLocks/>
              </p:cNvSpPr>
              <p:nvPr/>
            </p:nvSpPr>
            <p:spPr bwMode="auto">
              <a:xfrm>
                <a:off x="4045"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04" name="Freeform 2088"/>
              <p:cNvSpPr>
                <a:spLocks/>
              </p:cNvSpPr>
              <p:nvPr/>
            </p:nvSpPr>
            <p:spPr bwMode="auto">
              <a:xfrm>
                <a:off x="4050"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05" name="Freeform 2089"/>
              <p:cNvSpPr>
                <a:spLocks/>
              </p:cNvSpPr>
              <p:nvPr/>
            </p:nvSpPr>
            <p:spPr bwMode="auto">
              <a:xfrm>
                <a:off x="2851" y="2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06" name="Freeform 2090"/>
              <p:cNvSpPr>
                <a:spLocks/>
              </p:cNvSpPr>
              <p:nvPr/>
            </p:nvSpPr>
            <p:spPr bwMode="auto">
              <a:xfrm>
                <a:off x="3883" y="125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07" name="Freeform 2091"/>
              <p:cNvSpPr>
                <a:spLocks/>
              </p:cNvSpPr>
              <p:nvPr/>
            </p:nvSpPr>
            <p:spPr bwMode="auto">
              <a:xfrm>
                <a:off x="4312"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08" name="Freeform 2092"/>
              <p:cNvSpPr>
                <a:spLocks/>
              </p:cNvSpPr>
              <p:nvPr/>
            </p:nvSpPr>
            <p:spPr bwMode="auto">
              <a:xfrm>
                <a:off x="4050"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09" name="Freeform 2093"/>
              <p:cNvSpPr>
                <a:spLocks/>
              </p:cNvSpPr>
              <p:nvPr/>
            </p:nvSpPr>
            <p:spPr bwMode="auto">
              <a:xfrm>
                <a:off x="4365"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10" name="Freeform 2094"/>
              <p:cNvSpPr>
                <a:spLocks/>
              </p:cNvSpPr>
              <p:nvPr/>
            </p:nvSpPr>
            <p:spPr bwMode="auto">
              <a:xfrm>
                <a:off x="4307" y="12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11" name="Freeform 2095"/>
              <p:cNvSpPr>
                <a:spLocks/>
              </p:cNvSpPr>
              <p:nvPr/>
            </p:nvSpPr>
            <p:spPr bwMode="auto">
              <a:xfrm>
                <a:off x="3066" y="193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12" name="Freeform 2096"/>
              <p:cNvSpPr>
                <a:spLocks/>
              </p:cNvSpPr>
              <p:nvPr/>
            </p:nvSpPr>
            <p:spPr bwMode="auto">
              <a:xfrm>
                <a:off x="4223" y="13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13" name="Freeform 2097"/>
              <p:cNvSpPr>
                <a:spLocks/>
              </p:cNvSpPr>
              <p:nvPr/>
            </p:nvSpPr>
            <p:spPr bwMode="auto">
              <a:xfrm>
                <a:off x="4187" y="113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14" name="Freeform 2098"/>
              <p:cNvSpPr>
                <a:spLocks/>
              </p:cNvSpPr>
              <p:nvPr/>
            </p:nvSpPr>
            <p:spPr bwMode="auto">
              <a:xfrm>
                <a:off x="3899" y="180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15" name="Freeform 2099"/>
              <p:cNvSpPr>
                <a:spLocks/>
              </p:cNvSpPr>
              <p:nvPr/>
            </p:nvSpPr>
            <p:spPr bwMode="auto">
              <a:xfrm>
                <a:off x="4160"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16" name="Freeform 2100"/>
              <p:cNvSpPr>
                <a:spLocks/>
              </p:cNvSpPr>
              <p:nvPr/>
            </p:nvSpPr>
            <p:spPr bwMode="auto">
              <a:xfrm>
                <a:off x="4365" y="106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17" name="Freeform 2101"/>
              <p:cNvSpPr>
                <a:spLocks/>
              </p:cNvSpPr>
              <p:nvPr/>
            </p:nvSpPr>
            <p:spPr bwMode="auto">
              <a:xfrm>
                <a:off x="3087" y="197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18" name="Freeform 2102"/>
              <p:cNvSpPr>
                <a:spLocks/>
              </p:cNvSpPr>
              <p:nvPr/>
            </p:nvSpPr>
            <p:spPr bwMode="auto">
              <a:xfrm>
                <a:off x="4286"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19" name="Freeform 2103"/>
              <p:cNvSpPr>
                <a:spLocks/>
              </p:cNvSpPr>
              <p:nvPr/>
            </p:nvSpPr>
            <p:spPr bwMode="auto">
              <a:xfrm>
                <a:off x="3118" y="251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20" name="Freeform 2104"/>
              <p:cNvSpPr>
                <a:spLocks/>
              </p:cNvSpPr>
              <p:nvPr/>
            </p:nvSpPr>
            <p:spPr bwMode="auto">
              <a:xfrm>
                <a:off x="4249"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21" name="Freeform 2105"/>
              <p:cNvSpPr>
                <a:spLocks/>
              </p:cNvSpPr>
              <p:nvPr/>
            </p:nvSpPr>
            <p:spPr bwMode="auto">
              <a:xfrm>
                <a:off x="4061"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22" name="Freeform 2106"/>
              <p:cNvSpPr>
                <a:spLocks/>
              </p:cNvSpPr>
              <p:nvPr/>
            </p:nvSpPr>
            <p:spPr bwMode="auto">
              <a:xfrm>
                <a:off x="4150" y="148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23" name="Freeform 2107"/>
              <p:cNvSpPr>
                <a:spLocks/>
              </p:cNvSpPr>
              <p:nvPr/>
            </p:nvSpPr>
            <p:spPr bwMode="auto">
              <a:xfrm>
                <a:off x="4171"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24" name="Freeform 2108"/>
              <p:cNvSpPr>
                <a:spLocks/>
              </p:cNvSpPr>
              <p:nvPr/>
            </p:nvSpPr>
            <p:spPr bwMode="auto">
              <a:xfrm>
                <a:off x="4380"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25" name="Freeform 2109"/>
              <p:cNvSpPr>
                <a:spLocks/>
              </p:cNvSpPr>
              <p:nvPr/>
            </p:nvSpPr>
            <p:spPr bwMode="auto">
              <a:xfrm>
                <a:off x="3961" y="15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26" name="Freeform 2110"/>
              <p:cNvSpPr>
                <a:spLocks/>
              </p:cNvSpPr>
              <p:nvPr/>
            </p:nvSpPr>
            <p:spPr bwMode="auto">
              <a:xfrm>
                <a:off x="3087" y="14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27" name="Freeform 2111"/>
              <p:cNvSpPr>
                <a:spLocks/>
              </p:cNvSpPr>
              <p:nvPr/>
            </p:nvSpPr>
            <p:spPr bwMode="auto">
              <a:xfrm>
                <a:off x="4061"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28" name="Freeform 2112"/>
              <p:cNvSpPr>
                <a:spLocks/>
              </p:cNvSpPr>
              <p:nvPr/>
            </p:nvSpPr>
            <p:spPr bwMode="auto">
              <a:xfrm>
                <a:off x="4312" y="10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29" name="Freeform 2113"/>
              <p:cNvSpPr>
                <a:spLocks/>
              </p:cNvSpPr>
              <p:nvPr/>
            </p:nvSpPr>
            <p:spPr bwMode="auto">
              <a:xfrm>
                <a:off x="3977"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30" name="Freeform 2114"/>
              <p:cNvSpPr>
                <a:spLocks/>
              </p:cNvSpPr>
              <p:nvPr/>
            </p:nvSpPr>
            <p:spPr bwMode="auto">
              <a:xfrm>
                <a:off x="4103"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31" name="Freeform 2115"/>
              <p:cNvSpPr>
                <a:spLocks/>
              </p:cNvSpPr>
              <p:nvPr/>
            </p:nvSpPr>
            <p:spPr bwMode="auto">
              <a:xfrm>
                <a:off x="3998" y="20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32" name="Freeform 2116"/>
              <p:cNvSpPr>
                <a:spLocks/>
              </p:cNvSpPr>
              <p:nvPr/>
            </p:nvSpPr>
            <p:spPr bwMode="auto">
              <a:xfrm>
                <a:off x="3223" y="157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33" name="Freeform 2117"/>
              <p:cNvSpPr>
                <a:spLocks/>
              </p:cNvSpPr>
              <p:nvPr/>
            </p:nvSpPr>
            <p:spPr bwMode="auto">
              <a:xfrm>
                <a:off x="4281"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34" name="Freeform 2118"/>
              <p:cNvSpPr>
                <a:spLocks/>
              </p:cNvSpPr>
              <p:nvPr/>
            </p:nvSpPr>
            <p:spPr bwMode="auto">
              <a:xfrm>
                <a:off x="4071" y="12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35" name="Freeform 2119"/>
              <p:cNvSpPr>
                <a:spLocks/>
              </p:cNvSpPr>
              <p:nvPr/>
            </p:nvSpPr>
            <p:spPr bwMode="auto">
              <a:xfrm>
                <a:off x="4103" y="119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36" name="Freeform 2120"/>
              <p:cNvSpPr>
                <a:spLocks/>
              </p:cNvSpPr>
              <p:nvPr/>
            </p:nvSpPr>
            <p:spPr bwMode="auto">
              <a:xfrm>
                <a:off x="4187" y="114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37" name="Freeform 2121"/>
              <p:cNvSpPr>
                <a:spLocks/>
              </p:cNvSpPr>
              <p:nvPr/>
            </p:nvSpPr>
            <p:spPr bwMode="auto">
              <a:xfrm>
                <a:off x="4312" y="152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38" name="Freeform 2122"/>
              <p:cNvSpPr>
                <a:spLocks/>
              </p:cNvSpPr>
              <p:nvPr/>
            </p:nvSpPr>
            <p:spPr bwMode="auto">
              <a:xfrm>
                <a:off x="4344"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39" name="Freeform 2123"/>
              <p:cNvSpPr>
                <a:spLocks/>
              </p:cNvSpPr>
              <p:nvPr/>
            </p:nvSpPr>
            <p:spPr bwMode="auto">
              <a:xfrm>
                <a:off x="3281" y="167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40" name="Freeform 2124"/>
              <p:cNvSpPr>
                <a:spLocks/>
              </p:cNvSpPr>
              <p:nvPr/>
            </p:nvSpPr>
            <p:spPr bwMode="auto">
              <a:xfrm>
                <a:off x="4176"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41" name="Freeform 2125"/>
              <p:cNvSpPr>
                <a:spLocks/>
              </p:cNvSpPr>
              <p:nvPr/>
            </p:nvSpPr>
            <p:spPr bwMode="auto">
              <a:xfrm>
                <a:off x="3260" y="19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42" name="Freeform 2126"/>
              <p:cNvSpPr>
                <a:spLocks/>
              </p:cNvSpPr>
              <p:nvPr/>
            </p:nvSpPr>
            <p:spPr bwMode="auto">
              <a:xfrm>
                <a:off x="2103" y="215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43" name="Freeform 2127"/>
              <p:cNvSpPr>
                <a:spLocks/>
              </p:cNvSpPr>
              <p:nvPr/>
            </p:nvSpPr>
            <p:spPr bwMode="auto">
              <a:xfrm>
                <a:off x="4370"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44" name="Freeform 2128"/>
              <p:cNvSpPr>
                <a:spLocks/>
              </p:cNvSpPr>
              <p:nvPr/>
            </p:nvSpPr>
            <p:spPr bwMode="auto">
              <a:xfrm>
                <a:off x="2417" y="16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45" name="Freeform 2129"/>
              <p:cNvSpPr>
                <a:spLocks/>
              </p:cNvSpPr>
              <p:nvPr/>
            </p:nvSpPr>
            <p:spPr bwMode="auto">
              <a:xfrm>
                <a:off x="4281"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46" name="Freeform 2130"/>
              <p:cNvSpPr>
                <a:spLocks/>
              </p:cNvSpPr>
              <p:nvPr/>
            </p:nvSpPr>
            <p:spPr bwMode="auto">
              <a:xfrm>
                <a:off x="3040" y="197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47" name="Freeform 2131"/>
              <p:cNvSpPr>
                <a:spLocks/>
              </p:cNvSpPr>
              <p:nvPr/>
            </p:nvSpPr>
            <p:spPr bwMode="auto">
              <a:xfrm>
                <a:off x="3611" y="165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48" name="Freeform 2132"/>
              <p:cNvSpPr>
                <a:spLocks/>
              </p:cNvSpPr>
              <p:nvPr/>
            </p:nvSpPr>
            <p:spPr bwMode="auto">
              <a:xfrm>
                <a:off x="4082" y="112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49" name="Freeform 2133"/>
              <p:cNvSpPr>
                <a:spLocks/>
              </p:cNvSpPr>
              <p:nvPr/>
            </p:nvSpPr>
            <p:spPr bwMode="auto">
              <a:xfrm>
                <a:off x="4050"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50" name="Freeform 2134"/>
              <p:cNvSpPr>
                <a:spLocks/>
              </p:cNvSpPr>
              <p:nvPr/>
            </p:nvSpPr>
            <p:spPr bwMode="auto">
              <a:xfrm>
                <a:off x="3951" y="151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51" name="Freeform 2135"/>
              <p:cNvSpPr>
                <a:spLocks/>
              </p:cNvSpPr>
              <p:nvPr/>
            </p:nvSpPr>
            <p:spPr bwMode="auto">
              <a:xfrm>
                <a:off x="3789" y="13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52" name="Freeform 2136"/>
              <p:cNvSpPr>
                <a:spLocks/>
              </p:cNvSpPr>
              <p:nvPr/>
            </p:nvSpPr>
            <p:spPr bwMode="auto">
              <a:xfrm>
                <a:off x="4265"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53" name="Freeform 2137"/>
              <p:cNvSpPr>
                <a:spLocks/>
              </p:cNvSpPr>
              <p:nvPr/>
            </p:nvSpPr>
            <p:spPr bwMode="auto">
              <a:xfrm>
                <a:off x="2658" y="2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54" name="Freeform 2138"/>
              <p:cNvSpPr>
                <a:spLocks/>
              </p:cNvSpPr>
              <p:nvPr/>
            </p:nvSpPr>
            <p:spPr bwMode="auto">
              <a:xfrm>
                <a:off x="4270" y="107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55" name="Freeform 2139"/>
              <p:cNvSpPr>
                <a:spLocks/>
              </p:cNvSpPr>
              <p:nvPr/>
            </p:nvSpPr>
            <p:spPr bwMode="auto">
              <a:xfrm>
                <a:off x="2296" y="22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56" name="Freeform 2140"/>
              <p:cNvSpPr>
                <a:spLocks/>
              </p:cNvSpPr>
              <p:nvPr/>
            </p:nvSpPr>
            <p:spPr bwMode="auto">
              <a:xfrm>
                <a:off x="4228" y="155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57" name="Freeform 2141"/>
              <p:cNvSpPr>
                <a:spLocks/>
              </p:cNvSpPr>
              <p:nvPr/>
            </p:nvSpPr>
            <p:spPr bwMode="auto">
              <a:xfrm>
                <a:off x="4228" y="105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58" name="Freeform 2142"/>
              <p:cNvSpPr>
                <a:spLocks/>
              </p:cNvSpPr>
              <p:nvPr/>
            </p:nvSpPr>
            <p:spPr bwMode="auto">
              <a:xfrm>
                <a:off x="4527"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59" name="Freeform 2143"/>
              <p:cNvSpPr>
                <a:spLocks/>
              </p:cNvSpPr>
              <p:nvPr/>
            </p:nvSpPr>
            <p:spPr bwMode="auto">
              <a:xfrm>
                <a:off x="4118" y="167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60" name="Freeform 2144"/>
              <p:cNvSpPr>
                <a:spLocks/>
              </p:cNvSpPr>
              <p:nvPr/>
            </p:nvSpPr>
            <p:spPr bwMode="auto">
              <a:xfrm>
                <a:off x="3621" y="179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61" name="Freeform 2145"/>
              <p:cNvSpPr>
                <a:spLocks/>
              </p:cNvSpPr>
              <p:nvPr/>
            </p:nvSpPr>
            <p:spPr bwMode="auto">
              <a:xfrm>
                <a:off x="4009" y="128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62" name="Freeform 2146"/>
              <p:cNvSpPr>
                <a:spLocks/>
              </p:cNvSpPr>
              <p:nvPr/>
            </p:nvSpPr>
            <p:spPr bwMode="auto">
              <a:xfrm>
                <a:off x="4113"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63" name="Freeform 2147"/>
              <p:cNvSpPr>
                <a:spLocks/>
              </p:cNvSpPr>
              <p:nvPr/>
            </p:nvSpPr>
            <p:spPr bwMode="auto">
              <a:xfrm>
                <a:off x="4029" y="151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64" name="Freeform 2148"/>
              <p:cNvSpPr>
                <a:spLocks/>
              </p:cNvSpPr>
              <p:nvPr/>
            </p:nvSpPr>
            <p:spPr bwMode="auto">
              <a:xfrm>
                <a:off x="4213"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65" name="Freeform 2149"/>
              <p:cNvSpPr>
                <a:spLocks/>
              </p:cNvSpPr>
              <p:nvPr/>
            </p:nvSpPr>
            <p:spPr bwMode="auto">
              <a:xfrm>
                <a:off x="4050"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66" name="Freeform 2150"/>
              <p:cNvSpPr>
                <a:spLocks/>
              </p:cNvSpPr>
              <p:nvPr/>
            </p:nvSpPr>
            <p:spPr bwMode="auto">
              <a:xfrm>
                <a:off x="4103"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67" name="Freeform 2151"/>
              <p:cNvSpPr>
                <a:spLocks/>
              </p:cNvSpPr>
              <p:nvPr/>
            </p:nvSpPr>
            <p:spPr bwMode="auto">
              <a:xfrm>
                <a:off x="4160"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68" name="Freeform 2152"/>
              <p:cNvSpPr>
                <a:spLocks/>
              </p:cNvSpPr>
              <p:nvPr/>
            </p:nvSpPr>
            <p:spPr bwMode="auto">
              <a:xfrm>
                <a:off x="4108"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69" name="Freeform 2153"/>
              <p:cNvSpPr>
                <a:spLocks/>
              </p:cNvSpPr>
              <p:nvPr/>
            </p:nvSpPr>
            <p:spPr bwMode="auto">
              <a:xfrm>
                <a:off x="4234"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70" name="Freeform 2154"/>
              <p:cNvSpPr>
                <a:spLocks/>
              </p:cNvSpPr>
              <p:nvPr/>
            </p:nvSpPr>
            <p:spPr bwMode="auto">
              <a:xfrm>
                <a:off x="3935" y="13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71" name="Freeform 2155"/>
              <p:cNvSpPr>
                <a:spLocks/>
              </p:cNvSpPr>
              <p:nvPr/>
            </p:nvSpPr>
            <p:spPr bwMode="auto">
              <a:xfrm>
                <a:off x="4056"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72" name="Freeform 2156"/>
              <p:cNvSpPr>
                <a:spLocks/>
              </p:cNvSpPr>
              <p:nvPr/>
            </p:nvSpPr>
            <p:spPr bwMode="auto">
              <a:xfrm>
                <a:off x="4050" y="141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73" name="Freeform 2157"/>
              <p:cNvSpPr>
                <a:spLocks/>
              </p:cNvSpPr>
              <p:nvPr/>
            </p:nvSpPr>
            <p:spPr bwMode="auto">
              <a:xfrm>
                <a:off x="3673" y="217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74" name="Freeform 2158"/>
              <p:cNvSpPr>
                <a:spLocks/>
              </p:cNvSpPr>
              <p:nvPr/>
            </p:nvSpPr>
            <p:spPr bwMode="auto">
              <a:xfrm>
                <a:off x="2967" y="2142"/>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75" name="Freeform 2159"/>
              <p:cNvSpPr>
                <a:spLocks/>
              </p:cNvSpPr>
              <p:nvPr/>
            </p:nvSpPr>
            <p:spPr bwMode="auto">
              <a:xfrm>
                <a:off x="4281"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76" name="Freeform 2160"/>
              <p:cNvSpPr>
                <a:spLocks/>
              </p:cNvSpPr>
              <p:nvPr/>
            </p:nvSpPr>
            <p:spPr bwMode="auto">
              <a:xfrm>
                <a:off x="3380" y="175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77" name="Freeform 2161"/>
              <p:cNvSpPr>
                <a:spLocks/>
              </p:cNvSpPr>
              <p:nvPr/>
            </p:nvSpPr>
            <p:spPr bwMode="auto">
              <a:xfrm>
                <a:off x="4118"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78" name="Freeform 2162"/>
              <p:cNvSpPr>
                <a:spLocks/>
              </p:cNvSpPr>
              <p:nvPr/>
            </p:nvSpPr>
            <p:spPr bwMode="auto">
              <a:xfrm>
                <a:off x="4103"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79" name="Freeform 2163"/>
              <p:cNvSpPr>
                <a:spLocks/>
              </p:cNvSpPr>
              <p:nvPr/>
            </p:nvSpPr>
            <p:spPr bwMode="auto">
              <a:xfrm>
                <a:off x="4113" y="1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80" name="Freeform 2164"/>
              <p:cNvSpPr>
                <a:spLocks/>
              </p:cNvSpPr>
              <p:nvPr/>
            </p:nvSpPr>
            <p:spPr bwMode="auto">
              <a:xfrm>
                <a:off x="4249" y="11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81" name="Freeform 2165"/>
              <p:cNvSpPr>
                <a:spLocks/>
              </p:cNvSpPr>
              <p:nvPr/>
            </p:nvSpPr>
            <p:spPr bwMode="auto">
              <a:xfrm>
                <a:off x="4171"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82" name="Freeform 2166"/>
              <p:cNvSpPr>
                <a:spLocks/>
              </p:cNvSpPr>
              <p:nvPr/>
            </p:nvSpPr>
            <p:spPr bwMode="auto">
              <a:xfrm>
                <a:off x="4155"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83" name="Freeform 2167"/>
              <p:cNvSpPr>
                <a:spLocks/>
              </p:cNvSpPr>
              <p:nvPr/>
            </p:nvSpPr>
            <p:spPr bwMode="auto">
              <a:xfrm>
                <a:off x="3946" y="16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84" name="Freeform 2168"/>
              <p:cNvSpPr>
                <a:spLocks/>
              </p:cNvSpPr>
              <p:nvPr/>
            </p:nvSpPr>
            <p:spPr bwMode="auto">
              <a:xfrm>
                <a:off x="3082" y="20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85" name="Freeform 2169"/>
              <p:cNvSpPr>
                <a:spLocks/>
              </p:cNvSpPr>
              <p:nvPr/>
            </p:nvSpPr>
            <p:spPr bwMode="auto">
              <a:xfrm>
                <a:off x="3265" y="174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86" name="Freeform 2170"/>
              <p:cNvSpPr>
                <a:spLocks/>
              </p:cNvSpPr>
              <p:nvPr/>
            </p:nvSpPr>
            <p:spPr bwMode="auto">
              <a:xfrm>
                <a:off x="3946" y="15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87" name="Freeform 2171"/>
              <p:cNvSpPr>
                <a:spLocks/>
              </p:cNvSpPr>
              <p:nvPr/>
            </p:nvSpPr>
            <p:spPr bwMode="auto">
              <a:xfrm>
                <a:off x="4265"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88" name="Freeform 2172"/>
              <p:cNvSpPr>
                <a:spLocks/>
              </p:cNvSpPr>
              <p:nvPr/>
            </p:nvSpPr>
            <p:spPr bwMode="auto">
              <a:xfrm>
                <a:off x="4197" y="13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89" name="Freeform 2173"/>
              <p:cNvSpPr>
                <a:spLocks/>
              </p:cNvSpPr>
              <p:nvPr/>
            </p:nvSpPr>
            <p:spPr bwMode="auto">
              <a:xfrm>
                <a:off x="3993" y="16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90" name="Freeform 2174"/>
              <p:cNvSpPr>
                <a:spLocks/>
              </p:cNvSpPr>
              <p:nvPr/>
            </p:nvSpPr>
            <p:spPr bwMode="auto">
              <a:xfrm>
                <a:off x="4071"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91" name="Freeform 2175"/>
              <p:cNvSpPr>
                <a:spLocks/>
              </p:cNvSpPr>
              <p:nvPr/>
            </p:nvSpPr>
            <p:spPr bwMode="auto">
              <a:xfrm>
                <a:off x="4071" y="14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92" name="Freeform 2176"/>
              <p:cNvSpPr>
                <a:spLocks/>
              </p:cNvSpPr>
              <p:nvPr/>
            </p:nvSpPr>
            <p:spPr bwMode="auto">
              <a:xfrm>
                <a:off x="3830" y="168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93" name="Freeform 2177"/>
              <p:cNvSpPr>
                <a:spLocks/>
              </p:cNvSpPr>
              <p:nvPr/>
            </p:nvSpPr>
            <p:spPr bwMode="auto">
              <a:xfrm>
                <a:off x="3862" y="14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94" name="Freeform 2178"/>
              <p:cNvSpPr>
                <a:spLocks/>
              </p:cNvSpPr>
              <p:nvPr/>
            </p:nvSpPr>
            <p:spPr bwMode="auto">
              <a:xfrm>
                <a:off x="4129"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95" name="Freeform 2179"/>
              <p:cNvSpPr>
                <a:spLocks/>
              </p:cNvSpPr>
              <p:nvPr/>
            </p:nvSpPr>
            <p:spPr bwMode="auto">
              <a:xfrm>
                <a:off x="3522" y="151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96" name="Freeform 2180"/>
              <p:cNvSpPr>
                <a:spLocks/>
              </p:cNvSpPr>
              <p:nvPr/>
            </p:nvSpPr>
            <p:spPr bwMode="auto">
              <a:xfrm>
                <a:off x="3302" y="17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97" name="Freeform 2181"/>
              <p:cNvSpPr>
                <a:spLocks/>
              </p:cNvSpPr>
              <p:nvPr/>
            </p:nvSpPr>
            <p:spPr bwMode="auto">
              <a:xfrm>
                <a:off x="2218" y="15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598" name="Freeform 2182"/>
              <p:cNvSpPr>
                <a:spLocks/>
              </p:cNvSpPr>
              <p:nvPr/>
            </p:nvSpPr>
            <p:spPr bwMode="auto">
              <a:xfrm>
                <a:off x="3202" y="15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599" name="Freeform 2183"/>
              <p:cNvSpPr>
                <a:spLocks/>
              </p:cNvSpPr>
              <p:nvPr/>
            </p:nvSpPr>
            <p:spPr bwMode="auto">
              <a:xfrm>
                <a:off x="2197" y="195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00" name="Freeform 2184"/>
              <p:cNvSpPr>
                <a:spLocks/>
              </p:cNvSpPr>
              <p:nvPr/>
            </p:nvSpPr>
            <p:spPr bwMode="auto">
              <a:xfrm>
                <a:off x="3694" y="16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01" name="Freeform 2185"/>
              <p:cNvSpPr>
                <a:spLocks/>
              </p:cNvSpPr>
              <p:nvPr/>
            </p:nvSpPr>
            <p:spPr bwMode="auto">
              <a:xfrm>
                <a:off x="4029"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02" name="Freeform 2186"/>
              <p:cNvSpPr>
                <a:spLocks/>
              </p:cNvSpPr>
              <p:nvPr/>
            </p:nvSpPr>
            <p:spPr bwMode="auto">
              <a:xfrm>
                <a:off x="4192"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03" name="Freeform 2187"/>
              <p:cNvSpPr>
                <a:spLocks/>
              </p:cNvSpPr>
              <p:nvPr/>
            </p:nvSpPr>
            <p:spPr bwMode="auto">
              <a:xfrm>
                <a:off x="3616"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04" name="Freeform 2188"/>
              <p:cNvSpPr>
                <a:spLocks/>
              </p:cNvSpPr>
              <p:nvPr/>
            </p:nvSpPr>
            <p:spPr bwMode="auto">
              <a:xfrm>
                <a:off x="2422" y="14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05" name="Freeform 2189"/>
              <p:cNvSpPr>
                <a:spLocks/>
              </p:cNvSpPr>
              <p:nvPr/>
            </p:nvSpPr>
            <p:spPr bwMode="auto">
              <a:xfrm>
                <a:off x="4522" y="99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06" name="Freeform 2190"/>
              <p:cNvSpPr>
                <a:spLocks/>
              </p:cNvSpPr>
              <p:nvPr/>
            </p:nvSpPr>
            <p:spPr bwMode="auto">
              <a:xfrm>
                <a:off x="4139"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07" name="Freeform 2191"/>
              <p:cNvSpPr>
                <a:spLocks/>
              </p:cNvSpPr>
              <p:nvPr/>
            </p:nvSpPr>
            <p:spPr bwMode="auto">
              <a:xfrm>
                <a:off x="2260" y="207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08" name="Freeform 2192"/>
              <p:cNvSpPr>
                <a:spLocks/>
              </p:cNvSpPr>
              <p:nvPr/>
            </p:nvSpPr>
            <p:spPr bwMode="auto">
              <a:xfrm>
                <a:off x="4077" y="152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09" name="Freeform 2193"/>
              <p:cNvSpPr>
                <a:spLocks/>
              </p:cNvSpPr>
              <p:nvPr/>
            </p:nvSpPr>
            <p:spPr bwMode="auto">
              <a:xfrm>
                <a:off x="3616" y="167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10" name="Freeform 2194"/>
              <p:cNvSpPr>
                <a:spLocks/>
              </p:cNvSpPr>
              <p:nvPr/>
            </p:nvSpPr>
            <p:spPr bwMode="auto">
              <a:xfrm>
                <a:off x="3851" y="169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11" name="Freeform 2195"/>
              <p:cNvSpPr>
                <a:spLocks/>
              </p:cNvSpPr>
              <p:nvPr/>
            </p:nvSpPr>
            <p:spPr bwMode="auto">
              <a:xfrm>
                <a:off x="2281" y="2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12" name="Freeform 2196"/>
              <p:cNvSpPr>
                <a:spLocks/>
              </p:cNvSpPr>
              <p:nvPr/>
            </p:nvSpPr>
            <p:spPr bwMode="auto">
              <a:xfrm>
                <a:off x="4066" y="154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13" name="Freeform 2197"/>
              <p:cNvSpPr>
                <a:spLocks/>
              </p:cNvSpPr>
              <p:nvPr/>
            </p:nvSpPr>
            <p:spPr bwMode="auto">
              <a:xfrm>
                <a:off x="3569"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14" name="Freeform 2198"/>
              <p:cNvSpPr>
                <a:spLocks/>
              </p:cNvSpPr>
              <p:nvPr/>
            </p:nvSpPr>
            <p:spPr bwMode="auto">
              <a:xfrm>
                <a:off x="4134"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15" name="Freeform 2199"/>
              <p:cNvSpPr>
                <a:spLocks/>
              </p:cNvSpPr>
              <p:nvPr/>
            </p:nvSpPr>
            <p:spPr bwMode="auto">
              <a:xfrm>
                <a:off x="4113"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16" name="Freeform 2200"/>
              <p:cNvSpPr>
                <a:spLocks/>
              </p:cNvSpPr>
              <p:nvPr/>
            </p:nvSpPr>
            <p:spPr bwMode="auto">
              <a:xfrm>
                <a:off x="4234"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17" name="Freeform 2201"/>
              <p:cNvSpPr>
                <a:spLocks/>
              </p:cNvSpPr>
              <p:nvPr/>
            </p:nvSpPr>
            <p:spPr bwMode="auto">
              <a:xfrm>
                <a:off x="4087" y="141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18" name="Freeform 2202"/>
              <p:cNvSpPr>
                <a:spLocks/>
              </p:cNvSpPr>
              <p:nvPr/>
            </p:nvSpPr>
            <p:spPr bwMode="auto">
              <a:xfrm>
                <a:off x="4029"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19" name="Freeform 2203"/>
              <p:cNvSpPr>
                <a:spLocks/>
              </p:cNvSpPr>
              <p:nvPr/>
            </p:nvSpPr>
            <p:spPr bwMode="auto">
              <a:xfrm>
                <a:off x="4129"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20" name="Freeform 2204"/>
              <p:cNvSpPr>
                <a:spLocks/>
              </p:cNvSpPr>
              <p:nvPr/>
            </p:nvSpPr>
            <p:spPr bwMode="auto">
              <a:xfrm>
                <a:off x="3527"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21" name="Freeform 2205"/>
              <p:cNvSpPr>
                <a:spLocks/>
              </p:cNvSpPr>
              <p:nvPr/>
            </p:nvSpPr>
            <p:spPr bwMode="auto">
              <a:xfrm>
                <a:off x="4134" y="13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22" name="Freeform 2206"/>
              <p:cNvSpPr>
                <a:spLocks/>
              </p:cNvSpPr>
              <p:nvPr/>
            </p:nvSpPr>
            <p:spPr bwMode="auto">
              <a:xfrm>
                <a:off x="3679" y="20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23" name="Freeform 2207"/>
              <p:cNvSpPr>
                <a:spLocks/>
              </p:cNvSpPr>
              <p:nvPr/>
            </p:nvSpPr>
            <p:spPr bwMode="auto">
              <a:xfrm>
                <a:off x="3485" y="161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24" name="Freeform 2208"/>
              <p:cNvSpPr>
                <a:spLocks/>
              </p:cNvSpPr>
              <p:nvPr/>
            </p:nvSpPr>
            <p:spPr bwMode="auto">
              <a:xfrm>
                <a:off x="3647"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25" name="Freeform 2209"/>
              <p:cNvSpPr>
                <a:spLocks/>
              </p:cNvSpPr>
              <p:nvPr/>
            </p:nvSpPr>
            <p:spPr bwMode="auto">
              <a:xfrm>
                <a:off x="3810" y="138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26" name="Freeform 2210"/>
              <p:cNvSpPr>
                <a:spLocks/>
              </p:cNvSpPr>
              <p:nvPr/>
            </p:nvSpPr>
            <p:spPr bwMode="auto">
              <a:xfrm>
                <a:off x="3726" y="177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27" name="Freeform 2211"/>
              <p:cNvSpPr>
                <a:spLocks/>
              </p:cNvSpPr>
              <p:nvPr/>
            </p:nvSpPr>
            <p:spPr bwMode="auto">
              <a:xfrm>
                <a:off x="4066"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28" name="Freeform 2212"/>
              <p:cNvSpPr>
                <a:spLocks/>
              </p:cNvSpPr>
              <p:nvPr/>
            </p:nvSpPr>
            <p:spPr bwMode="auto">
              <a:xfrm>
                <a:off x="4139"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29" name="Freeform 2213"/>
              <p:cNvSpPr>
                <a:spLocks/>
              </p:cNvSpPr>
              <p:nvPr/>
            </p:nvSpPr>
            <p:spPr bwMode="auto">
              <a:xfrm>
                <a:off x="4239"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30" name="Freeform 2214"/>
              <p:cNvSpPr>
                <a:spLocks/>
              </p:cNvSpPr>
              <p:nvPr/>
            </p:nvSpPr>
            <p:spPr bwMode="auto">
              <a:xfrm>
                <a:off x="3998"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31" name="Freeform 2215"/>
              <p:cNvSpPr>
                <a:spLocks/>
              </p:cNvSpPr>
              <p:nvPr/>
            </p:nvSpPr>
            <p:spPr bwMode="auto">
              <a:xfrm>
                <a:off x="3265" y="14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32" name="Freeform 2216"/>
              <p:cNvSpPr>
                <a:spLocks/>
              </p:cNvSpPr>
              <p:nvPr/>
            </p:nvSpPr>
            <p:spPr bwMode="auto">
              <a:xfrm>
                <a:off x="4181"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33" name="Freeform 2217"/>
              <p:cNvSpPr>
                <a:spLocks/>
              </p:cNvSpPr>
              <p:nvPr/>
            </p:nvSpPr>
            <p:spPr bwMode="auto">
              <a:xfrm>
                <a:off x="4307"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34" name="Freeform 2218"/>
              <p:cNvSpPr>
                <a:spLocks/>
              </p:cNvSpPr>
              <p:nvPr/>
            </p:nvSpPr>
            <p:spPr bwMode="auto">
              <a:xfrm>
                <a:off x="4129"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4" name="Group 2420"/>
            <p:cNvGrpSpPr>
              <a:grpSpLocks/>
            </p:cNvGrpSpPr>
            <p:nvPr/>
          </p:nvGrpSpPr>
          <p:grpSpPr bwMode="auto">
            <a:xfrm>
              <a:off x="1841" y="1032"/>
              <a:ext cx="2623" cy="1518"/>
              <a:chOff x="1841" y="1032"/>
              <a:chExt cx="2623" cy="1518"/>
            </a:xfrm>
          </p:grpSpPr>
          <p:sp>
            <p:nvSpPr>
              <p:cNvPr id="318636" name="Freeform 2220"/>
              <p:cNvSpPr>
                <a:spLocks/>
              </p:cNvSpPr>
              <p:nvPr/>
            </p:nvSpPr>
            <p:spPr bwMode="auto">
              <a:xfrm>
                <a:off x="3878"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37" name="Freeform 2221"/>
              <p:cNvSpPr>
                <a:spLocks/>
              </p:cNvSpPr>
              <p:nvPr/>
            </p:nvSpPr>
            <p:spPr bwMode="auto">
              <a:xfrm>
                <a:off x="4302"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38" name="Freeform 2222"/>
              <p:cNvSpPr>
                <a:spLocks/>
              </p:cNvSpPr>
              <p:nvPr/>
            </p:nvSpPr>
            <p:spPr bwMode="auto">
              <a:xfrm>
                <a:off x="4223"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39" name="Freeform 2223"/>
              <p:cNvSpPr>
                <a:spLocks/>
              </p:cNvSpPr>
              <p:nvPr/>
            </p:nvSpPr>
            <p:spPr bwMode="auto">
              <a:xfrm>
                <a:off x="4045"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40" name="Freeform 2224"/>
              <p:cNvSpPr>
                <a:spLocks/>
              </p:cNvSpPr>
              <p:nvPr/>
            </p:nvSpPr>
            <p:spPr bwMode="auto">
              <a:xfrm>
                <a:off x="2014" y="252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41" name="Freeform 2225"/>
              <p:cNvSpPr>
                <a:spLocks/>
              </p:cNvSpPr>
              <p:nvPr/>
            </p:nvSpPr>
            <p:spPr bwMode="auto">
              <a:xfrm>
                <a:off x="4087" y="11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42" name="Freeform 2226"/>
              <p:cNvSpPr>
                <a:spLocks/>
              </p:cNvSpPr>
              <p:nvPr/>
            </p:nvSpPr>
            <p:spPr bwMode="auto">
              <a:xfrm>
                <a:off x="3904" y="1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43" name="Freeform 2227"/>
              <p:cNvSpPr>
                <a:spLocks/>
              </p:cNvSpPr>
              <p:nvPr/>
            </p:nvSpPr>
            <p:spPr bwMode="auto">
              <a:xfrm>
                <a:off x="2846" y="2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44" name="Freeform 2228"/>
              <p:cNvSpPr>
                <a:spLocks/>
              </p:cNvSpPr>
              <p:nvPr/>
            </p:nvSpPr>
            <p:spPr bwMode="auto">
              <a:xfrm>
                <a:off x="3930" y="14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45" name="Freeform 2229"/>
              <p:cNvSpPr>
                <a:spLocks/>
              </p:cNvSpPr>
              <p:nvPr/>
            </p:nvSpPr>
            <p:spPr bwMode="auto">
              <a:xfrm>
                <a:off x="3637" y="191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46" name="Freeform 2230"/>
              <p:cNvSpPr>
                <a:spLocks/>
              </p:cNvSpPr>
              <p:nvPr/>
            </p:nvSpPr>
            <p:spPr bwMode="auto">
              <a:xfrm>
                <a:off x="3872" y="160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47" name="Freeform 2231"/>
              <p:cNvSpPr>
                <a:spLocks/>
              </p:cNvSpPr>
              <p:nvPr/>
            </p:nvSpPr>
            <p:spPr bwMode="auto">
              <a:xfrm>
                <a:off x="4338"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48" name="Freeform 2232"/>
              <p:cNvSpPr>
                <a:spLocks/>
              </p:cNvSpPr>
              <p:nvPr/>
            </p:nvSpPr>
            <p:spPr bwMode="auto">
              <a:xfrm>
                <a:off x="4113"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49" name="Freeform 2233"/>
              <p:cNvSpPr>
                <a:spLocks/>
              </p:cNvSpPr>
              <p:nvPr/>
            </p:nvSpPr>
            <p:spPr bwMode="auto">
              <a:xfrm>
                <a:off x="4066" y="169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50" name="Freeform 2234"/>
              <p:cNvSpPr>
                <a:spLocks/>
              </p:cNvSpPr>
              <p:nvPr/>
            </p:nvSpPr>
            <p:spPr bwMode="auto">
              <a:xfrm>
                <a:off x="3961" y="14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51" name="Freeform 2235"/>
              <p:cNvSpPr>
                <a:spLocks/>
              </p:cNvSpPr>
              <p:nvPr/>
            </p:nvSpPr>
            <p:spPr bwMode="auto">
              <a:xfrm>
                <a:off x="4187" y="1225"/>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52" name="Freeform 2236"/>
              <p:cNvSpPr>
                <a:spLocks/>
              </p:cNvSpPr>
              <p:nvPr/>
            </p:nvSpPr>
            <p:spPr bwMode="auto">
              <a:xfrm>
                <a:off x="4187" y="1299"/>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53" name="Freeform 2237"/>
              <p:cNvSpPr>
                <a:spLocks/>
              </p:cNvSpPr>
              <p:nvPr/>
            </p:nvSpPr>
            <p:spPr bwMode="auto">
              <a:xfrm>
                <a:off x="4213"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54" name="Freeform 2238"/>
              <p:cNvSpPr>
                <a:spLocks/>
              </p:cNvSpPr>
              <p:nvPr/>
            </p:nvSpPr>
            <p:spPr bwMode="auto">
              <a:xfrm>
                <a:off x="4328" y="10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55" name="Freeform 2239"/>
              <p:cNvSpPr>
                <a:spLocks/>
              </p:cNvSpPr>
              <p:nvPr/>
            </p:nvSpPr>
            <p:spPr bwMode="auto">
              <a:xfrm>
                <a:off x="2919" y="2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56" name="Freeform 2240"/>
              <p:cNvSpPr>
                <a:spLocks/>
              </p:cNvSpPr>
              <p:nvPr/>
            </p:nvSpPr>
            <p:spPr bwMode="auto">
              <a:xfrm>
                <a:off x="4171" y="11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57" name="Freeform 2241"/>
              <p:cNvSpPr>
                <a:spLocks/>
              </p:cNvSpPr>
              <p:nvPr/>
            </p:nvSpPr>
            <p:spPr bwMode="auto">
              <a:xfrm>
                <a:off x="3904" y="153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58" name="Freeform 2242"/>
              <p:cNvSpPr>
                <a:spLocks/>
              </p:cNvSpPr>
              <p:nvPr/>
            </p:nvSpPr>
            <p:spPr bwMode="auto">
              <a:xfrm>
                <a:off x="4207" y="10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59" name="Freeform 2243"/>
              <p:cNvSpPr>
                <a:spLocks/>
              </p:cNvSpPr>
              <p:nvPr/>
            </p:nvSpPr>
            <p:spPr bwMode="auto">
              <a:xfrm>
                <a:off x="4098" y="1204"/>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60" name="Freeform 2244"/>
              <p:cNvSpPr>
                <a:spLocks/>
              </p:cNvSpPr>
              <p:nvPr/>
            </p:nvSpPr>
            <p:spPr bwMode="auto">
              <a:xfrm>
                <a:off x="3082" y="2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61" name="Freeform 2245"/>
              <p:cNvSpPr>
                <a:spLocks/>
              </p:cNvSpPr>
              <p:nvPr/>
            </p:nvSpPr>
            <p:spPr bwMode="auto">
              <a:xfrm>
                <a:off x="1841" y="1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62" name="Freeform 2246"/>
              <p:cNvSpPr>
                <a:spLocks/>
              </p:cNvSpPr>
              <p:nvPr/>
            </p:nvSpPr>
            <p:spPr bwMode="auto">
              <a:xfrm>
                <a:off x="4118"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63" name="Freeform 2247"/>
              <p:cNvSpPr>
                <a:spLocks/>
              </p:cNvSpPr>
              <p:nvPr/>
            </p:nvSpPr>
            <p:spPr bwMode="auto">
              <a:xfrm>
                <a:off x="4024"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64" name="Freeform 2248"/>
              <p:cNvSpPr>
                <a:spLocks/>
              </p:cNvSpPr>
              <p:nvPr/>
            </p:nvSpPr>
            <p:spPr bwMode="auto">
              <a:xfrm>
                <a:off x="4050" y="13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65" name="Freeform 2249"/>
              <p:cNvSpPr>
                <a:spLocks/>
              </p:cNvSpPr>
              <p:nvPr/>
            </p:nvSpPr>
            <p:spPr bwMode="auto">
              <a:xfrm>
                <a:off x="4139"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66" name="Freeform 2250"/>
              <p:cNvSpPr>
                <a:spLocks/>
              </p:cNvSpPr>
              <p:nvPr/>
            </p:nvSpPr>
            <p:spPr bwMode="auto">
              <a:xfrm>
                <a:off x="2809" y="23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67" name="Freeform 2251"/>
              <p:cNvSpPr>
                <a:spLocks/>
              </p:cNvSpPr>
              <p:nvPr/>
            </p:nvSpPr>
            <p:spPr bwMode="auto">
              <a:xfrm>
                <a:off x="4255"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68" name="Freeform 2252"/>
              <p:cNvSpPr>
                <a:spLocks/>
              </p:cNvSpPr>
              <p:nvPr/>
            </p:nvSpPr>
            <p:spPr bwMode="auto">
              <a:xfrm>
                <a:off x="4045" y="131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69" name="Freeform 2253"/>
              <p:cNvSpPr>
                <a:spLocks/>
              </p:cNvSpPr>
              <p:nvPr/>
            </p:nvSpPr>
            <p:spPr bwMode="auto">
              <a:xfrm>
                <a:off x="4134" y="155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70" name="Freeform 2254"/>
              <p:cNvSpPr>
                <a:spLocks/>
              </p:cNvSpPr>
              <p:nvPr/>
            </p:nvSpPr>
            <p:spPr bwMode="auto">
              <a:xfrm>
                <a:off x="3145" y="134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71" name="Freeform 2255"/>
              <p:cNvSpPr>
                <a:spLocks/>
              </p:cNvSpPr>
              <p:nvPr/>
            </p:nvSpPr>
            <p:spPr bwMode="auto">
              <a:xfrm>
                <a:off x="4412" y="13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72" name="Freeform 2256"/>
              <p:cNvSpPr>
                <a:spLocks/>
              </p:cNvSpPr>
              <p:nvPr/>
            </p:nvSpPr>
            <p:spPr bwMode="auto">
              <a:xfrm>
                <a:off x="4297" y="135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73" name="Freeform 2257"/>
              <p:cNvSpPr>
                <a:spLocks/>
              </p:cNvSpPr>
              <p:nvPr/>
            </p:nvSpPr>
            <p:spPr bwMode="auto">
              <a:xfrm>
                <a:off x="4082"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74" name="Freeform 2258"/>
              <p:cNvSpPr>
                <a:spLocks/>
              </p:cNvSpPr>
              <p:nvPr/>
            </p:nvSpPr>
            <p:spPr bwMode="auto">
              <a:xfrm>
                <a:off x="3658" y="147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75" name="Freeform 2259"/>
              <p:cNvSpPr>
                <a:spLocks/>
              </p:cNvSpPr>
              <p:nvPr/>
            </p:nvSpPr>
            <p:spPr bwMode="auto">
              <a:xfrm>
                <a:off x="4187" y="1283"/>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76" name="Freeform 2260"/>
              <p:cNvSpPr>
                <a:spLocks/>
              </p:cNvSpPr>
              <p:nvPr/>
            </p:nvSpPr>
            <p:spPr bwMode="auto">
              <a:xfrm>
                <a:off x="4244"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77" name="Freeform 2261"/>
              <p:cNvSpPr>
                <a:spLocks/>
              </p:cNvSpPr>
              <p:nvPr/>
            </p:nvSpPr>
            <p:spPr bwMode="auto">
              <a:xfrm>
                <a:off x="4213" y="166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78" name="Freeform 2262"/>
              <p:cNvSpPr>
                <a:spLocks/>
              </p:cNvSpPr>
              <p:nvPr/>
            </p:nvSpPr>
            <p:spPr bwMode="auto">
              <a:xfrm>
                <a:off x="4098" y="143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79" name="Freeform 2263"/>
              <p:cNvSpPr>
                <a:spLocks/>
              </p:cNvSpPr>
              <p:nvPr/>
            </p:nvSpPr>
            <p:spPr bwMode="auto">
              <a:xfrm>
                <a:off x="3401" y="201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80" name="Freeform 2264"/>
              <p:cNvSpPr>
                <a:spLocks/>
              </p:cNvSpPr>
              <p:nvPr/>
            </p:nvSpPr>
            <p:spPr bwMode="auto">
              <a:xfrm>
                <a:off x="4061"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81" name="Freeform 2265"/>
              <p:cNvSpPr>
                <a:spLocks/>
              </p:cNvSpPr>
              <p:nvPr/>
            </p:nvSpPr>
            <p:spPr bwMode="auto">
              <a:xfrm>
                <a:off x="3815" y="161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82" name="Freeform 2266"/>
              <p:cNvSpPr>
                <a:spLocks/>
              </p:cNvSpPr>
              <p:nvPr/>
            </p:nvSpPr>
            <p:spPr bwMode="auto">
              <a:xfrm>
                <a:off x="4270"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83" name="Freeform 2267"/>
              <p:cNvSpPr>
                <a:spLocks/>
              </p:cNvSpPr>
              <p:nvPr/>
            </p:nvSpPr>
            <p:spPr bwMode="auto">
              <a:xfrm>
                <a:off x="4092"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84" name="Freeform 2268"/>
              <p:cNvSpPr>
                <a:spLocks/>
              </p:cNvSpPr>
              <p:nvPr/>
            </p:nvSpPr>
            <p:spPr bwMode="auto">
              <a:xfrm>
                <a:off x="3867" y="1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85" name="Freeform 2269"/>
              <p:cNvSpPr>
                <a:spLocks/>
              </p:cNvSpPr>
              <p:nvPr/>
            </p:nvSpPr>
            <p:spPr bwMode="auto">
              <a:xfrm>
                <a:off x="3773" y="16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86" name="Freeform 2270"/>
              <p:cNvSpPr>
                <a:spLocks/>
              </p:cNvSpPr>
              <p:nvPr/>
            </p:nvSpPr>
            <p:spPr bwMode="auto">
              <a:xfrm>
                <a:off x="3076" y="14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87" name="Freeform 2271"/>
              <p:cNvSpPr>
                <a:spLocks/>
              </p:cNvSpPr>
              <p:nvPr/>
            </p:nvSpPr>
            <p:spPr bwMode="auto">
              <a:xfrm>
                <a:off x="3495" y="198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88" name="Freeform 2272"/>
              <p:cNvSpPr>
                <a:spLocks/>
              </p:cNvSpPr>
              <p:nvPr/>
            </p:nvSpPr>
            <p:spPr bwMode="auto">
              <a:xfrm>
                <a:off x="4118" y="13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89" name="Freeform 2273"/>
              <p:cNvSpPr>
                <a:spLocks/>
              </p:cNvSpPr>
              <p:nvPr/>
            </p:nvSpPr>
            <p:spPr bwMode="auto">
              <a:xfrm>
                <a:off x="3071" y="176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90" name="Freeform 2274"/>
              <p:cNvSpPr>
                <a:spLocks/>
              </p:cNvSpPr>
              <p:nvPr/>
            </p:nvSpPr>
            <p:spPr bwMode="auto">
              <a:xfrm>
                <a:off x="4061" y="148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91" name="Freeform 2275"/>
              <p:cNvSpPr>
                <a:spLocks/>
              </p:cNvSpPr>
              <p:nvPr/>
            </p:nvSpPr>
            <p:spPr bwMode="auto">
              <a:xfrm>
                <a:off x="4307"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92" name="Freeform 2276"/>
              <p:cNvSpPr>
                <a:spLocks/>
              </p:cNvSpPr>
              <p:nvPr/>
            </p:nvSpPr>
            <p:spPr bwMode="auto">
              <a:xfrm>
                <a:off x="4328"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93" name="Freeform 2277"/>
              <p:cNvSpPr>
                <a:spLocks/>
              </p:cNvSpPr>
              <p:nvPr/>
            </p:nvSpPr>
            <p:spPr bwMode="auto">
              <a:xfrm>
                <a:off x="3401" y="2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94" name="Freeform 2278"/>
              <p:cNvSpPr>
                <a:spLocks/>
              </p:cNvSpPr>
              <p:nvPr/>
            </p:nvSpPr>
            <p:spPr bwMode="auto">
              <a:xfrm>
                <a:off x="2574" y="16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95" name="Freeform 2279"/>
              <p:cNvSpPr>
                <a:spLocks/>
              </p:cNvSpPr>
              <p:nvPr/>
            </p:nvSpPr>
            <p:spPr bwMode="auto">
              <a:xfrm>
                <a:off x="4307"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96" name="Freeform 2280"/>
              <p:cNvSpPr>
                <a:spLocks/>
              </p:cNvSpPr>
              <p:nvPr/>
            </p:nvSpPr>
            <p:spPr bwMode="auto">
              <a:xfrm>
                <a:off x="3993" y="14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97" name="Freeform 2281"/>
              <p:cNvSpPr>
                <a:spLocks/>
              </p:cNvSpPr>
              <p:nvPr/>
            </p:nvSpPr>
            <p:spPr bwMode="auto">
              <a:xfrm>
                <a:off x="4370"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698" name="Freeform 2282"/>
              <p:cNvSpPr>
                <a:spLocks/>
              </p:cNvSpPr>
              <p:nvPr/>
            </p:nvSpPr>
            <p:spPr bwMode="auto">
              <a:xfrm>
                <a:off x="2851" y="1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699" name="Freeform 2283"/>
              <p:cNvSpPr>
                <a:spLocks/>
              </p:cNvSpPr>
              <p:nvPr/>
            </p:nvSpPr>
            <p:spPr bwMode="auto">
              <a:xfrm>
                <a:off x="3448" y="15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00" name="Freeform 2284"/>
              <p:cNvSpPr>
                <a:spLocks/>
              </p:cNvSpPr>
              <p:nvPr/>
            </p:nvSpPr>
            <p:spPr bwMode="auto">
              <a:xfrm>
                <a:off x="3783"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01" name="Freeform 2285"/>
              <p:cNvSpPr>
                <a:spLocks/>
              </p:cNvSpPr>
              <p:nvPr/>
            </p:nvSpPr>
            <p:spPr bwMode="auto">
              <a:xfrm>
                <a:off x="4040" y="147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02" name="Freeform 2286"/>
              <p:cNvSpPr>
                <a:spLocks/>
              </p:cNvSpPr>
              <p:nvPr/>
            </p:nvSpPr>
            <p:spPr bwMode="auto">
              <a:xfrm>
                <a:off x="3982"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03" name="Freeform 2287"/>
              <p:cNvSpPr>
                <a:spLocks/>
              </p:cNvSpPr>
              <p:nvPr/>
            </p:nvSpPr>
            <p:spPr bwMode="auto">
              <a:xfrm>
                <a:off x="4113"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04" name="Freeform 2288"/>
              <p:cNvSpPr>
                <a:spLocks/>
              </p:cNvSpPr>
              <p:nvPr/>
            </p:nvSpPr>
            <p:spPr bwMode="auto">
              <a:xfrm>
                <a:off x="3715" y="18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05" name="Freeform 2289"/>
              <p:cNvSpPr>
                <a:spLocks/>
              </p:cNvSpPr>
              <p:nvPr/>
            </p:nvSpPr>
            <p:spPr bwMode="auto">
              <a:xfrm>
                <a:off x="3883"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06" name="Freeform 2290"/>
              <p:cNvSpPr>
                <a:spLocks/>
              </p:cNvSpPr>
              <p:nvPr/>
            </p:nvSpPr>
            <p:spPr bwMode="auto">
              <a:xfrm>
                <a:off x="4291"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07" name="Freeform 2291"/>
              <p:cNvSpPr>
                <a:spLocks/>
              </p:cNvSpPr>
              <p:nvPr/>
            </p:nvSpPr>
            <p:spPr bwMode="auto">
              <a:xfrm>
                <a:off x="3302" y="1959"/>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08" name="Freeform 2292"/>
              <p:cNvSpPr>
                <a:spLocks/>
              </p:cNvSpPr>
              <p:nvPr/>
            </p:nvSpPr>
            <p:spPr bwMode="auto">
              <a:xfrm>
                <a:off x="3652"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09" name="Freeform 2293"/>
              <p:cNvSpPr>
                <a:spLocks/>
              </p:cNvSpPr>
              <p:nvPr/>
            </p:nvSpPr>
            <p:spPr bwMode="auto">
              <a:xfrm>
                <a:off x="4145" y="12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10" name="Freeform 2294"/>
              <p:cNvSpPr>
                <a:spLocks/>
              </p:cNvSpPr>
              <p:nvPr/>
            </p:nvSpPr>
            <p:spPr bwMode="auto">
              <a:xfrm>
                <a:off x="3103" y="13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11" name="Freeform 2295"/>
              <p:cNvSpPr>
                <a:spLocks/>
              </p:cNvSpPr>
              <p:nvPr/>
            </p:nvSpPr>
            <p:spPr bwMode="auto">
              <a:xfrm>
                <a:off x="4035"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12" name="Freeform 2296"/>
              <p:cNvSpPr>
                <a:spLocks/>
              </p:cNvSpPr>
              <p:nvPr/>
            </p:nvSpPr>
            <p:spPr bwMode="auto">
              <a:xfrm>
                <a:off x="4218" y="159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13" name="Freeform 2297"/>
              <p:cNvSpPr>
                <a:spLocks/>
              </p:cNvSpPr>
              <p:nvPr/>
            </p:nvSpPr>
            <p:spPr bwMode="auto">
              <a:xfrm>
                <a:off x="4134"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14" name="Freeform 2298"/>
              <p:cNvSpPr>
                <a:spLocks/>
              </p:cNvSpPr>
              <p:nvPr/>
            </p:nvSpPr>
            <p:spPr bwMode="auto">
              <a:xfrm>
                <a:off x="3700" y="14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15" name="Freeform 2299"/>
              <p:cNvSpPr>
                <a:spLocks/>
              </p:cNvSpPr>
              <p:nvPr/>
            </p:nvSpPr>
            <p:spPr bwMode="auto">
              <a:xfrm>
                <a:off x="4213"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16" name="Freeform 2300"/>
              <p:cNvSpPr>
                <a:spLocks/>
              </p:cNvSpPr>
              <p:nvPr/>
            </p:nvSpPr>
            <p:spPr bwMode="auto">
              <a:xfrm>
                <a:off x="3951" y="165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17" name="Freeform 2301"/>
              <p:cNvSpPr>
                <a:spLocks/>
              </p:cNvSpPr>
              <p:nvPr/>
            </p:nvSpPr>
            <p:spPr bwMode="auto">
              <a:xfrm>
                <a:off x="4108"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18" name="Freeform 2302"/>
              <p:cNvSpPr>
                <a:spLocks/>
              </p:cNvSpPr>
              <p:nvPr/>
            </p:nvSpPr>
            <p:spPr bwMode="auto">
              <a:xfrm>
                <a:off x="4307" y="11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19" name="Freeform 2303"/>
              <p:cNvSpPr>
                <a:spLocks/>
              </p:cNvSpPr>
              <p:nvPr/>
            </p:nvSpPr>
            <p:spPr bwMode="auto">
              <a:xfrm>
                <a:off x="4040"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20" name="Freeform 2304"/>
              <p:cNvSpPr>
                <a:spLocks/>
              </p:cNvSpPr>
              <p:nvPr/>
            </p:nvSpPr>
            <p:spPr bwMode="auto">
              <a:xfrm>
                <a:off x="4244"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21" name="Freeform 2305"/>
              <p:cNvSpPr>
                <a:spLocks/>
              </p:cNvSpPr>
              <p:nvPr/>
            </p:nvSpPr>
            <p:spPr bwMode="auto">
              <a:xfrm>
                <a:off x="4228"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22" name="Freeform 2306"/>
              <p:cNvSpPr>
                <a:spLocks/>
              </p:cNvSpPr>
              <p:nvPr/>
            </p:nvSpPr>
            <p:spPr bwMode="auto">
              <a:xfrm>
                <a:off x="4370" y="16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23" name="Freeform 2307"/>
              <p:cNvSpPr>
                <a:spLocks/>
              </p:cNvSpPr>
              <p:nvPr/>
            </p:nvSpPr>
            <p:spPr bwMode="auto">
              <a:xfrm>
                <a:off x="4202"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24" name="Freeform 2308"/>
              <p:cNvSpPr>
                <a:spLocks/>
              </p:cNvSpPr>
              <p:nvPr/>
            </p:nvSpPr>
            <p:spPr bwMode="auto">
              <a:xfrm>
                <a:off x="3129" y="216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25" name="Freeform 2309"/>
              <p:cNvSpPr>
                <a:spLocks/>
              </p:cNvSpPr>
              <p:nvPr/>
            </p:nvSpPr>
            <p:spPr bwMode="auto">
              <a:xfrm>
                <a:off x="4323"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26" name="Freeform 2310"/>
              <p:cNvSpPr>
                <a:spLocks/>
              </p:cNvSpPr>
              <p:nvPr/>
            </p:nvSpPr>
            <p:spPr bwMode="auto">
              <a:xfrm>
                <a:off x="4207"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27" name="Freeform 2311"/>
              <p:cNvSpPr>
                <a:spLocks/>
              </p:cNvSpPr>
              <p:nvPr/>
            </p:nvSpPr>
            <p:spPr bwMode="auto">
              <a:xfrm>
                <a:off x="4066"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28" name="Freeform 2312"/>
              <p:cNvSpPr>
                <a:spLocks/>
              </p:cNvSpPr>
              <p:nvPr/>
            </p:nvSpPr>
            <p:spPr bwMode="auto">
              <a:xfrm>
                <a:off x="4391" y="11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29" name="Freeform 2313"/>
              <p:cNvSpPr>
                <a:spLocks/>
              </p:cNvSpPr>
              <p:nvPr/>
            </p:nvSpPr>
            <p:spPr bwMode="auto">
              <a:xfrm>
                <a:off x="4260"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30" name="Freeform 2314"/>
              <p:cNvSpPr>
                <a:spLocks/>
              </p:cNvSpPr>
              <p:nvPr/>
            </p:nvSpPr>
            <p:spPr bwMode="auto">
              <a:xfrm>
                <a:off x="4276"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31" name="Freeform 2315"/>
              <p:cNvSpPr>
                <a:spLocks/>
              </p:cNvSpPr>
              <p:nvPr/>
            </p:nvSpPr>
            <p:spPr bwMode="auto">
              <a:xfrm>
                <a:off x="3679"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32" name="Freeform 2316"/>
              <p:cNvSpPr>
                <a:spLocks/>
              </p:cNvSpPr>
              <p:nvPr/>
            </p:nvSpPr>
            <p:spPr bwMode="auto">
              <a:xfrm>
                <a:off x="3925" y="200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33" name="Freeform 2317"/>
              <p:cNvSpPr>
                <a:spLocks/>
              </p:cNvSpPr>
              <p:nvPr/>
            </p:nvSpPr>
            <p:spPr bwMode="auto">
              <a:xfrm>
                <a:off x="2836" y="2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34" name="Freeform 2318"/>
              <p:cNvSpPr>
                <a:spLocks/>
              </p:cNvSpPr>
              <p:nvPr/>
            </p:nvSpPr>
            <p:spPr bwMode="auto">
              <a:xfrm>
                <a:off x="3579" y="202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35" name="Freeform 2319"/>
              <p:cNvSpPr>
                <a:spLocks/>
              </p:cNvSpPr>
              <p:nvPr/>
            </p:nvSpPr>
            <p:spPr bwMode="auto">
              <a:xfrm>
                <a:off x="4344"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36" name="Freeform 2320"/>
              <p:cNvSpPr>
                <a:spLocks/>
              </p:cNvSpPr>
              <p:nvPr/>
            </p:nvSpPr>
            <p:spPr bwMode="auto">
              <a:xfrm>
                <a:off x="3035" y="20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37" name="Freeform 2321"/>
              <p:cNvSpPr>
                <a:spLocks/>
              </p:cNvSpPr>
              <p:nvPr/>
            </p:nvSpPr>
            <p:spPr bwMode="auto">
              <a:xfrm>
                <a:off x="2951" y="22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38" name="Freeform 2322"/>
              <p:cNvSpPr>
                <a:spLocks/>
              </p:cNvSpPr>
              <p:nvPr/>
            </p:nvSpPr>
            <p:spPr bwMode="auto">
              <a:xfrm>
                <a:off x="2642" y="197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39" name="Freeform 2323"/>
              <p:cNvSpPr>
                <a:spLocks/>
              </p:cNvSpPr>
              <p:nvPr/>
            </p:nvSpPr>
            <p:spPr bwMode="auto">
              <a:xfrm>
                <a:off x="4239"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40" name="Freeform 2324"/>
              <p:cNvSpPr>
                <a:spLocks/>
              </p:cNvSpPr>
              <p:nvPr/>
            </p:nvSpPr>
            <p:spPr bwMode="auto">
              <a:xfrm>
                <a:off x="3254" y="191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41" name="Freeform 2325"/>
              <p:cNvSpPr>
                <a:spLocks/>
              </p:cNvSpPr>
              <p:nvPr/>
            </p:nvSpPr>
            <p:spPr bwMode="auto">
              <a:xfrm>
                <a:off x="4187" y="1178"/>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42" name="Freeform 2326"/>
              <p:cNvSpPr>
                <a:spLocks/>
              </p:cNvSpPr>
              <p:nvPr/>
            </p:nvSpPr>
            <p:spPr bwMode="auto">
              <a:xfrm>
                <a:off x="4386" y="1445"/>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43" name="Freeform 2327"/>
              <p:cNvSpPr>
                <a:spLocks/>
              </p:cNvSpPr>
              <p:nvPr/>
            </p:nvSpPr>
            <p:spPr bwMode="auto">
              <a:xfrm>
                <a:off x="3035" y="2446"/>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44" name="Freeform 2328"/>
              <p:cNvSpPr>
                <a:spLocks/>
              </p:cNvSpPr>
              <p:nvPr/>
            </p:nvSpPr>
            <p:spPr bwMode="auto">
              <a:xfrm>
                <a:off x="4087"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45" name="Freeform 2329"/>
              <p:cNvSpPr>
                <a:spLocks/>
              </p:cNvSpPr>
              <p:nvPr/>
            </p:nvSpPr>
            <p:spPr bwMode="auto">
              <a:xfrm>
                <a:off x="3694" y="177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46" name="Freeform 2330"/>
              <p:cNvSpPr>
                <a:spLocks/>
              </p:cNvSpPr>
              <p:nvPr/>
            </p:nvSpPr>
            <p:spPr bwMode="auto">
              <a:xfrm>
                <a:off x="3029" y="193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47" name="Freeform 2331"/>
              <p:cNvSpPr>
                <a:spLocks/>
              </p:cNvSpPr>
              <p:nvPr/>
            </p:nvSpPr>
            <p:spPr bwMode="auto">
              <a:xfrm>
                <a:off x="4433"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48" name="Freeform 2332"/>
              <p:cNvSpPr>
                <a:spLocks/>
              </p:cNvSpPr>
              <p:nvPr/>
            </p:nvSpPr>
            <p:spPr bwMode="auto">
              <a:xfrm>
                <a:off x="3186" y="199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49" name="Freeform 2333"/>
              <p:cNvSpPr>
                <a:spLocks/>
              </p:cNvSpPr>
              <p:nvPr/>
            </p:nvSpPr>
            <p:spPr bwMode="auto">
              <a:xfrm>
                <a:off x="4176"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50" name="Freeform 2334"/>
              <p:cNvSpPr>
                <a:spLocks/>
              </p:cNvSpPr>
              <p:nvPr/>
            </p:nvSpPr>
            <p:spPr bwMode="auto">
              <a:xfrm>
                <a:off x="4171"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51" name="Freeform 2335"/>
              <p:cNvSpPr>
                <a:spLocks/>
              </p:cNvSpPr>
              <p:nvPr/>
            </p:nvSpPr>
            <p:spPr bwMode="auto">
              <a:xfrm>
                <a:off x="4134" y="1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52" name="Freeform 2336"/>
              <p:cNvSpPr>
                <a:spLocks/>
              </p:cNvSpPr>
              <p:nvPr/>
            </p:nvSpPr>
            <p:spPr bwMode="auto">
              <a:xfrm>
                <a:off x="3679"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53" name="Freeform 2337"/>
              <p:cNvSpPr>
                <a:spLocks/>
              </p:cNvSpPr>
              <p:nvPr/>
            </p:nvSpPr>
            <p:spPr bwMode="auto">
              <a:xfrm>
                <a:off x="4056"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54" name="Freeform 2338"/>
              <p:cNvSpPr>
                <a:spLocks/>
              </p:cNvSpPr>
              <p:nvPr/>
            </p:nvSpPr>
            <p:spPr bwMode="auto">
              <a:xfrm>
                <a:off x="2207" y="23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55" name="Freeform 2339"/>
              <p:cNvSpPr>
                <a:spLocks/>
              </p:cNvSpPr>
              <p:nvPr/>
            </p:nvSpPr>
            <p:spPr bwMode="auto">
              <a:xfrm>
                <a:off x="2579" y="178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56" name="Freeform 2340"/>
              <p:cNvSpPr>
                <a:spLocks/>
              </p:cNvSpPr>
              <p:nvPr/>
            </p:nvSpPr>
            <p:spPr bwMode="auto">
              <a:xfrm>
                <a:off x="4370"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57" name="Freeform 2341"/>
              <p:cNvSpPr>
                <a:spLocks/>
              </p:cNvSpPr>
              <p:nvPr/>
            </p:nvSpPr>
            <p:spPr bwMode="auto">
              <a:xfrm>
                <a:off x="2977" y="20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58" name="Freeform 2342"/>
              <p:cNvSpPr>
                <a:spLocks/>
              </p:cNvSpPr>
              <p:nvPr/>
            </p:nvSpPr>
            <p:spPr bwMode="auto">
              <a:xfrm>
                <a:off x="2768" y="167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59" name="Freeform 2343"/>
              <p:cNvSpPr>
                <a:spLocks/>
              </p:cNvSpPr>
              <p:nvPr/>
            </p:nvSpPr>
            <p:spPr bwMode="auto">
              <a:xfrm>
                <a:off x="3490" y="140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60" name="Freeform 2344"/>
              <p:cNvSpPr>
                <a:spLocks/>
              </p:cNvSpPr>
              <p:nvPr/>
            </p:nvSpPr>
            <p:spPr bwMode="auto">
              <a:xfrm>
                <a:off x="4056" y="15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61" name="Freeform 2345"/>
              <p:cNvSpPr>
                <a:spLocks/>
              </p:cNvSpPr>
              <p:nvPr/>
            </p:nvSpPr>
            <p:spPr bwMode="auto">
              <a:xfrm>
                <a:off x="4302"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62" name="Freeform 2346"/>
              <p:cNvSpPr>
                <a:spLocks/>
              </p:cNvSpPr>
              <p:nvPr/>
            </p:nvSpPr>
            <p:spPr bwMode="auto">
              <a:xfrm>
                <a:off x="4098" y="1435"/>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63" name="Freeform 2347"/>
              <p:cNvSpPr>
                <a:spLocks/>
              </p:cNvSpPr>
              <p:nvPr/>
            </p:nvSpPr>
            <p:spPr bwMode="auto">
              <a:xfrm>
                <a:off x="3752" y="18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64" name="Freeform 2348"/>
              <p:cNvSpPr>
                <a:spLocks/>
              </p:cNvSpPr>
              <p:nvPr/>
            </p:nvSpPr>
            <p:spPr bwMode="auto">
              <a:xfrm>
                <a:off x="4171"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65" name="Freeform 2349"/>
              <p:cNvSpPr>
                <a:spLocks/>
              </p:cNvSpPr>
              <p:nvPr/>
            </p:nvSpPr>
            <p:spPr bwMode="auto">
              <a:xfrm>
                <a:off x="3872" y="15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66" name="Freeform 2350"/>
              <p:cNvSpPr>
                <a:spLocks/>
              </p:cNvSpPr>
              <p:nvPr/>
            </p:nvSpPr>
            <p:spPr bwMode="auto">
              <a:xfrm>
                <a:off x="3679" y="173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67" name="Freeform 2351"/>
              <p:cNvSpPr>
                <a:spLocks/>
              </p:cNvSpPr>
              <p:nvPr/>
            </p:nvSpPr>
            <p:spPr bwMode="auto">
              <a:xfrm>
                <a:off x="3799" y="161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68" name="Freeform 2352"/>
              <p:cNvSpPr>
                <a:spLocks/>
              </p:cNvSpPr>
              <p:nvPr/>
            </p:nvSpPr>
            <p:spPr bwMode="auto">
              <a:xfrm>
                <a:off x="2359" y="14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69" name="Freeform 2353"/>
              <p:cNvSpPr>
                <a:spLocks/>
              </p:cNvSpPr>
              <p:nvPr/>
            </p:nvSpPr>
            <p:spPr bwMode="auto">
              <a:xfrm>
                <a:off x="3726" y="15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70" name="Freeform 2354"/>
              <p:cNvSpPr>
                <a:spLocks/>
              </p:cNvSpPr>
              <p:nvPr/>
            </p:nvSpPr>
            <p:spPr bwMode="auto">
              <a:xfrm>
                <a:off x="3825" y="163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71" name="Freeform 2355"/>
              <p:cNvSpPr>
                <a:spLocks/>
              </p:cNvSpPr>
              <p:nvPr/>
            </p:nvSpPr>
            <p:spPr bwMode="auto">
              <a:xfrm>
                <a:off x="3527" y="115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72" name="Freeform 2356"/>
              <p:cNvSpPr>
                <a:spLocks/>
              </p:cNvSpPr>
              <p:nvPr/>
            </p:nvSpPr>
            <p:spPr bwMode="auto">
              <a:xfrm>
                <a:off x="4139" y="132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73" name="Freeform 2357"/>
              <p:cNvSpPr>
                <a:spLocks/>
              </p:cNvSpPr>
              <p:nvPr/>
            </p:nvSpPr>
            <p:spPr bwMode="auto">
              <a:xfrm>
                <a:off x="3453" y="13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74" name="Freeform 2358"/>
              <p:cNvSpPr>
                <a:spLocks/>
              </p:cNvSpPr>
              <p:nvPr/>
            </p:nvSpPr>
            <p:spPr bwMode="auto">
              <a:xfrm>
                <a:off x="2961" y="201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75" name="Freeform 2359"/>
              <p:cNvSpPr>
                <a:spLocks/>
              </p:cNvSpPr>
              <p:nvPr/>
            </p:nvSpPr>
            <p:spPr bwMode="auto">
              <a:xfrm>
                <a:off x="4056"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76" name="Freeform 2360"/>
              <p:cNvSpPr>
                <a:spLocks/>
              </p:cNvSpPr>
              <p:nvPr/>
            </p:nvSpPr>
            <p:spPr bwMode="auto">
              <a:xfrm>
                <a:off x="4297" y="138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77" name="Freeform 2361"/>
              <p:cNvSpPr>
                <a:spLocks/>
              </p:cNvSpPr>
              <p:nvPr/>
            </p:nvSpPr>
            <p:spPr bwMode="auto">
              <a:xfrm>
                <a:off x="3364" y="174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78" name="Freeform 2362"/>
              <p:cNvSpPr>
                <a:spLocks/>
              </p:cNvSpPr>
              <p:nvPr/>
            </p:nvSpPr>
            <p:spPr bwMode="auto">
              <a:xfrm>
                <a:off x="4228"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79" name="Freeform 2363"/>
              <p:cNvSpPr>
                <a:spLocks/>
              </p:cNvSpPr>
              <p:nvPr/>
            </p:nvSpPr>
            <p:spPr bwMode="auto">
              <a:xfrm>
                <a:off x="3239" y="192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80" name="Freeform 2364"/>
              <p:cNvSpPr>
                <a:spLocks/>
              </p:cNvSpPr>
              <p:nvPr/>
            </p:nvSpPr>
            <p:spPr bwMode="auto">
              <a:xfrm>
                <a:off x="3380" y="2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81" name="Freeform 2365"/>
              <p:cNvSpPr>
                <a:spLocks/>
              </p:cNvSpPr>
              <p:nvPr/>
            </p:nvSpPr>
            <p:spPr bwMode="auto">
              <a:xfrm>
                <a:off x="4291"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82" name="Freeform 2366"/>
              <p:cNvSpPr>
                <a:spLocks/>
              </p:cNvSpPr>
              <p:nvPr/>
            </p:nvSpPr>
            <p:spPr bwMode="auto">
              <a:xfrm>
                <a:off x="4249"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83" name="Freeform 2367"/>
              <p:cNvSpPr>
                <a:spLocks/>
              </p:cNvSpPr>
              <p:nvPr/>
            </p:nvSpPr>
            <p:spPr bwMode="auto">
              <a:xfrm>
                <a:off x="2741" y="162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84" name="Freeform 2368"/>
              <p:cNvSpPr>
                <a:spLocks/>
              </p:cNvSpPr>
              <p:nvPr/>
            </p:nvSpPr>
            <p:spPr bwMode="auto">
              <a:xfrm>
                <a:off x="4187" y="123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85" name="Freeform 2369"/>
              <p:cNvSpPr>
                <a:spLocks/>
              </p:cNvSpPr>
              <p:nvPr/>
            </p:nvSpPr>
            <p:spPr bwMode="auto">
              <a:xfrm>
                <a:off x="4323"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86" name="Freeform 2370"/>
              <p:cNvSpPr>
                <a:spLocks/>
              </p:cNvSpPr>
              <p:nvPr/>
            </p:nvSpPr>
            <p:spPr bwMode="auto">
              <a:xfrm>
                <a:off x="4092"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87" name="Freeform 2371"/>
              <p:cNvSpPr>
                <a:spLocks/>
              </p:cNvSpPr>
              <p:nvPr/>
            </p:nvSpPr>
            <p:spPr bwMode="auto">
              <a:xfrm>
                <a:off x="3909"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88" name="Freeform 2372"/>
              <p:cNvSpPr>
                <a:spLocks/>
              </p:cNvSpPr>
              <p:nvPr/>
            </p:nvSpPr>
            <p:spPr bwMode="auto">
              <a:xfrm>
                <a:off x="4166"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89" name="Freeform 2373"/>
              <p:cNvSpPr>
                <a:spLocks/>
              </p:cNvSpPr>
              <p:nvPr/>
            </p:nvSpPr>
            <p:spPr bwMode="auto">
              <a:xfrm>
                <a:off x="4029" y="1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90" name="Freeform 2374"/>
              <p:cNvSpPr>
                <a:spLocks/>
              </p:cNvSpPr>
              <p:nvPr/>
            </p:nvSpPr>
            <p:spPr bwMode="auto">
              <a:xfrm>
                <a:off x="2485" y="2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91" name="Freeform 2375"/>
              <p:cNvSpPr>
                <a:spLocks/>
              </p:cNvSpPr>
              <p:nvPr/>
            </p:nvSpPr>
            <p:spPr bwMode="auto">
              <a:xfrm>
                <a:off x="4239"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92" name="Freeform 2376"/>
              <p:cNvSpPr>
                <a:spLocks/>
              </p:cNvSpPr>
              <p:nvPr/>
            </p:nvSpPr>
            <p:spPr bwMode="auto">
              <a:xfrm>
                <a:off x="4192"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93" name="Freeform 2377"/>
              <p:cNvSpPr>
                <a:spLocks/>
              </p:cNvSpPr>
              <p:nvPr/>
            </p:nvSpPr>
            <p:spPr bwMode="auto">
              <a:xfrm>
                <a:off x="3972" y="14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94" name="Freeform 2378"/>
              <p:cNvSpPr>
                <a:spLocks/>
              </p:cNvSpPr>
              <p:nvPr/>
            </p:nvSpPr>
            <p:spPr bwMode="auto">
              <a:xfrm>
                <a:off x="3103" y="139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95" name="Freeform 2379"/>
              <p:cNvSpPr>
                <a:spLocks/>
              </p:cNvSpPr>
              <p:nvPr/>
            </p:nvSpPr>
            <p:spPr bwMode="auto">
              <a:xfrm>
                <a:off x="4443" y="11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96" name="Freeform 2380"/>
              <p:cNvSpPr>
                <a:spLocks/>
              </p:cNvSpPr>
              <p:nvPr/>
            </p:nvSpPr>
            <p:spPr bwMode="auto">
              <a:xfrm>
                <a:off x="4249"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97" name="Freeform 2381"/>
              <p:cNvSpPr>
                <a:spLocks/>
              </p:cNvSpPr>
              <p:nvPr/>
            </p:nvSpPr>
            <p:spPr bwMode="auto">
              <a:xfrm>
                <a:off x="4365" y="103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798" name="Freeform 2382"/>
              <p:cNvSpPr>
                <a:spLocks/>
              </p:cNvSpPr>
              <p:nvPr/>
            </p:nvSpPr>
            <p:spPr bwMode="auto">
              <a:xfrm>
                <a:off x="2877" y="24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799" name="Freeform 2383"/>
              <p:cNvSpPr>
                <a:spLocks/>
              </p:cNvSpPr>
              <p:nvPr/>
            </p:nvSpPr>
            <p:spPr bwMode="auto">
              <a:xfrm>
                <a:off x="4197"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00" name="Freeform 2384"/>
              <p:cNvSpPr>
                <a:spLocks/>
              </p:cNvSpPr>
              <p:nvPr/>
            </p:nvSpPr>
            <p:spPr bwMode="auto">
              <a:xfrm>
                <a:off x="4087"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01" name="Freeform 2385"/>
              <p:cNvSpPr>
                <a:spLocks/>
              </p:cNvSpPr>
              <p:nvPr/>
            </p:nvSpPr>
            <p:spPr bwMode="auto">
              <a:xfrm>
                <a:off x="4171"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02" name="Freeform 2386"/>
              <p:cNvSpPr>
                <a:spLocks/>
              </p:cNvSpPr>
              <p:nvPr/>
            </p:nvSpPr>
            <p:spPr bwMode="auto">
              <a:xfrm>
                <a:off x="4129"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03" name="Freeform 2387"/>
              <p:cNvSpPr>
                <a:spLocks/>
              </p:cNvSpPr>
              <p:nvPr/>
            </p:nvSpPr>
            <p:spPr bwMode="auto">
              <a:xfrm>
                <a:off x="4108"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04" name="Freeform 2388"/>
              <p:cNvSpPr>
                <a:spLocks/>
              </p:cNvSpPr>
              <p:nvPr/>
            </p:nvSpPr>
            <p:spPr bwMode="auto">
              <a:xfrm>
                <a:off x="3993" y="14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05" name="Freeform 2389"/>
              <p:cNvSpPr>
                <a:spLocks/>
              </p:cNvSpPr>
              <p:nvPr/>
            </p:nvSpPr>
            <p:spPr bwMode="auto">
              <a:xfrm>
                <a:off x="2883" y="2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06" name="Freeform 2390"/>
              <p:cNvSpPr>
                <a:spLocks/>
              </p:cNvSpPr>
              <p:nvPr/>
            </p:nvSpPr>
            <p:spPr bwMode="auto">
              <a:xfrm>
                <a:off x="3810" y="1372"/>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07" name="Freeform 2391"/>
              <p:cNvSpPr>
                <a:spLocks/>
              </p:cNvSpPr>
              <p:nvPr/>
            </p:nvSpPr>
            <p:spPr bwMode="auto">
              <a:xfrm>
                <a:off x="4317"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08" name="Freeform 2392"/>
              <p:cNvSpPr>
                <a:spLocks/>
              </p:cNvSpPr>
              <p:nvPr/>
            </p:nvSpPr>
            <p:spPr bwMode="auto">
              <a:xfrm>
                <a:off x="4270" y="10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09" name="Freeform 2393"/>
              <p:cNvSpPr>
                <a:spLocks/>
              </p:cNvSpPr>
              <p:nvPr/>
            </p:nvSpPr>
            <p:spPr bwMode="auto">
              <a:xfrm>
                <a:off x="4092" y="14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10" name="Freeform 2394"/>
              <p:cNvSpPr>
                <a:spLocks/>
              </p:cNvSpPr>
              <p:nvPr/>
            </p:nvSpPr>
            <p:spPr bwMode="auto">
              <a:xfrm>
                <a:off x="3558" y="194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11" name="Freeform 2395"/>
              <p:cNvSpPr>
                <a:spLocks/>
              </p:cNvSpPr>
              <p:nvPr/>
            </p:nvSpPr>
            <p:spPr bwMode="auto">
              <a:xfrm>
                <a:off x="2014" y="2283"/>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12" name="Freeform 2396"/>
              <p:cNvSpPr>
                <a:spLocks/>
              </p:cNvSpPr>
              <p:nvPr/>
            </p:nvSpPr>
            <p:spPr bwMode="auto">
              <a:xfrm>
                <a:off x="2956" y="2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13" name="Freeform 2397"/>
              <p:cNvSpPr>
                <a:spLocks/>
              </p:cNvSpPr>
              <p:nvPr/>
            </p:nvSpPr>
            <p:spPr bwMode="auto">
              <a:xfrm>
                <a:off x="3469" y="178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14" name="Freeform 2398"/>
              <p:cNvSpPr>
                <a:spLocks/>
              </p:cNvSpPr>
              <p:nvPr/>
            </p:nvSpPr>
            <p:spPr bwMode="auto">
              <a:xfrm>
                <a:off x="4145"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15" name="Freeform 2399"/>
              <p:cNvSpPr>
                <a:spLocks/>
              </p:cNvSpPr>
              <p:nvPr/>
            </p:nvSpPr>
            <p:spPr bwMode="auto">
              <a:xfrm>
                <a:off x="4197"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16" name="Freeform 2400"/>
              <p:cNvSpPr>
                <a:spLocks/>
              </p:cNvSpPr>
              <p:nvPr/>
            </p:nvSpPr>
            <p:spPr bwMode="auto">
              <a:xfrm>
                <a:off x="4145"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17" name="Freeform 2401"/>
              <p:cNvSpPr>
                <a:spLocks/>
              </p:cNvSpPr>
              <p:nvPr/>
            </p:nvSpPr>
            <p:spPr bwMode="auto">
              <a:xfrm>
                <a:off x="4050"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18" name="Freeform 2402"/>
              <p:cNvSpPr>
                <a:spLocks/>
              </p:cNvSpPr>
              <p:nvPr/>
            </p:nvSpPr>
            <p:spPr bwMode="auto">
              <a:xfrm>
                <a:off x="4354"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19" name="Freeform 2403"/>
              <p:cNvSpPr>
                <a:spLocks/>
              </p:cNvSpPr>
              <p:nvPr/>
            </p:nvSpPr>
            <p:spPr bwMode="auto">
              <a:xfrm>
                <a:off x="3616"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20" name="Freeform 2404"/>
              <p:cNvSpPr>
                <a:spLocks/>
              </p:cNvSpPr>
              <p:nvPr/>
            </p:nvSpPr>
            <p:spPr bwMode="auto">
              <a:xfrm>
                <a:off x="4207" y="113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21" name="Freeform 2405"/>
              <p:cNvSpPr>
                <a:spLocks/>
              </p:cNvSpPr>
              <p:nvPr/>
            </p:nvSpPr>
            <p:spPr bwMode="auto">
              <a:xfrm>
                <a:off x="4155" y="158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22" name="Freeform 2406"/>
              <p:cNvSpPr>
                <a:spLocks/>
              </p:cNvSpPr>
              <p:nvPr/>
            </p:nvSpPr>
            <p:spPr bwMode="auto">
              <a:xfrm>
                <a:off x="3380"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23" name="Freeform 2407"/>
              <p:cNvSpPr>
                <a:spLocks/>
              </p:cNvSpPr>
              <p:nvPr/>
            </p:nvSpPr>
            <p:spPr bwMode="auto">
              <a:xfrm>
                <a:off x="3595" y="188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24" name="Freeform 2408"/>
              <p:cNvSpPr>
                <a:spLocks/>
              </p:cNvSpPr>
              <p:nvPr/>
            </p:nvSpPr>
            <p:spPr bwMode="auto">
              <a:xfrm>
                <a:off x="3155" y="2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25" name="Freeform 2409"/>
              <p:cNvSpPr>
                <a:spLocks/>
              </p:cNvSpPr>
              <p:nvPr/>
            </p:nvSpPr>
            <p:spPr bwMode="auto">
              <a:xfrm>
                <a:off x="3621" y="147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26" name="Freeform 2410"/>
              <p:cNvSpPr>
                <a:spLocks/>
              </p:cNvSpPr>
              <p:nvPr/>
            </p:nvSpPr>
            <p:spPr bwMode="auto">
              <a:xfrm>
                <a:off x="4323" y="152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27" name="Freeform 2411"/>
              <p:cNvSpPr>
                <a:spLocks/>
              </p:cNvSpPr>
              <p:nvPr/>
            </p:nvSpPr>
            <p:spPr bwMode="auto">
              <a:xfrm>
                <a:off x="4160"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28" name="Freeform 2412"/>
              <p:cNvSpPr>
                <a:spLocks/>
              </p:cNvSpPr>
              <p:nvPr/>
            </p:nvSpPr>
            <p:spPr bwMode="auto">
              <a:xfrm>
                <a:off x="4050" y="13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29" name="Freeform 2413"/>
              <p:cNvSpPr>
                <a:spLocks/>
              </p:cNvSpPr>
              <p:nvPr/>
            </p:nvSpPr>
            <p:spPr bwMode="auto">
              <a:xfrm>
                <a:off x="4045"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30" name="Freeform 2414"/>
              <p:cNvSpPr>
                <a:spLocks/>
              </p:cNvSpPr>
              <p:nvPr/>
            </p:nvSpPr>
            <p:spPr bwMode="auto">
              <a:xfrm>
                <a:off x="2788" y="2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31" name="Freeform 2415"/>
              <p:cNvSpPr>
                <a:spLocks/>
              </p:cNvSpPr>
              <p:nvPr/>
            </p:nvSpPr>
            <p:spPr bwMode="auto">
              <a:xfrm>
                <a:off x="4239"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32" name="Freeform 2416"/>
              <p:cNvSpPr>
                <a:spLocks/>
              </p:cNvSpPr>
              <p:nvPr/>
            </p:nvSpPr>
            <p:spPr bwMode="auto">
              <a:xfrm>
                <a:off x="4192"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33" name="Freeform 2417"/>
              <p:cNvSpPr>
                <a:spLocks/>
              </p:cNvSpPr>
              <p:nvPr/>
            </p:nvSpPr>
            <p:spPr bwMode="auto">
              <a:xfrm>
                <a:off x="3611" y="18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34" name="Freeform 2418"/>
              <p:cNvSpPr>
                <a:spLocks/>
              </p:cNvSpPr>
              <p:nvPr/>
            </p:nvSpPr>
            <p:spPr bwMode="auto">
              <a:xfrm>
                <a:off x="4391" y="11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35" name="Freeform 2419"/>
              <p:cNvSpPr>
                <a:spLocks/>
              </p:cNvSpPr>
              <p:nvPr/>
            </p:nvSpPr>
            <p:spPr bwMode="auto">
              <a:xfrm>
                <a:off x="3181" y="182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5" name="Group 2621"/>
            <p:cNvGrpSpPr>
              <a:grpSpLocks/>
            </p:cNvGrpSpPr>
            <p:nvPr/>
          </p:nvGrpSpPr>
          <p:grpSpPr bwMode="auto">
            <a:xfrm>
              <a:off x="1485" y="885"/>
              <a:ext cx="2974" cy="1733"/>
              <a:chOff x="1485" y="885"/>
              <a:chExt cx="2974" cy="1733"/>
            </a:xfrm>
          </p:grpSpPr>
          <p:sp>
            <p:nvSpPr>
              <p:cNvPr id="318837" name="Freeform 2421"/>
              <p:cNvSpPr>
                <a:spLocks/>
              </p:cNvSpPr>
              <p:nvPr/>
            </p:nvSpPr>
            <p:spPr bwMode="auto">
              <a:xfrm>
                <a:off x="3663" y="186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38" name="Freeform 2422"/>
              <p:cNvSpPr>
                <a:spLocks/>
              </p:cNvSpPr>
              <p:nvPr/>
            </p:nvSpPr>
            <p:spPr bwMode="auto">
              <a:xfrm>
                <a:off x="2940" y="200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39" name="Freeform 2423"/>
              <p:cNvSpPr>
                <a:spLocks/>
              </p:cNvSpPr>
              <p:nvPr/>
            </p:nvSpPr>
            <p:spPr bwMode="auto">
              <a:xfrm>
                <a:off x="4249" y="10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40" name="Freeform 2424"/>
              <p:cNvSpPr>
                <a:spLocks/>
              </p:cNvSpPr>
              <p:nvPr/>
            </p:nvSpPr>
            <p:spPr bwMode="auto">
              <a:xfrm>
                <a:off x="4249"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41" name="Freeform 2425"/>
              <p:cNvSpPr>
                <a:spLocks/>
              </p:cNvSpPr>
              <p:nvPr/>
            </p:nvSpPr>
            <p:spPr bwMode="auto">
              <a:xfrm>
                <a:off x="3427" y="249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42" name="Freeform 2426"/>
              <p:cNvSpPr>
                <a:spLocks/>
              </p:cNvSpPr>
              <p:nvPr/>
            </p:nvSpPr>
            <p:spPr bwMode="auto">
              <a:xfrm>
                <a:off x="4145"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43" name="Freeform 2427"/>
              <p:cNvSpPr>
                <a:spLocks/>
              </p:cNvSpPr>
              <p:nvPr/>
            </p:nvSpPr>
            <p:spPr bwMode="auto">
              <a:xfrm>
                <a:off x="2197" y="185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44" name="Freeform 2428"/>
              <p:cNvSpPr>
                <a:spLocks/>
              </p:cNvSpPr>
              <p:nvPr/>
            </p:nvSpPr>
            <p:spPr bwMode="auto">
              <a:xfrm>
                <a:off x="4349" y="106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45" name="Freeform 2429"/>
              <p:cNvSpPr>
                <a:spLocks/>
              </p:cNvSpPr>
              <p:nvPr/>
            </p:nvSpPr>
            <p:spPr bwMode="auto">
              <a:xfrm>
                <a:off x="3783"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46" name="Freeform 2430"/>
              <p:cNvSpPr>
                <a:spLocks/>
              </p:cNvSpPr>
              <p:nvPr/>
            </p:nvSpPr>
            <p:spPr bwMode="auto">
              <a:xfrm>
                <a:off x="4129"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47" name="Freeform 2431"/>
              <p:cNvSpPr>
                <a:spLocks/>
              </p:cNvSpPr>
              <p:nvPr/>
            </p:nvSpPr>
            <p:spPr bwMode="auto">
              <a:xfrm>
                <a:off x="4103"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48" name="Freeform 2432"/>
              <p:cNvSpPr>
                <a:spLocks/>
              </p:cNvSpPr>
              <p:nvPr/>
            </p:nvSpPr>
            <p:spPr bwMode="auto">
              <a:xfrm>
                <a:off x="4077" y="122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49" name="Freeform 2433"/>
              <p:cNvSpPr>
                <a:spLocks/>
              </p:cNvSpPr>
              <p:nvPr/>
            </p:nvSpPr>
            <p:spPr bwMode="auto">
              <a:xfrm>
                <a:off x="4307"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50" name="Freeform 2434"/>
              <p:cNvSpPr>
                <a:spLocks/>
              </p:cNvSpPr>
              <p:nvPr/>
            </p:nvSpPr>
            <p:spPr bwMode="auto">
              <a:xfrm>
                <a:off x="3312" y="1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51" name="Freeform 2435"/>
              <p:cNvSpPr>
                <a:spLocks/>
              </p:cNvSpPr>
              <p:nvPr/>
            </p:nvSpPr>
            <p:spPr bwMode="auto">
              <a:xfrm>
                <a:off x="4433"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52" name="Freeform 2436"/>
              <p:cNvSpPr>
                <a:spLocks/>
              </p:cNvSpPr>
              <p:nvPr/>
            </p:nvSpPr>
            <p:spPr bwMode="auto">
              <a:xfrm>
                <a:off x="3689" y="148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53" name="Freeform 2437"/>
              <p:cNvSpPr>
                <a:spLocks/>
              </p:cNvSpPr>
              <p:nvPr/>
            </p:nvSpPr>
            <p:spPr bwMode="auto">
              <a:xfrm>
                <a:off x="3789" y="184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54" name="Freeform 2438"/>
              <p:cNvSpPr>
                <a:spLocks/>
              </p:cNvSpPr>
              <p:nvPr/>
            </p:nvSpPr>
            <p:spPr bwMode="auto">
              <a:xfrm>
                <a:off x="4061"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55" name="Freeform 2439"/>
              <p:cNvSpPr>
                <a:spLocks/>
              </p:cNvSpPr>
              <p:nvPr/>
            </p:nvSpPr>
            <p:spPr bwMode="auto">
              <a:xfrm>
                <a:off x="4103"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56" name="Freeform 2440"/>
              <p:cNvSpPr>
                <a:spLocks/>
              </p:cNvSpPr>
              <p:nvPr/>
            </p:nvSpPr>
            <p:spPr bwMode="auto">
              <a:xfrm>
                <a:off x="3836" y="158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57" name="Freeform 2441"/>
              <p:cNvSpPr>
                <a:spLocks/>
              </p:cNvSpPr>
              <p:nvPr/>
            </p:nvSpPr>
            <p:spPr bwMode="auto">
              <a:xfrm>
                <a:off x="2731" y="203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58" name="Freeform 2442"/>
              <p:cNvSpPr>
                <a:spLocks/>
              </p:cNvSpPr>
              <p:nvPr/>
            </p:nvSpPr>
            <p:spPr bwMode="auto">
              <a:xfrm>
                <a:off x="4207" y="101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59" name="Freeform 2443"/>
              <p:cNvSpPr>
                <a:spLocks/>
              </p:cNvSpPr>
              <p:nvPr/>
            </p:nvSpPr>
            <p:spPr bwMode="auto">
              <a:xfrm>
                <a:off x="4291" y="14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60" name="Freeform 2444"/>
              <p:cNvSpPr>
                <a:spLocks/>
              </p:cNvSpPr>
              <p:nvPr/>
            </p:nvSpPr>
            <p:spPr bwMode="auto">
              <a:xfrm>
                <a:off x="3841" y="16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61" name="Freeform 2445"/>
              <p:cNvSpPr>
                <a:spLocks/>
              </p:cNvSpPr>
              <p:nvPr/>
            </p:nvSpPr>
            <p:spPr bwMode="auto">
              <a:xfrm>
                <a:off x="2925" y="184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62" name="Freeform 2446"/>
              <p:cNvSpPr>
                <a:spLocks/>
              </p:cNvSpPr>
              <p:nvPr/>
            </p:nvSpPr>
            <p:spPr bwMode="auto">
              <a:xfrm>
                <a:off x="4370" y="1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63" name="Freeform 2447"/>
              <p:cNvSpPr>
                <a:spLocks/>
              </p:cNvSpPr>
              <p:nvPr/>
            </p:nvSpPr>
            <p:spPr bwMode="auto">
              <a:xfrm>
                <a:off x="3747" y="13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64" name="Freeform 2448"/>
              <p:cNvSpPr>
                <a:spLocks/>
              </p:cNvSpPr>
              <p:nvPr/>
            </p:nvSpPr>
            <p:spPr bwMode="auto">
              <a:xfrm>
                <a:off x="4071" y="134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65" name="Freeform 2449"/>
              <p:cNvSpPr>
                <a:spLocks/>
              </p:cNvSpPr>
              <p:nvPr/>
            </p:nvSpPr>
            <p:spPr bwMode="auto">
              <a:xfrm>
                <a:off x="4213"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66" name="Freeform 2450"/>
              <p:cNvSpPr>
                <a:spLocks/>
              </p:cNvSpPr>
              <p:nvPr/>
            </p:nvSpPr>
            <p:spPr bwMode="auto">
              <a:xfrm>
                <a:off x="4249"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67" name="Freeform 2451"/>
              <p:cNvSpPr>
                <a:spLocks/>
              </p:cNvSpPr>
              <p:nvPr/>
            </p:nvSpPr>
            <p:spPr bwMode="auto">
              <a:xfrm>
                <a:off x="4129" y="1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68" name="Freeform 2452"/>
              <p:cNvSpPr>
                <a:spLocks/>
              </p:cNvSpPr>
              <p:nvPr/>
            </p:nvSpPr>
            <p:spPr bwMode="auto">
              <a:xfrm>
                <a:off x="2584" y="2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69" name="Freeform 2453"/>
              <p:cNvSpPr>
                <a:spLocks/>
              </p:cNvSpPr>
              <p:nvPr/>
            </p:nvSpPr>
            <p:spPr bwMode="auto">
              <a:xfrm>
                <a:off x="4223"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70" name="Freeform 2454"/>
              <p:cNvSpPr>
                <a:spLocks/>
              </p:cNvSpPr>
              <p:nvPr/>
            </p:nvSpPr>
            <p:spPr bwMode="auto">
              <a:xfrm>
                <a:off x="4291" y="154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71" name="Freeform 2455"/>
              <p:cNvSpPr>
                <a:spLocks/>
              </p:cNvSpPr>
              <p:nvPr/>
            </p:nvSpPr>
            <p:spPr bwMode="auto">
              <a:xfrm>
                <a:off x="3951" y="154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72" name="Freeform 2456"/>
              <p:cNvSpPr>
                <a:spLocks/>
              </p:cNvSpPr>
              <p:nvPr/>
            </p:nvSpPr>
            <p:spPr bwMode="auto">
              <a:xfrm>
                <a:off x="4187" y="123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73" name="Freeform 2457"/>
              <p:cNvSpPr>
                <a:spLocks/>
              </p:cNvSpPr>
              <p:nvPr/>
            </p:nvSpPr>
            <p:spPr bwMode="auto">
              <a:xfrm>
                <a:off x="3045" y="204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74" name="Freeform 2458"/>
              <p:cNvSpPr>
                <a:spLocks/>
              </p:cNvSpPr>
              <p:nvPr/>
            </p:nvSpPr>
            <p:spPr bwMode="auto">
              <a:xfrm>
                <a:off x="3459" y="140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75" name="Freeform 2459"/>
              <p:cNvSpPr>
                <a:spLocks/>
              </p:cNvSpPr>
              <p:nvPr/>
            </p:nvSpPr>
            <p:spPr bwMode="auto">
              <a:xfrm>
                <a:off x="3825" y="160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76" name="Freeform 2460"/>
              <p:cNvSpPr>
                <a:spLocks/>
              </p:cNvSpPr>
              <p:nvPr/>
            </p:nvSpPr>
            <p:spPr bwMode="auto">
              <a:xfrm>
                <a:off x="3474"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77" name="Freeform 2461"/>
              <p:cNvSpPr>
                <a:spLocks/>
              </p:cNvSpPr>
              <p:nvPr/>
            </p:nvSpPr>
            <p:spPr bwMode="auto">
              <a:xfrm>
                <a:off x="4045"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78" name="Freeform 2462"/>
              <p:cNvSpPr>
                <a:spLocks/>
              </p:cNvSpPr>
              <p:nvPr/>
            </p:nvSpPr>
            <p:spPr bwMode="auto">
              <a:xfrm>
                <a:off x="3914" y="163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79" name="Freeform 2463"/>
              <p:cNvSpPr>
                <a:spLocks/>
              </p:cNvSpPr>
              <p:nvPr/>
            </p:nvSpPr>
            <p:spPr bwMode="auto">
              <a:xfrm>
                <a:off x="4359" y="101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80" name="Freeform 2464"/>
              <p:cNvSpPr>
                <a:spLocks/>
              </p:cNvSpPr>
              <p:nvPr/>
            </p:nvSpPr>
            <p:spPr bwMode="auto">
              <a:xfrm>
                <a:off x="4134" y="139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81" name="Freeform 2465"/>
              <p:cNvSpPr>
                <a:spLocks/>
              </p:cNvSpPr>
              <p:nvPr/>
            </p:nvSpPr>
            <p:spPr bwMode="auto">
              <a:xfrm>
                <a:off x="3281" y="150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82" name="Freeform 2466"/>
              <p:cNvSpPr>
                <a:spLocks/>
              </p:cNvSpPr>
              <p:nvPr/>
            </p:nvSpPr>
            <p:spPr bwMode="auto">
              <a:xfrm>
                <a:off x="4003"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83" name="Freeform 2467"/>
              <p:cNvSpPr>
                <a:spLocks/>
              </p:cNvSpPr>
              <p:nvPr/>
            </p:nvSpPr>
            <p:spPr bwMode="auto">
              <a:xfrm>
                <a:off x="3354" y="186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84" name="Freeform 2468"/>
              <p:cNvSpPr>
                <a:spLocks/>
              </p:cNvSpPr>
              <p:nvPr/>
            </p:nvSpPr>
            <p:spPr bwMode="auto">
              <a:xfrm>
                <a:off x="4239"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85" name="Freeform 2469"/>
              <p:cNvSpPr>
                <a:spLocks/>
              </p:cNvSpPr>
              <p:nvPr/>
            </p:nvSpPr>
            <p:spPr bwMode="auto">
              <a:xfrm>
                <a:off x="4181"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86" name="Freeform 2470"/>
              <p:cNvSpPr>
                <a:spLocks/>
              </p:cNvSpPr>
              <p:nvPr/>
            </p:nvSpPr>
            <p:spPr bwMode="auto">
              <a:xfrm>
                <a:off x="3558" y="2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87" name="Freeform 2471"/>
              <p:cNvSpPr>
                <a:spLocks/>
              </p:cNvSpPr>
              <p:nvPr/>
            </p:nvSpPr>
            <p:spPr bwMode="auto">
              <a:xfrm>
                <a:off x="4291"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88" name="Freeform 2472"/>
              <p:cNvSpPr>
                <a:spLocks/>
              </p:cNvSpPr>
              <p:nvPr/>
            </p:nvSpPr>
            <p:spPr bwMode="auto">
              <a:xfrm>
                <a:off x="4045" y="138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89" name="Freeform 2473"/>
              <p:cNvSpPr>
                <a:spLocks/>
              </p:cNvSpPr>
              <p:nvPr/>
            </p:nvSpPr>
            <p:spPr bwMode="auto">
              <a:xfrm>
                <a:off x="2972" y="143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90" name="Freeform 2474"/>
              <p:cNvSpPr>
                <a:spLocks/>
              </p:cNvSpPr>
              <p:nvPr/>
            </p:nvSpPr>
            <p:spPr bwMode="auto">
              <a:xfrm>
                <a:off x="4056"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91" name="Freeform 2475"/>
              <p:cNvSpPr>
                <a:spLocks/>
              </p:cNvSpPr>
              <p:nvPr/>
            </p:nvSpPr>
            <p:spPr bwMode="auto">
              <a:xfrm>
                <a:off x="4092" y="128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92" name="Freeform 2476"/>
              <p:cNvSpPr>
                <a:spLocks/>
              </p:cNvSpPr>
              <p:nvPr/>
            </p:nvSpPr>
            <p:spPr bwMode="auto">
              <a:xfrm>
                <a:off x="3783" y="154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93" name="Freeform 2477"/>
              <p:cNvSpPr>
                <a:spLocks/>
              </p:cNvSpPr>
              <p:nvPr/>
            </p:nvSpPr>
            <p:spPr bwMode="auto">
              <a:xfrm>
                <a:off x="4009" y="1246"/>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94" name="Freeform 2478"/>
              <p:cNvSpPr>
                <a:spLocks/>
              </p:cNvSpPr>
              <p:nvPr/>
            </p:nvSpPr>
            <p:spPr bwMode="auto">
              <a:xfrm>
                <a:off x="2694" y="1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95" name="Freeform 2479"/>
              <p:cNvSpPr>
                <a:spLocks/>
              </p:cNvSpPr>
              <p:nvPr/>
            </p:nvSpPr>
            <p:spPr bwMode="auto">
              <a:xfrm>
                <a:off x="1485" y="24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96" name="Freeform 2480"/>
              <p:cNvSpPr>
                <a:spLocks/>
              </p:cNvSpPr>
              <p:nvPr/>
            </p:nvSpPr>
            <p:spPr bwMode="auto">
              <a:xfrm>
                <a:off x="2919" y="2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97" name="Freeform 2481"/>
              <p:cNvSpPr>
                <a:spLocks/>
              </p:cNvSpPr>
              <p:nvPr/>
            </p:nvSpPr>
            <p:spPr bwMode="auto">
              <a:xfrm>
                <a:off x="2862" y="190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898" name="Freeform 2482"/>
              <p:cNvSpPr>
                <a:spLocks/>
              </p:cNvSpPr>
              <p:nvPr/>
            </p:nvSpPr>
            <p:spPr bwMode="auto">
              <a:xfrm>
                <a:off x="3783" y="128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899" name="Freeform 2483"/>
              <p:cNvSpPr>
                <a:spLocks/>
              </p:cNvSpPr>
              <p:nvPr/>
            </p:nvSpPr>
            <p:spPr bwMode="auto">
              <a:xfrm>
                <a:off x="2893" y="2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00" name="Freeform 2484"/>
              <p:cNvSpPr>
                <a:spLocks/>
              </p:cNvSpPr>
              <p:nvPr/>
            </p:nvSpPr>
            <p:spPr bwMode="auto">
              <a:xfrm>
                <a:off x="3930" y="129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01" name="Freeform 2485"/>
              <p:cNvSpPr>
                <a:spLocks/>
              </p:cNvSpPr>
              <p:nvPr/>
            </p:nvSpPr>
            <p:spPr bwMode="auto">
              <a:xfrm>
                <a:off x="4255"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02" name="Freeform 2486"/>
              <p:cNvSpPr>
                <a:spLocks/>
              </p:cNvSpPr>
              <p:nvPr/>
            </p:nvSpPr>
            <p:spPr bwMode="auto">
              <a:xfrm>
                <a:off x="4317"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03" name="Freeform 2487"/>
              <p:cNvSpPr>
                <a:spLocks/>
              </p:cNvSpPr>
              <p:nvPr/>
            </p:nvSpPr>
            <p:spPr bwMode="auto">
              <a:xfrm>
                <a:off x="3260" y="150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04" name="Freeform 2488"/>
              <p:cNvSpPr>
                <a:spLocks/>
              </p:cNvSpPr>
              <p:nvPr/>
            </p:nvSpPr>
            <p:spPr bwMode="auto">
              <a:xfrm>
                <a:off x="4160"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05" name="Freeform 2489"/>
              <p:cNvSpPr>
                <a:spLocks/>
              </p:cNvSpPr>
              <p:nvPr/>
            </p:nvSpPr>
            <p:spPr bwMode="auto">
              <a:xfrm>
                <a:off x="4014"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06" name="Freeform 2490"/>
              <p:cNvSpPr>
                <a:spLocks/>
              </p:cNvSpPr>
              <p:nvPr/>
            </p:nvSpPr>
            <p:spPr bwMode="auto">
              <a:xfrm>
                <a:off x="4228"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07" name="Freeform 2491"/>
              <p:cNvSpPr>
                <a:spLocks/>
              </p:cNvSpPr>
              <p:nvPr/>
            </p:nvSpPr>
            <p:spPr bwMode="auto">
              <a:xfrm>
                <a:off x="4118"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08" name="Freeform 2492"/>
              <p:cNvSpPr>
                <a:spLocks/>
              </p:cNvSpPr>
              <p:nvPr/>
            </p:nvSpPr>
            <p:spPr bwMode="auto">
              <a:xfrm>
                <a:off x="3715" y="152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09" name="Freeform 2493"/>
              <p:cNvSpPr>
                <a:spLocks/>
              </p:cNvSpPr>
              <p:nvPr/>
            </p:nvSpPr>
            <p:spPr bwMode="auto">
              <a:xfrm>
                <a:off x="4014" y="14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10" name="Freeform 2494"/>
              <p:cNvSpPr>
                <a:spLocks/>
              </p:cNvSpPr>
              <p:nvPr/>
            </p:nvSpPr>
            <p:spPr bwMode="auto">
              <a:xfrm>
                <a:off x="3982" y="105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11" name="Freeform 2495"/>
              <p:cNvSpPr>
                <a:spLocks/>
              </p:cNvSpPr>
              <p:nvPr/>
            </p:nvSpPr>
            <p:spPr bwMode="auto">
              <a:xfrm>
                <a:off x="3893"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12" name="Freeform 2496"/>
              <p:cNvSpPr>
                <a:spLocks/>
              </p:cNvSpPr>
              <p:nvPr/>
            </p:nvSpPr>
            <p:spPr bwMode="auto">
              <a:xfrm>
                <a:off x="3286" y="146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13" name="Freeform 2497"/>
              <p:cNvSpPr>
                <a:spLocks/>
              </p:cNvSpPr>
              <p:nvPr/>
            </p:nvSpPr>
            <p:spPr bwMode="auto">
              <a:xfrm>
                <a:off x="4113"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14" name="Freeform 2498"/>
              <p:cNvSpPr>
                <a:spLocks/>
              </p:cNvSpPr>
              <p:nvPr/>
            </p:nvSpPr>
            <p:spPr bwMode="auto">
              <a:xfrm>
                <a:off x="3731" y="157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15" name="Freeform 2499"/>
              <p:cNvSpPr>
                <a:spLocks/>
              </p:cNvSpPr>
              <p:nvPr/>
            </p:nvSpPr>
            <p:spPr bwMode="auto">
              <a:xfrm>
                <a:off x="2171" y="237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16" name="Freeform 2500"/>
              <p:cNvSpPr>
                <a:spLocks/>
              </p:cNvSpPr>
              <p:nvPr/>
            </p:nvSpPr>
            <p:spPr bwMode="auto">
              <a:xfrm>
                <a:off x="3029"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17" name="Freeform 2501"/>
              <p:cNvSpPr>
                <a:spLocks/>
              </p:cNvSpPr>
              <p:nvPr/>
            </p:nvSpPr>
            <p:spPr bwMode="auto">
              <a:xfrm>
                <a:off x="3213" y="160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18" name="Freeform 2502"/>
              <p:cNvSpPr>
                <a:spLocks/>
              </p:cNvSpPr>
              <p:nvPr/>
            </p:nvSpPr>
            <p:spPr bwMode="auto">
              <a:xfrm>
                <a:off x="3815"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19" name="Freeform 2503"/>
              <p:cNvSpPr>
                <a:spLocks/>
              </p:cNvSpPr>
              <p:nvPr/>
            </p:nvSpPr>
            <p:spPr bwMode="auto">
              <a:xfrm>
                <a:off x="4438" y="95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20" name="Freeform 2504"/>
              <p:cNvSpPr>
                <a:spLocks/>
              </p:cNvSpPr>
              <p:nvPr/>
            </p:nvSpPr>
            <p:spPr bwMode="auto">
              <a:xfrm>
                <a:off x="3244" y="2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21" name="Freeform 2505"/>
              <p:cNvSpPr>
                <a:spLocks/>
              </p:cNvSpPr>
              <p:nvPr/>
            </p:nvSpPr>
            <p:spPr bwMode="auto">
              <a:xfrm>
                <a:off x="4103"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22" name="Freeform 2506"/>
              <p:cNvSpPr>
                <a:spLocks/>
              </p:cNvSpPr>
              <p:nvPr/>
            </p:nvSpPr>
            <p:spPr bwMode="auto">
              <a:xfrm>
                <a:off x="3165" y="208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23" name="Freeform 2507"/>
              <p:cNvSpPr>
                <a:spLocks/>
              </p:cNvSpPr>
              <p:nvPr/>
            </p:nvSpPr>
            <p:spPr bwMode="auto">
              <a:xfrm>
                <a:off x="3909" y="12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24" name="Freeform 2508"/>
              <p:cNvSpPr>
                <a:spLocks/>
              </p:cNvSpPr>
              <p:nvPr/>
            </p:nvSpPr>
            <p:spPr bwMode="auto">
              <a:xfrm>
                <a:off x="4029"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25" name="Freeform 2509"/>
              <p:cNvSpPr>
                <a:spLocks/>
              </p:cNvSpPr>
              <p:nvPr/>
            </p:nvSpPr>
            <p:spPr bwMode="auto">
              <a:xfrm>
                <a:off x="2207" y="196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26" name="Freeform 2510"/>
              <p:cNvSpPr>
                <a:spLocks/>
              </p:cNvSpPr>
              <p:nvPr/>
            </p:nvSpPr>
            <p:spPr bwMode="auto">
              <a:xfrm>
                <a:off x="4260"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27" name="Freeform 2511"/>
              <p:cNvSpPr>
                <a:spLocks/>
              </p:cNvSpPr>
              <p:nvPr/>
            </p:nvSpPr>
            <p:spPr bwMode="auto">
              <a:xfrm>
                <a:off x="4234"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28" name="Freeform 2512"/>
              <p:cNvSpPr>
                <a:spLocks/>
              </p:cNvSpPr>
              <p:nvPr/>
            </p:nvSpPr>
            <p:spPr bwMode="auto">
              <a:xfrm>
                <a:off x="3642" y="180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29" name="Freeform 2513"/>
              <p:cNvSpPr>
                <a:spLocks/>
              </p:cNvSpPr>
              <p:nvPr/>
            </p:nvSpPr>
            <p:spPr bwMode="auto">
              <a:xfrm>
                <a:off x="3946" y="14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30" name="Freeform 2514"/>
              <p:cNvSpPr>
                <a:spLocks/>
              </p:cNvSpPr>
              <p:nvPr/>
            </p:nvSpPr>
            <p:spPr bwMode="auto">
              <a:xfrm>
                <a:off x="3412" y="170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31" name="Freeform 2515"/>
              <p:cNvSpPr>
                <a:spLocks/>
              </p:cNvSpPr>
              <p:nvPr/>
            </p:nvSpPr>
            <p:spPr bwMode="auto">
              <a:xfrm>
                <a:off x="4307" y="10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32" name="Freeform 2516"/>
              <p:cNvSpPr>
                <a:spLocks/>
              </p:cNvSpPr>
              <p:nvPr/>
            </p:nvSpPr>
            <p:spPr bwMode="auto">
              <a:xfrm>
                <a:off x="4396"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33" name="Freeform 2517"/>
              <p:cNvSpPr>
                <a:spLocks/>
              </p:cNvSpPr>
              <p:nvPr/>
            </p:nvSpPr>
            <p:spPr bwMode="auto">
              <a:xfrm>
                <a:off x="2511" y="14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34" name="Freeform 2518"/>
              <p:cNvSpPr>
                <a:spLocks/>
              </p:cNvSpPr>
              <p:nvPr/>
            </p:nvSpPr>
            <p:spPr bwMode="auto">
              <a:xfrm>
                <a:off x="4009" y="1330"/>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35" name="Freeform 2519"/>
              <p:cNvSpPr>
                <a:spLocks/>
              </p:cNvSpPr>
              <p:nvPr/>
            </p:nvSpPr>
            <p:spPr bwMode="auto">
              <a:xfrm>
                <a:off x="4124" y="149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36" name="Freeform 2520"/>
              <p:cNvSpPr>
                <a:spLocks/>
              </p:cNvSpPr>
              <p:nvPr/>
            </p:nvSpPr>
            <p:spPr bwMode="auto">
              <a:xfrm>
                <a:off x="3584" y="168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37" name="Freeform 2521"/>
              <p:cNvSpPr>
                <a:spLocks/>
              </p:cNvSpPr>
              <p:nvPr/>
            </p:nvSpPr>
            <p:spPr bwMode="auto">
              <a:xfrm>
                <a:off x="4260"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38" name="Freeform 2522"/>
              <p:cNvSpPr>
                <a:spLocks/>
              </p:cNvSpPr>
              <p:nvPr/>
            </p:nvSpPr>
            <p:spPr bwMode="auto">
              <a:xfrm>
                <a:off x="3590" y="16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39" name="Freeform 2523"/>
              <p:cNvSpPr>
                <a:spLocks/>
              </p:cNvSpPr>
              <p:nvPr/>
            </p:nvSpPr>
            <p:spPr bwMode="auto">
              <a:xfrm>
                <a:off x="4176"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40" name="Freeform 2524"/>
              <p:cNvSpPr>
                <a:spLocks/>
              </p:cNvSpPr>
              <p:nvPr/>
            </p:nvSpPr>
            <p:spPr bwMode="auto">
              <a:xfrm>
                <a:off x="4270"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41" name="Freeform 2525"/>
              <p:cNvSpPr>
                <a:spLocks/>
              </p:cNvSpPr>
              <p:nvPr/>
            </p:nvSpPr>
            <p:spPr bwMode="auto">
              <a:xfrm>
                <a:off x="2296" y="25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42" name="Freeform 2526"/>
              <p:cNvSpPr>
                <a:spLocks/>
              </p:cNvSpPr>
              <p:nvPr/>
            </p:nvSpPr>
            <p:spPr bwMode="auto">
              <a:xfrm>
                <a:off x="4228"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43" name="Freeform 2527"/>
              <p:cNvSpPr>
                <a:spLocks/>
              </p:cNvSpPr>
              <p:nvPr/>
            </p:nvSpPr>
            <p:spPr bwMode="auto">
              <a:xfrm>
                <a:off x="2506" y="21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44" name="Freeform 2528"/>
              <p:cNvSpPr>
                <a:spLocks/>
              </p:cNvSpPr>
              <p:nvPr/>
            </p:nvSpPr>
            <p:spPr bwMode="auto">
              <a:xfrm>
                <a:off x="4202" y="126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45" name="Freeform 2529"/>
              <p:cNvSpPr>
                <a:spLocks/>
              </p:cNvSpPr>
              <p:nvPr/>
            </p:nvSpPr>
            <p:spPr bwMode="auto">
              <a:xfrm>
                <a:off x="3715" y="155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46" name="Freeform 2530"/>
              <p:cNvSpPr>
                <a:spLocks/>
              </p:cNvSpPr>
              <p:nvPr/>
            </p:nvSpPr>
            <p:spPr bwMode="auto">
              <a:xfrm>
                <a:off x="4103" y="10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47" name="Freeform 2531"/>
              <p:cNvSpPr>
                <a:spLocks/>
              </p:cNvSpPr>
              <p:nvPr/>
            </p:nvSpPr>
            <p:spPr bwMode="auto">
              <a:xfrm>
                <a:off x="4150"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48" name="Freeform 2532"/>
              <p:cNvSpPr>
                <a:spLocks/>
              </p:cNvSpPr>
              <p:nvPr/>
            </p:nvSpPr>
            <p:spPr bwMode="auto">
              <a:xfrm>
                <a:off x="4129"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49" name="Freeform 2533"/>
              <p:cNvSpPr>
                <a:spLocks/>
              </p:cNvSpPr>
              <p:nvPr/>
            </p:nvSpPr>
            <p:spPr bwMode="auto">
              <a:xfrm>
                <a:off x="4438" y="102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50" name="Freeform 2534"/>
              <p:cNvSpPr>
                <a:spLocks/>
              </p:cNvSpPr>
              <p:nvPr/>
            </p:nvSpPr>
            <p:spPr bwMode="auto">
              <a:xfrm>
                <a:off x="3977"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51" name="Freeform 2535"/>
              <p:cNvSpPr>
                <a:spLocks/>
              </p:cNvSpPr>
              <p:nvPr/>
            </p:nvSpPr>
            <p:spPr bwMode="auto">
              <a:xfrm>
                <a:off x="4386" y="104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52" name="Freeform 2536"/>
              <p:cNvSpPr>
                <a:spLocks/>
              </p:cNvSpPr>
              <p:nvPr/>
            </p:nvSpPr>
            <p:spPr bwMode="auto">
              <a:xfrm>
                <a:off x="4134"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53" name="Freeform 2537"/>
              <p:cNvSpPr>
                <a:spLocks/>
              </p:cNvSpPr>
              <p:nvPr/>
            </p:nvSpPr>
            <p:spPr bwMode="auto">
              <a:xfrm>
                <a:off x="3794" y="1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54" name="Freeform 2538"/>
              <p:cNvSpPr>
                <a:spLocks/>
              </p:cNvSpPr>
              <p:nvPr/>
            </p:nvSpPr>
            <p:spPr bwMode="auto">
              <a:xfrm>
                <a:off x="4333" y="140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55" name="Freeform 2539"/>
              <p:cNvSpPr>
                <a:spLocks/>
              </p:cNvSpPr>
              <p:nvPr/>
            </p:nvSpPr>
            <p:spPr bwMode="auto">
              <a:xfrm>
                <a:off x="2830" y="18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56" name="Freeform 2540"/>
              <p:cNvSpPr>
                <a:spLocks/>
              </p:cNvSpPr>
              <p:nvPr/>
            </p:nvSpPr>
            <p:spPr bwMode="auto">
              <a:xfrm>
                <a:off x="3956" y="188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57" name="Freeform 2541"/>
              <p:cNvSpPr>
                <a:spLocks/>
              </p:cNvSpPr>
              <p:nvPr/>
            </p:nvSpPr>
            <p:spPr bwMode="auto">
              <a:xfrm>
                <a:off x="3323" y="194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58" name="Freeform 2542"/>
              <p:cNvSpPr>
                <a:spLocks/>
              </p:cNvSpPr>
              <p:nvPr/>
            </p:nvSpPr>
            <p:spPr bwMode="auto">
              <a:xfrm>
                <a:off x="4312"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59" name="Freeform 2543"/>
              <p:cNvSpPr>
                <a:spLocks/>
              </p:cNvSpPr>
              <p:nvPr/>
            </p:nvSpPr>
            <p:spPr bwMode="auto">
              <a:xfrm>
                <a:off x="4412"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60" name="Freeform 2544"/>
              <p:cNvSpPr>
                <a:spLocks/>
              </p:cNvSpPr>
              <p:nvPr/>
            </p:nvSpPr>
            <p:spPr bwMode="auto">
              <a:xfrm>
                <a:off x="4019"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61" name="Freeform 2545"/>
              <p:cNvSpPr>
                <a:spLocks/>
              </p:cNvSpPr>
              <p:nvPr/>
            </p:nvSpPr>
            <p:spPr bwMode="auto">
              <a:xfrm>
                <a:off x="4297" y="110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62" name="Freeform 2546"/>
              <p:cNvSpPr>
                <a:spLocks/>
              </p:cNvSpPr>
              <p:nvPr/>
            </p:nvSpPr>
            <p:spPr bwMode="auto">
              <a:xfrm>
                <a:off x="3857" y="103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63" name="Freeform 2547"/>
              <p:cNvSpPr>
                <a:spLocks/>
              </p:cNvSpPr>
              <p:nvPr/>
            </p:nvSpPr>
            <p:spPr bwMode="auto">
              <a:xfrm>
                <a:off x="1993" y="168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64" name="Freeform 2548"/>
              <p:cNvSpPr>
                <a:spLocks/>
              </p:cNvSpPr>
              <p:nvPr/>
            </p:nvSpPr>
            <p:spPr bwMode="auto">
              <a:xfrm>
                <a:off x="3176" y="143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65" name="Freeform 2549"/>
              <p:cNvSpPr>
                <a:spLocks/>
              </p:cNvSpPr>
              <p:nvPr/>
            </p:nvSpPr>
            <p:spPr bwMode="auto">
              <a:xfrm>
                <a:off x="4040" y="144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66" name="Freeform 2550"/>
              <p:cNvSpPr>
                <a:spLocks/>
              </p:cNvSpPr>
              <p:nvPr/>
            </p:nvSpPr>
            <p:spPr bwMode="auto">
              <a:xfrm>
                <a:off x="4166"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67" name="Freeform 2551"/>
              <p:cNvSpPr>
                <a:spLocks/>
              </p:cNvSpPr>
              <p:nvPr/>
            </p:nvSpPr>
            <p:spPr bwMode="auto">
              <a:xfrm>
                <a:off x="3485"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68" name="Freeform 2552"/>
              <p:cNvSpPr>
                <a:spLocks/>
              </p:cNvSpPr>
              <p:nvPr/>
            </p:nvSpPr>
            <p:spPr bwMode="auto">
              <a:xfrm>
                <a:off x="3453" y="199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69" name="Freeform 2553"/>
              <p:cNvSpPr>
                <a:spLocks/>
              </p:cNvSpPr>
              <p:nvPr/>
            </p:nvSpPr>
            <p:spPr bwMode="auto">
              <a:xfrm>
                <a:off x="4082"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70" name="Freeform 2554"/>
              <p:cNvSpPr>
                <a:spLocks/>
              </p:cNvSpPr>
              <p:nvPr/>
            </p:nvSpPr>
            <p:spPr bwMode="auto">
              <a:xfrm>
                <a:off x="4354" y="133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71" name="Freeform 2555"/>
              <p:cNvSpPr>
                <a:spLocks/>
              </p:cNvSpPr>
              <p:nvPr/>
            </p:nvSpPr>
            <p:spPr bwMode="auto">
              <a:xfrm>
                <a:off x="3857"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72" name="Freeform 2556"/>
              <p:cNvSpPr>
                <a:spLocks/>
              </p:cNvSpPr>
              <p:nvPr/>
            </p:nvSpPr>
            <p:spPr bwMode="auto">
              <a:xfrm>
                <a:off x="3433" y="182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73" name="Freeform 2557"/>
              <p:cNvSpPr>
                <a:spLocks/>
              </p:cNvSpPr>
              <p:nvPr/>
            </p:nvSpPr>
            <p:spPr bwMode="auto">
              <a:xfrm>
                <a:off x="4317" y="116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74" name="Freeform 2558"/>
              <p:cNvSpPr>
                <a:spLocks/>
              </p:cNvSpPr>
              <p:nvPr/>
            </p:nvSpPr>
            <p:spPr bwMode="auto">
              <a:xfrm>
                <a:off x="3909"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75" name="Freeform 2559"/>
              <p:cNvSpPr>
                <a:spLocks/>
              </p:cNvSpPr>
              <p:nvPr/>
            </p:nvSpPr>
            <p:spPr bwMode="auto">
              <a:xfrm>
                <a:off x="3558" y="205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76" name="Freeform 2560"/>
              <p:cNvSpPr>
                <a:spLocks/>
              </p:cNvSpPr>
              <p:nvPr/>
            </p:nvSpPr>
            <p:spPr bwMode="auto">
              <a:xfrm>
                <a:off x="4244"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77" name="Freeform 2561"/>
              <p:cNvSpPr>
                <a:spLocks/>
              </p:cNvSpPr>
              <p:nvPr/>
            </p:nvSpPr>
            <p:spPr bwMode="auto">
              <a:xfrm>
                <a:off x="4286"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78" name="Freeform 2562"/>
              <p:cNvSpPr>
                <a:spLocks/>
              </p:cNvSpPr>
              <p:nvPr/>
            </p:nvSpPr>
            <p:spPr bwMode="auto">
              <a:xfrm>
                <a:off x="4181"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79" name="Freeform 2563"/>
              <p:cNvSpPr>
                <a:spLocks/>
              </p:cNvSpPr>
              <p:nvPr/>
            </p:nvSpPr>
            <p:spPr bwMode="auto">
              <a:xfrm>
                <a:off x="3820" y="157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80" name="Freeform 2564"/>
              <p:cNvSpPr>
                <a:spLocks/>
              </p:cNvSpPr>
              <p:nvPr/>
            </p:nvSpPr>
            <p:spPr bwMode="auto">
              <a:xfrm>
                <a:off x="3967" y="138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81" name="Freeform 2565"/>
              <p:cNvSpPr>
                <a:spLocks/>
              </p:cNvSpPr>
              <p:nvPr/>
            </p:nvSpPr>
            <p:spPr bwMode="auto">
              <a:xfrm>
                <a:off x="3652" y="155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82" name="Freeform 2566"/>
              <p:cNvSpPr>
                <a:spLocks/>
              </p:cNvSpPr>
              <p:nvPr/>
            </p:nvSpPr>
            <p:spPr bwMode="auto">
              <a:xfrm>
                <a:off x="4040"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83" name="Freeform 2567"/>
              <p:cNvSpPr>
                <a:spLocks/>
              </p:cNvSpPr>
              <p:nvPr/>
            </p:nvSpPr>
            <p:spPr bwMode="auto">
              <a:xfrm>
                <a:off x="4145"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84" name="Freeform 2568"/>
              <p:cNvSpPr>
                <a:spLocks/>
              </p:cNvSpPr>
              <p:nvPr/>
            </p:nvSpPr>
            <p:spPr bwMode="auto">
              <a:xfrm>
                <a:off x="3611" y="161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85" name="Freeform 2569"/>
              <p:cNvSpPr>
                <a:spLocks/>
              </p:cNvSpPr>
              <p:nvPr/>
            </p:nvSpPr>
            <p:spPr bwMode="auto">
              <a:xfrm>
                <a:off x="4218"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86" name="Freeform 2570"/>
              <p:cNvSpPr>
                <a:spLocks/>
              </p:cNvSpPr>
              <p:nvPr/>
            </p:nvSpPr>
            <p:spPr bwMode="auto">
              <a:xfrm>
                <a:off x="3967" y="150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87" name="Freeform 2571"/>
              <p:cNvSpPr>
                <a:spLocks/>
              </p:cNvSpPr>
              <p:nvPr/>
            </p:nvSpPr>
            <p:spPr bwMode="auto">
              <a:xfrm>
                <a:off x="2877" y="2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88" name="Freeform 2572"/>
              <p:cNvSpPr>
                <a:spLocks/>
              </p:cNvSpPr>
              <p:nvPr/>
            </p:nvSpPr>
            <p:spPr bwMode="auto">
              <a:xfrm>
                <a:off x="4265" y="133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89" name="Freeform 2573"/>
              <p:cNvSpPr>
                <a:spLocks/>
              </p:cNvSpPr>
              <p:nvPr/>
            </p:nvSpPr>
            <p:spPr bwMode="auto">
              <a:xfrm>
                <a:off x="4019"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90" name="Freeform 2574"/>
              <p:cNvSpPr>
                <a:spLocks/>
              </p:cNvSpPr>
              <p:nvPr/>
            </p:nvSpPr>
            <p:spPr bwMode="auto">
              <a:xfrm>
                <a:off x="3778" y="179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91" name="Freeform 2575"/>
              <p:cNvSpPr>
                <a:spLocks/>
              </p:cNvSpPr>
              <p:nvPr/>
            </p:nvSpPr>
            <p:spPr bwMode="auto">
              <a:xfrm>
                <a:off x="3778" y="151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92" name="Freeform 2576"/>
              <p:cNvSpPr>
                <a:spLocks/>
              </p:cNvSpPr>
              <p:nvPr/>
            </p:nvSpPr>
            <p:spPr bwMode="auto">
              <a:xfrm>
                <a:off x="3804" y="169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93" name="Freeform 2577"/>
              <p:cNvSpPr>
                <a:spLocks/>
              </p:cNvSpPr>
              <p:nvPr/>
            </p:nvSpPr>
            <p:spPr bwMode="auto">
              <a:xfrm>
                <a:off x="4129" y="15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94" name="Freeform 2578"/>
              <p:cNvSpPr>
                <a:spLocks/>
              </p:cNvSpPr>
              <p:nvPr/>
            </p:nvSpPr>
            <p:spPr bwMode="auto">
              <a:xfrm>
                <a:off x="3830" y="1650"/>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95" name="Freeform 2579"/>
              <p:cNvSpPr>
                <a:spLocks/>
              </p:cNvSpPr>
              <p:nvPr/>
            </p:nvSpPr>
            <p:spPr bwMode="auto">
              <a:xfrm>
                <a:off x="3087" y="182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96" name="Freeform 2580"/>
              <p:cNvSpPr>
                <a:spLocks/>
              </p:cNvSpPr>
              <p:nvPr/>
            </p:nvSpPr>
            <p:spPr bwMode="auto">
              <a:xfrm>
                <a:off x="3658" y="170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97" name="Freeform 2581"/>
              <p:cNvSpPr>
                <a:spLocks/>
              </p:cNvSpPr>
              <p:nvPr/>
            </p:nvSpPr>
            <p:spPr bwMode="auto">
              <a:xfrm>
                <a:off x="4344"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8998" name="Freeform 2582"/>
              <p:cNvSpPr>
                <a:spLocks/>
              </p:cNvSpPr>
              <p:nvPr/>
            </p:nvSpPr>
            <p:spPr bwMode="auto">
              <a:xfrm>
                <a:off x="3364" y="151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8999" name="Freeform 2583"/>
              <p:cNvSpPr>
                <a:spLocks/>
              </p:cNvSpPr>
              <p:nvPr/>
            </p:nvSpPr>
            <p:spPr bwMode="auto">
              <a:xfrm>
                <a:off x="4386" y="1472"/>
                <a:ext cx="20" cy="20"/>
              </a:xfrm>
              <a:custGeom>
                <a:avLst/>
                <a:gdLst/>
                <a:ahLst/>
                <a:cxnLst>
                  <a:cxn ang="0">
                    <a:pos x="10" y="0"/>
                  </a:cxn>
                  <a:cxn ang="0">
                    <a:pos x="20" y="10"/>
                  </a:cxn>
                  <a:cxn ang="0">
                    <a:pos x="10" y="20"/>
                  </a:cxn>
                  <a:cxn ang="0">
                    <a:pos x="0" y="10"/>
                  </a:cxn>
                  <a:cxn ang="0">
                    <a:pos x="10" y="0"/>
                  </a:cxn>
                </a:cxnLst>
                <a:rect l="0" t="0" r="r" b="b"/>
                <a:pathLst>
                  <a:path w="20" h="20">
                    <a:moveTo>
                      <a:pt x="10" y="0"/>
                    </a:moveTo>
                    <a:lnTo>
                      <a:pt x="20"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00" name="Freeform 2584"/>
              <p:cNvSpPr>
                <a:spLocks/>
              </p:cNvSpPr>
              <p:nvPr/>
            </p:nvSpPr>
            <p:spPr bwMode="auto">
              <a:xfrm>
                <a:off x="4234"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01" name="Freeform 2585"/>
              <p:cNvSpPr>
                <a:spLocks/>
              </p:cNvSpPr>
              <p:nvPr/>
            </p:nvSpPr>
            <p:spPr bwMode="auto">
              <a:xfrm>
                <a:off x="4312" y="10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02" name="Freeform 2586"/>
              <p:cNvSpPr>
                <a:spLocks/>
              </p:cNvSpPr>
              <p:nvPr/>
            </p:nvSpPr>
            <p:spPr bwMode="auto">
              <a:xfrm>
                <a:off x="4202"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03" name="Freeform 2587"/>
              <p:cNvSpPr>
                <a:spLocks/>
              </p:cNvSpPr>
              <p:nvPr/>
            </p:nvSpPr>
            <p:spPr bwMode="auto">
              <a:xfrm>
                <a:off x="4077" y="12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04" name="Freeform 2588"/>
              <p:cNvSpPr>
                <a:spLocks/>
              </p:cNvSpPr>
              <p:nvPr/>
            </p:nvSpPr>
            <p:spPr bwMode="auto">
              <a:xfrm>
                <a:off x="4354" y="140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05" name="Freeform 2589"/>
              <p:cNvSpPr>
                <a:spLocks/>
              </p:cNvSpPr>
              <p:nvPr/>
            </p:nvSpPr>
            <p:spPr bwMode="auto">
              <a:xfrm>
                <a:off x="4249"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06" name="Freeform 2590"/>
              <p:cNvSpPr>
                <a:spLocks/>
              </p:cNvSpPr>
              <p:nvPr/>
            </p:nvSpPr>
            <p:spPr bwMode="auto">
              <a:xfrm>
                <a:off x="4354" y="88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07" name="Freeform 2591"/>
              <p:cNvSpPr>
                <a:spLocks/>
              </p:cNvSpPr>
              <p:nvPr/>
            </p:nvSpPr>
            <p:spPr bwMode="auto">
              <a:xfrm>
                <a:off x="4338" y="11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08" name="Freeform 2592"/>
              <p:cNvSpPr>
                <a:spLocks/>
              </p:cNvSpPr>
              <p:nvPr/>
            </p:nvSpPr>
            <p:spPr bwMode="auto">
              <a:xfrm>
                <a:off x="4234"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09" name="Freeform 2593"/>
              <p:cNvSpPr>
                <a:spLocks/>
              </p:cNvSpPr>
              <p:nvPr/>
            </p:nvSpPr>
            <p:spPr bwMode="auto">
              <a:xfrm>
                <a:off x="2705" y="158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10" name="Freeform 2594"/>
              <p:cNvSpPr>
                <a:spLocks/>
              </p:cNvSpPr>
              <p:nvPr/>
            </p:nvSpPr>
            <p:spPr bwMode="auto">
              <a:xfrm>
                <a:off x="3160" y="186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11" name="Freeform 2595"/>
              <p:cNvSpPr>
                <a:spLocks/>
              </p:cNvSpPr>
              <p:nvPr/>
            </p:nvSpPr>
            <p:spPr bwMode="auto">
              <a:xfrm>
                <a:off x="4218"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12" name="Freeform 2596"/>
              <p:cNvSpPr>
                <a:spLocks/>
              </p:cNvSpPr>
              <p:nvPr/>
            </p:nvSpPr>
            <p:spPr bwMode="auto">
              <a:xfrm>
                <a:off x="4092"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13" name="Freeform 2597"/>
              <p:cNvSpPr>
                <a:spLocks/>
              </p:cNvSpPr>
              <p:nvPr/>
            </p:nvSpPr>
            <p:spPr bwMode="auto">
              <a:xfrm>
                <a:off x="3202" y="2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14" name="Freeform 2598"/>
              <p:cNvSpPr>
                <a:spLocks/>
              </p:cNvSpPr>
              <p:nvPr/>
            </p:nvSpPr>
            <p:spPr bwMode="auto">
              <a:xfrm>
                <a:off x="3998" y="139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15" name="Freeform 2599"/>
              <p:cNvSpPr>
                <a:spLocks/>
              </p:cNvSpPr>
              <p:nvPr/>
            </p:nvSpPr>
            <p:spPr bwMode="auto">
              <a:xfrm>
                <a:off x="3893"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16" name="Freeform 2600"/>
              <p:cNvSpPr>
                <a:spLocks/>
              </p:cNvSpPr>
              <p:nvPr/>
            </p:nvSpPr>
            <p:spPr bwMode="auto">
              <a:xfrm>
                <a:off x="4166"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17" name="Freeform 2601"/>
              <p:cNvSpPr>
                <a:spLocks/>
              </p:cNvSpPr>
              <p:nvPr/>
            </p:nvSpPr>
            <p:spPr bwMode="auto">
              <a:xfrm>
                <a:off x="4035"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18" name="Freeform 2602"/>
              <p:cNvSpPr>
                <a:spLocks/>
              </p:cNvSpPr>
              <p:nvPr/>
            </p:nvSpPr>
            <p:spPr bwMode="auto">
              <a:xfrm>
                <a:off x="3328" y="16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19" name="Freeform 2603"/>
              <p:cNvSpPr>
                <a:spLocks/>
              </p:cNvSpPr>
              <p:nvPr/>
            </p:nvSpPr>
            <p:spPr bwMode="auto">
              <a:xfrm>
                <a:off x="3993"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20" name="Freeform 2604"/>
              <p:cNvSpPr>
                <a:spLocks/>
              </p:cNvSpPr>
              <p:nvPr/>
            </p:nvSpPr>
            <p:spPr bwMode="auto">
              <a:xfrm>
                <a:off x="4401" y="14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21" name="Freeform 2605"/>
              <p:cNvSpPr>
                <a:spLocks/>
              </p:cNvSpPr>
              <p:nvPr/>
            </p:nvSpPr>
            <p:spPr bwMode="auto">
              <a:xfrm>
                <a:off x="4276"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22" name="Freeform 2606"/>
              <p:cNvSpPr>
                <a:spLocks/>
              </p:cNvSpPr>
              <p:nvPr/>
            </p:nvSpPr>
            <p:spPr bwMode="auto">
              <a:xfrm>
                <a:off x="4344"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23" name="Freeform 2607"/>
              <p:cNvSpPr>
                <a:spLocks/>
              </p:cNvSpPr>
              <p:nvPr/>
            </p:nvSpPr>
            <p:spPr bwMode="auto">
              <a:xfrm>
                <a:off x="4176" y="14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24" name="Freeform 2608"/>
              <p:cNvSpPr>
                <a:spLocks/>
              </p:cNvSpPr>
              <p:nvPr/>
            </p:nvSpPr>
            <p:spPr bwMode="auto">
              <a:xfrm>
                <a:off x="3370" y="147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25" name="Freeform 2609"/>
              <p:cNvSpPr>
                <a:spLocks/>
              </p:cNvSpPr>
              <p:nvPr/>
            </p:nvSpPr>
            <p:spPr bwMode="auto">
              <a:xfrm>
                <a:off x="2579" y="152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26" name="Freeform 2610"/>
              <p:cNvSpPr>
                <a:spLocks/>
              </p:cNvSpPr>
              <p:nvPr/>
            </p:nvSpPr>
            <p:spPr bwMode="auto">
              <a:xfrm>
                <a:off x="4213"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27" name="Freeform 2611"/>
              <p:cNvSpPr>
                <a:spLocks/>
              </p:cNvSpPr>
              <p:nvPr/>
            </p:nvSpPr>
            <p:spPr bwMode="auto">
              <a:xfrm>
                <a:off x="4113" y="10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28" name="Freeform 2612"/>
              <p:cNvSpPr>
                <a:spLocks/>
              </p:cNvSpPr>
              <p:nvPr/>
            </p:nvSpPr>
            <p:spPr bwMode="auto">
              <a:xfrm>
                <a:off x="3548" y="165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29" name="Freeform 2613"/>
              <p:cNvSpPr>
                <a:spLocks/>
              </p:cNvSpPr>
              <p:nvPr/>
            </p:nvSpPr>
            <p:spPr bwMode="auto">
              <a:xfrm>
                <a:off x="3364" y="153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30" name="Freeform 2614"/>
              <p:cNvSpPr>
                <a:spLocks/>
              </p:cNvSpPr>
              <p:nvPr/>
            </p:nvSpPr>
            <p:spPr bwMode="auto">
              <a:xfrm>
                <a:off x="3406" y="110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31" name="Freeform 2615"/>
              <p:cNvSpPr>
                <a:spLocks/>
              </p:cNvSpPr>
              <p:nvPr/>
            </p:nvSpPr>
            <p:spPr bwMode="auto">
              <a:xfrm>
                <a:off x="3537" y="15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32" name="Freeform 2616"/>
              <p:cNvSpPr>
                <a:spLocks/>
              </p:cNvSpPr>
              <p:nvPr/>
            </p:nvSpPr>
            <p:spPr bwMode="auto">
              <a:xfrm>
                <a:off x="4056" y="154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33" name="Freeform 2617"/>
              <p:cNvSpPr>
                <a:spLocks/>
              </p:cNvSpPr>
              <p:nvPr/>
            </p:nvSpPr>
            <p:spPr bwMode="auto">
              <a:xfrm>
                <a:off x="4108"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34" name="Freeform 2618"/>
              <p:cNvSpPr>
                <a:spLocks/>
              </p:cNvSpPr>
              <p:nvPr/>
            </p:nvSpPr>
            <p:spPr bwMode="auto">
              <a:xfrm>
                <a:off x="4228" y="144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35" name="Freeform 2619"/>
              <p:cNvSpPr>
                <a:spLocks/>
              </p:cNvSpPr>
              <p:nvPr/>
            </p:nvSpPr>
            <p:spPr bwMode="auto">
              <a:xfrm>
                <a:off x="3752" y="159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36" name="Freeform 2620"/>
              <p:cNvSpPr>
                <a:spLocks/>
              </p:cNvSpPr>
              <p:nvPr/>
            </p:nvSpPr>
            <p:spPr bwMode="auto">
              <a:xfrm>
                <a:off x="3506" y="151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grpSp>
        <p:grpSp>
          <p:nvGrpSpPr>
            <p:cNvPr id="16" name="Group 2822"/>
            <p:cNvGrpSpPr>
              <a:grpSpLocks/>
            </p:cNvGrpSpPr>
            <p:nvPr/>
          </p:nvGrpSpPr>
          <p:grpSpPr bwMode="auto">
            <a:xfrm>
              <a:off x="1626" y="1016"/>
              <a:ext cx="2906" cy="1639"/>
              <a:chOff x="1626" y="1016"/>
              <a:chExt cx="2906" cy="1639"/>
            </a:xfrm>
          </p:grpSpPr>
          <p:sp>
            <p:nvSpPr>
              <p:cNvPr id="319038" name="Freeform 2622"/>
              <p:cNvSpPr>
                <a:spLocks/>
              </p:cNvSpPr>
              <p:nvPr/>
            </p:nvSpPr>
            <p:spPr bwMode="auto">
              <a:xfrm>
                <a:off x="3312" y="1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39" name="Freeform 2623"/>
              <p:cNvSpPr>
                <a:spLocks/>
              </p:cNvSpPr>
              <p:nvPr/>
            </p:nvSpPr>
            <p:spPr bwMode="auto">
              <a:xfrm>
                <a:off x="3328" y="160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40" name="Freeform 2624"/>
              <p:cNvSpPr>
                <a:spLocks/>
              </p:cNvSpPr>
              <p:nvPr/>
            </p:nvSpPr>
            <p:spPr bwMode="auto">
              <a:xfrm>
                <a:off x="3501" y="13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41" name="Freeform 2625"/>
              <p:cNvSpPr>
                <a:spLocks/>
              </p:cNvSpPr>
              <p:nvPr/>
            </p:nvSpPr>
            <p:spPr bwMode="auto">
              <a:xfrm>
                <a:off x="2652"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42" name="Freeform 2626"/>
              <p:cNvSpPr>
                <a:spLocks/>
              </p:cNvSpPr>
              <p:nvPr/>
            </p:nvSpPr>
            <p:spPr bwMode="auto">
              <a:xfrm>
                <a:off x="4124"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43" name="Freeform 2627"/>
              <p:cNvSpPr>
                <a:spLocks/>
              </p:cNvSpPr>
              <p:nvPr/>
            </p:nvSpPr>
            <p:spPr bwMode="auto">
              <a:xfrm>
                <a:off x="4187" y="110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44" name="Freeform 2628"/>
              <p:cNvSpPr>
                <a:spLocks/>
              </p:cNvSpPr>
              <p:nvPr/>
            </p:nvSpPr>
            <p:spPr bwMode="auto">
              <a:xfrm>
                <a:off x="4150"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45" name="Freeform 2629"/>
              <p:cNvSpPr>
                <a:spLocks/>
              </p:cNvSpPr>
              <p:nvPr/>
            </p:nvSpPr>
            <p:spPr bwMode="auto">
              <a:xfrm>
                <a:off x="2977" y="16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46" name="Freeform 2630"/>
              <p:cNvSpPr>
                <a:spLocks/>
              </p:cNvSpPr>
              <p:nvPr/>
            </p:nvSpPr>
            <p:spPr bwMode="auto">
              <a:xfrm>
                <a:off x="4103"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47" name="Freeform 2631"/>
              <p:cNvSpPr>
                <a:spLocks/>
              </p:cNvSpPr>
              <p:nvPr/>
            </p:nvSpPr>
            <p:spPr bwMode="auto">
              <a:xfrm>
                <a:off x="3218" y="2535"/>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48" name="Freeform 2632"/>
              <p:cNvSpPr>
                <a:spLocks/>
              </p:cNvSpPr>
              <p:nvPr/>
            </p:nvSpPr>
            <p:spPr bwMode="auto">
              <a:xfrm>
                <a:off x="3951"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49" name="Freeform 2633"/>
              <p:cNvSpPr>
                <a:spLocks/>
              </p:cNvSpPr>
              <p:nvPr/>
            </p:nvSpPr>
            <p:spPr bwMode="auto">
              <a:xfrm>
                <a:off x="4260" y="16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50" name="Freeform 2634"/>
              <p:cNvSpPr>
                <a:spLocks/>
              </p:cNvSpPr>
              <p:nvPr/>
            </p:nvSpPr>
            <p:spPr bwMode="auto">
              <a:xfrm>
                <a:off x="4270" y="14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51" name="Freeform 2635"/>
              <p:cNvSpPr>
                <a:spLocks/>
              </p:cNvSpPr>
              <p:nvPr/>
            </p:nvSpPr>
            <p:spPr bwMode="auto">
              <a:xfrm>
                <a:off x="3977"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52" name="Freeform 2636"/>
              <p:cNvSpPr>
                <a:spLocks/>
              </p:cNvSpPr>
              <p:nvPr/>
            </p:nvSpPr>
            <p:spPr bwMode="auto">
              <a:xfrm>
                <a:off x="4286"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53" name="Freeform 2637"/>
              <p:cNvSpPr>
                <a:spLocks/>
              </p:cNvSpPr>
              <p:nvPr/>
            </p:nvSpPr>
            <p:spPr bwMode="auto">
              <a:xfrm>
                <a:off x="4202" y="144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54" name="Freeform 2638"/>
              <p:cNvSpPr>
                <a:spLocks/>
              </p:cNvSpPr>
              <p:nvPr/>
            </p:nvSpPr>
            <p:spPr bwMode="auto">
              <a:xfrm>
                <a:off x="4150" y="162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55" name="Freeform 2639"/>
              <p:cNvSpPr>
                <a:spLocks/>
              </p:cNvSpPr>
              <p:nvPr/>
            </p:nvSpPr>
            <p:spPr bwMode="auto">
              <a:xfrm>
                <a:off x="3396" y="196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56" name="Freeform 2640"/>
              <p:cNvSpPr>
                <a:spLocks/>
              </p:cNvSpPr>
              <p:nvPr/>
            </p:nvSpPr>
            <p:spPr bwMode="auto">
              <a:xfrm>
                <a:off x="3542" y="1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57" name="Freeform 2641"/>
              <p:cNvSpPr>
                <a:spLocks/>
              </p:cNvSpPr>
              <p:nvPr/>
            </p:nvSpPr>
            <p:spPr bwMode="auto">
              <a:xfrm>
                <a:off x="3998" y="124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58" name="Freeform 2642"/>
              <p:cNvSpPr>
                <a:spLocks/>
              </p:cNvSpPr>
              <p:nvPr/>
            </p:nvSpPr>
            <p:spPr bwMode="auto">
              <a:xfrm>
                <a:off x="4181"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59" name="Freeform 2643"/>
              <p:cNvSpPr>
                <a:spLocks/>
              </p:cNvSpPr>
              <p:nvPr/>
            </p:nvSpPr>
            <p:spPr bwMode="auto">
              <a:xfrm>
                <a:off x="4291"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60" name="Freeform 2644"/>
              <p:cNvSpPr>
                <a:spLocks/>
              </p:cNvSpPr>
              <p:nvPr/>
            </p:nvSpPr>
            <p:spPr bwMode="auto">
              <a:xfrm>
                <a:off x="4344"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61" name="Freeform 2645"/>
              <p:cNvSpPr>
                <a:spLocks/>
              </p:cNvSpPr>
              <p:nvPr/>
            </p:nvSpPr>
            <p:spPr bwMode="auto">
              <a:xfrm>
                <a:off x="3333" y="157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62" name="Freeform 2646"/>
              <p:cNvSpPr>
                <a:spLocks/>
              </p:cNvSpPr>
              <p:nvPr/>
            </p:nvSpPr>
            <p:spPr bwMode="auto">
              <a:xfrm>
                <a:off x="3951"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63" name="Freeform 2647"/>
              <p:cNvSpPr>
                <a:spLocks/>
              </p:cNvSpPr>
              <p:nvPr/>
            </p:nvSpPr>
            <p:spPr bwMode="auto">
              <a:xfrm>
                <a:off x="2464" y="129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64" name="Freeform 2648"/>
              <p:cNvSpPr>
                <a:spLocks/>
              </p:cNvSpPr>
              <p:nvPr/>
            </p:nvSpPr>
            <p:spPr bwMode="auto">
              <a:xfrm>
                <a:off x="3857" y="184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65" name="Freeform 2649"/>
              <p:cNvSpPr>
                <a:spLocks/>
              </p:cNvSpPr>
              <p:nvPr/>
            </p:nvSpPr>
            <p:spPr bwMode="auto">
              <a:xfrm>
                <a:off x="4155"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66" name="Freeform 2650"/>
              <p:cNvSpPr>
                <a:spLocks/>
              </p:cNvSpPr>
              <p:nvPr/>
            </p:nvSpPr>
            <p:spPr bwMode="auto">
              <a:xfrm>
                <a:off x="4406"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67" name="Freeform 2651"/>
              <p:cNvSpPr>
                <a:spLocks/>
              </p:cNvSpPr>
              <p:nvPr/>
            </p:nvSpPr>
            <p:spPr bwMode="auto">
              <a:xfrm>
                <a:off x="3988"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68" name="Freeform 2652"/>
              <p:cNvSpPr>
                <a:spLocks/>
              </p:cNvSpPr>
              <p:nvPr/>
            </p:nvSpPr>
            <p:spPr bwMode="auto">
              <a:xfrm>
                <a:off x="3773" y="171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69" name="Freeform 2653"/>
              <p:cNvSpPr>
                <a:spLocks/>
              </p:cNvSpPr>
              <p:nvPr/>
            </p:nvSpPr>
            <p:spPr bwMode="auto">
              <a:xfrm>
                <a:off x="4087"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70" name="Freeform 2654"/>
              <p:cNvSpPr>
                <a:spLocks/>
              </p:cNvSpPr>
              <p:nvPr/>
            </p:nvSpPr>
            <p:spPr bwMode="auto">
              <a:xfrm>
                <a:off x="2652" y="1561"/>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71" name="Freeform 2655"/>
              <p:cNvSpPr>
                <a:spLocks/>
              </p:cNvSpPr>
              <p:nvPr/>
            </p:nvSpPr>
            <p:spPr bwMode="auto">
              <a:xfrm>
                <a:off x="4176" y="115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72" name="Freeform 2656"/>
              <p:cNvSpPr>
                <a:spLocks/>
              </p:cNvSpPr>
              <p:nvPr/>
            </p:nvSpPr>
            <p:spPr bwMode="auto">
              <a:xfrm>
                <a:off x="4160"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73" name="Freeform 2657"/>
              <p:cNvSpPr>
                <a:spLocks/>
              </p:cNvSpPr>
              <p:nvPr/>
            </p:nvSpPr>
            <p:spPr bwMode="auto">
              <a:xfrm>
                <a:off x="4338"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74" name="Freeform 2658"/>
              <p:cNvSpPr>
                <a:spLocks/>
              </p:cNvSpPr>
              <p:nvPr/>
            </p:nvSpPr>
            <p:spPr bwMode="auto">
              <a:xfrm>
                <a:off x="3972" y="155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75" name="Freeform 2659"/>
              <p:cNvSpPr>
                <a:spLocks/>
              </p:cNvSpPr>
              <p:nvPr/>
            </p:nvSpPr>
            <p:spPr bwMode="auto">
              <a:xfrm>
                <a:off x="4024" y="141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76" name="Freeform 2660"/>
              <p:cNvSpPr>
                <a:spLocks/>
              </p:cNvSpPr>
              <p:nvPr/>
            </p:nvSpPr>
            <p:spPr bwMode="auto">
              <a:xfrm>
                <a:off x="4370" y="14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77" name="Freeform 2661"/>
              <p:cNvSpPr>
                <a:spLocks/>
              </p:cNvSpPr>
              <p:nvPr/>
            </p:nvSpPr>
            <p:spPr bwMode="auto">
              <a:xfrm>
                <a:off x="3956" y="159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78" name="Freeform 2662"/>
              <p:cNvSpPr>
                <a:spLocks/>
              </p:cNvSpPr>
              <p:nvPr/>
            </p:nvSpPr>
            <p:spPr bwMode="auto">
              <a:xfrm>
                <a:off x="4365"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79" name="Freeform 2663"/>
              <p:cNvSpPr>
                <a:spLocks/>
              </p:cNvSpPr>
              <p:nvPr/>
            </p:nvSpPr>
            <p:spPr bwMode="auto">
              <a:xfrm>
                <a:off x="4098" y="143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80" name="Freeform 2664"/>
              <p:cNvSpPr>
                <a:spLocks/>
              </p:cNvSpPr>
              <p:nvPr/>
            </p:nvSpPr>
            <p:spPr bwMode="auto">
              <a:xfrm>
                <a:off x="3569" y="192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81" name="Freeform 2665"/>
              <p:cNvSpPr>
                <a:spLocks/>
              </p:cNvSpPr>
              <p:nvPr/>
            </p:nvSpPr>
            <p:spPr bwMode="auto">
              <a:xfrm>
                <a:off x="4291" y="109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82" name="Freeform 2666"/>
              <p:cNvSpPr>
                <a:spLocks/>
              </p:cNvSpPr>
              <p:nvPr/>
            </p:nvSpPr>
            <p:spPr bwMode="auto">
              <a:xfrm>
                <a:off x="4155"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83" name="Freeform 2667"/>
              <p:cNvSpPr>
                <a:spLocks/>
              </p:cNvSpPr>
              <p:nvPr/>
            </p:nvSpPr>
            <p:spPr bwMode="auto">
              <a:xfrm>
                <a:off x="4187" y="115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84" name="Freeform 2668"/>
              <p:cNvSpPr>
                <a:spLocks/>
              </p:cNvSpPr>
              <p:nvPr/>
            </p:nvSpPr>
            <p:spPr bwMode="auto">
              <a:xfrm>
                <a:off x="3354" y="181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85" name="Freeform 2669"/>
              <p:cNvSpPr>
                <a:spLocks/>
              </p:cNvSpPr>
              <p:nvPr/>
            </p:nvSpPr>
            <p:spPr bwMode="auto">
              <a:xfrm>
                <a:off x="4218" y="144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86" name="Freeform 2670"/>
              <p:cNvSpPr>
                <a:spLocks/>
              </p:cNvSpPr>
              <p:nvPr/>
            </p:nvSpPr>
            <p:spPr bwMode="auto">
              <a:xfrm>
                <a:off x="4359" y="137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87" name="Freeform 2671"/>
              <p:cNvSpPr>
                <a:spLocks/>
              </p:cNvSpPr>
              <p:nvPr/>
            </p:nvSpPr>
            <p:spPr bwMode="auto">
              <a:xfrm>
                <a:off x="3768"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88" name="Freeform 2672"/>
              <p:cNvSpPr>
                <a:spLocks/>
              </p:cNvSpPr>
              <p:nvPr/>
            </p:nvSpPr>
            <p:spPr bwMode="auto">
              <a:xfrm>
                <a:off x="2967" y="1822"/>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89" name="Freeform 2673"/>
              <p:cNvSpPr>
                <a:spLocks/>
              </p:cNvSpPr>
              <p:nvPr/>
            </p:nvSpPr>
            <p:spPr bwMode="auto">
              <a:xfrm>
                <a:off x="4270"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90" name="Freeform 2674"/>
              <p:cNvSpPr>
                <a:spLocks/>
              </p:cNvSpPr>
              <p:nvPr/>
            </p:nvSpPr>
            <p:spPr bwMode="auto">
              <a:xfrm>
                <a:off x="4082"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91" name="Freeform 2675"/>
              <p:cNvSpPr>
                <a:spLocks/>
              </p:cNvSpPr>
              <p:nvPr/>
            </p:nvSpPr>
            <p:spPr bwMode="auto">
              <a:xfrm>
                <a:off x="4040" y="14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92" name="Freeform 2676"/>
              <p:cNvSpPr>
                <a:spLocks/>
              </p:cNvSpPr>
              <p:nvPr/>
            </p:nvSpPr>
            <p:spPr bwMode="auto">
              <a:xfrm>
                <a:off x="4019" y="1561"/>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93" name="Freeform 2677"/>
              <p:cNvSpPr>
                <a:spLocks/>
              </p:cNvSpPr>
              <p:nvPr/>
            </p:nvSpPr>
            <p:spPr bwMode="auto">
              <a:xfrm>
                <a:off x="4228" y="14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94" name="Freeform 2678"/>
              <p:cNvSpPr>
                <a:spLocks/>
              </p:cNvSpPr>
              <p:nvPr/>
            </p:nvSpPr>
            <p:spPr bwMode="auto">
              <a:xfrm>
                <a:off x="3647"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095" name="Freeform 2679"/>
              <p:cNvSpPr>
                <a:spLocks/>
              </p:cNvSpPr>
              <p:nvPr/>
            </p:nvSpPr>
            <p:spPr bwMode="auto">
              <a:xfrm>
                <a:off x="4150" y="146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96" name="Freeform 2680"/>
              <p:cNvSpPr>
                <a:spLocks/>
              </p:cNvSpPr>
              <p:nvPr/>
            </p:nvSpPr>
            <p:spPr bwMode="auto">
              <a:xfrm>
                <a:off x="3967" y="154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97" name="Freeform 2681"/>
              <p:cNvSpPr>
                <a:spLocks/>
              </p:cNvSpPr>
              <p:nvPr/>
            </p:nvSpPr>
            <p:spPr bwMode="auto">
              <a:xfrm>
                <a:off x="3951" y="169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98" name="Freeform 2682"/>
              <p:cNvSpPr>
                <a:spLocks/>
              </p:cNvSpPr>
              <p:nvPr/>
            </p:nvSpPr>
            <p:spPr bwMode="auto">
              <a:xfrm>
                <a:off x="4276"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099" name="Freeform 2683"/>
              <p:cNvSpPr>
                <a:spLocks/>
              </p:cNvSpPr>
              <p:nvPr/>
            </p:nvSpPr>
            <p:spPr bwMode="auto">
              <a:xfrm>
                <a:off x="3370" y="2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00" name="Freeform 2684"/>
              <p:cNvSpPr>
                <a:spLocks/>
              </p:cNvSpPr>
              <p:nvPr/>
            </p:nvSpPr>
            <p:spPr bwMode="auto">
              <a:xfrm>
                <a:off x="2699" y="22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01" name="Freeform 2685"/>
              <p:cNvSpPr>
                <a:spLocks/>
              </p:cNvSpPr>
              <p:nvPr/>
            </p:nvSpPr>
            <p:spPr bwMode="auto">
              <a:xfrm>
                <a:off x="3726" y="140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02" name="Freeform 2686"/>
              <p:cNvSpPr>
                <a:spLocks/>
              </p:cNvSpPr>
              <p:nvPr/>
            </p:nvSpPr>
            <p:spPr bwMode="auto">
              <a:xfrm>
                <a:off x="3406" y="180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03" name="Freeform 2687"/>
              <p:cNvSpPr>
                <a:spLocks/>
              </p:cNvSpPr>
              <p:nvPr/>
            </p:nvSpPr>
            <p:spPr bwMode="auto">
              <a:xfrm>
                <a:off x="4155"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04" name="Freeform 2688"/>
              <p:cNvSpPr>
                <a:spLocks/>
              </p:cNvSpPr>
              <p:nvPr/>
            </p:nvSpPr>
            <p:spPr bwMode="auto">
              <a:xfrm>
                <a:off x="4066"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05" name="Freeform 2689"/>
              <p:cNvSpPr>
                <a:spLocks/>
              </p:cNvSpPr>
              <p:nvPr/>
            </p:nvSpPr>
            <p:spPr bwMode="auto">
              <a:xfrm>
                <a:off x="4082"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06" name="Freeform 2690"/>
              <p:cNvSpPr>
                <a:spLocks/>
              </p:cNvSpPr>
              <p:nvPr/>
            </p:nvSpPr>
            <p:spPr bwMode="auto">
              <a:xfrm>
                <a:off x="4433" y="114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07" name="Freeform 2691"/>
              <p:cNvSpPr>
                <a:spLocks/>
              </p:cNvSpPr>
              <p:nvPr/>
            </p:nvSpPr>
            <p:spPr bwMode="auto">
              <a:xfrm>
                <a:off x="3967" y="155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08" name="Freeform 2692"/>
              <p:cNvSpPr>
                <a:spLocks/>
              </p:cNvSpPr>
              <p:nvPr/>
            </p:nvSpPr>
            <p:spPr bwMode="auto">
              <a:xfrm>
                <a:off x="4218"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09" name="Freeform 2693"/>
              <p:cNvSpPr>
                <a:spLocks/>
              </p:cNvSpPr>
              <p:nvPr/>
            </p:nvSpPr>
            <p:spPr bwMode="auto">
              <a:xfrm>
                <a:off x="4176" y="108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10" name="Freeform 2694"/>
              <p:cNvSpPr>
                <a:spLocks/>
              </p:cNvSpPr>
              <p:nvPr/>
            </p:nvSpPr>
            <p:spPr bwMode="auto">
              <a:xfrm>
                <a:off x="4139" y="13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11" name="Freeform 2695"/>
              <p:cNvSpPr>
                <a:spLocks/>
              </p:cNvSpPr>
              <p:nvPr/>
            </p:nvSpPr>
            <p:spPr bwMode="auto">
              <a:xfrm>
                <a:off x="4281" y="1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12" name="Freeform 2696"/>
              <p:cNvSpPr>
                <a:spLocks/>
              </p:cNvSpPr>
              <p:nvPr/>
            </p:nvSpPr>
            <p:spPr bwMode="auto">
              <a:xfrm>
                <a:off x="4391" y="104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13" name="Freeform 2697"/>
              <p:cNvSpPr>
                <a:spLocks/>
              </p:cNvSpPr>
              <p:nvPr/>
            </p:nvSpPr>
            <p:spPr bwMode="auto">
              <a:xfrm>
                <a:off x="3810" y="1430"/>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14" name="Freeform 2698"/>
              <p:cNvSpPr>
                <a:spLocks/>
              </p:cNvSpPr>
              <p:nvPr/>
            </p:nvSpPr>
            <p:spPr bwMode="auto">
              <a:xfrm>
                <a:off x="4448"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15" name="Freeform 2699"/>
              <p:cNvSpPr>
                <a:spLocks/>
              </p:cNvSpPr>
              <p:nvPr/>
            </p:nvSpPr>
            <p:spPr bwMode="auto">
              <a:xfrm>
                <a:off x="4207" y="129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16" name="Freeform 2700"/>
              <p:cNvSpPr>
                <a:spLocks/>
              </p:cNvSpPr>
              <p:nvPr/>
            </p:nvSpPr>
            <p:spPr bwMode="auto">
              <a:xfrm>
                <a:off x="3652" y="143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17" name="Freeform 2701"/>
              <p:cNvSpPr>
                <a:spLocks/>
              </p:cNvSpPr>
              <p:nvPr/>
            </p:nvSpPr>
            <p:spPr bwMode="auto">
              <a:xfrm>
                <a:off x="4155" y="122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18" name="Freeform 2702"/>
              <p:cNvSpPr>
                <a:spLocks/>
              </p:cNvSpPr>
              <p:nvPr/>
            </p:nvSpPr>
            <p:spPr bwMode="auto">
              <a:xfrm>
                <a:off x="4239" y="119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19" name="Freeform 2703"/>
              <p:cNvSpPr>
                <a:spLocks/>
              </p:cNvSpPr>
              <p:nvPr/>
            </p:nvSpPr>
            <p:spPr bwMode="auto">
              <a:xfrm>
                <a:off x="3611" y="171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20" name="Freeform 2704"/>
              <p:cNvSpPr>
                <a:spLocks/>
              </p:cNvSpPr>
              <p:nvPr/>
            </p:nvSpPr>
            <p:spPr bwMode="auto">
              <a:xfrm>
                <a:off x="4024" y="167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21" name="Freeform 2705"/>
              <p:cNvSpPr>
                <a:spLocks/>
              </p:cNvSpPr>
              <p:nvPr/>
            </p:nvSpPr>
            <p:spPr bwMode="auto">
              <a:xfrm>
                <a:off x="4113"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22" name="Freeform 2706"/>
              <p:cNvSpPr>
                <a:spLocks/>
              </p:cNvSpPr>
              <p:nvPr/>
            </p:nvSpPr>
            <p:spPr bwMode="auto">
              <a:xfrm>
                <a:off x="4155"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23" name="Freeform 2707"/>
              <p:cNvSpPr>
                <a:spLocks/>
              </p:cNvSpPr>
              <p:nvPr/>
            </p:nvSpPr>
            <p:spPr bwMode="auto">
              <a:xfrm>
                <a:off x="3799" y="171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24" name="Freeform 2708"/>
              <p:cNvSpPr>
                <a:spLocks/>
              </p:cNvSpPr>
              <p:nvPr/>
            </p:nvSpPr>
            <p:spPr bwMode="auto">
              <a:xfrm>
                <a:off x="4176"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25" name="Freeform 2709"/>
              <p:cNvSpPr>
                <a:spLocks/>
              </p:cNvSpPr>
              <p:nvPr/>
            </p:nvSpPr>
            <p:spPr bwMode="auto">
              <a:xfrm>
                <a:off x="4344"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26" name="Freeform 2710"/>
              <p:cNvSpPr>
                <a:spLocks/>
              </p:cNvSpPr>
              <p:nvPr/>
            </p:nvSpPr>
            <p:spPr bwMode="auto">
              <a:xfrm>
                <a:off x="4234"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27" name="Freeform 2711"/>
              <p:cNvSpPr>
                <a:spLocks/>
              </p:cNvSpPr>
              <p:nvPr/>
            </p:nvSpPr>
            <p:spPr bwMode="auto">
              <a:xfrm>
                <a:off x="4223" y="106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28" name="Freeform 2712"/>
              <p:cNvSpPr>
                <a:spLocks/>
              </p:cNvSpPr>
              <p:nvPr/>
            </p:nvSpPr>
            <p:spPr bwMode="auto">
              <a:xfrm>
                <a:off x="4166"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29" name="Freeform 2713"/>
              <p:cNvSpPr>
                <a:spLocks/>
              </p:cNvSpPr>
              <p:nvPr/>
            </p:nvSpPr>
            <p:spPr bwMode="auto">
              <a:xfrm>
                <a:off x="3134" y="21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30" name="Freeform 2714"/>
              <p:cNvSpPr>
                <a:spLocks/>
              </p:cNvSpPr>
              <p:nvPr/>
            </p:nvSpPr>
            <p:spPr bwMode="auto">
              <a:xfrm>
                <a:off x="3925" y="141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31" name="Freeform 2715"/>
              <p:cNvSpPr>
                <a:spLocks/>
              </p:cNvSpPr>
              <p:nvPr/>
            </p:nvSpPr>
            <p:spPr bwMode="auto">
              <a:xfrm>
                <a:off x="4171"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32" name="Freeform 2716"/>
              <p:cNvSpPr>
                <a:spLocks/>
              </p:cNvSpPr>
              <p:nvPr/>
            </p:nvSpPr>
            <p:spPr bwMode="auto">
              <a:xfrm>
                <a:off x="4260" y="1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33" name="Freeform 2717"/>
              <p:cNvSpPr>
                <a:spLocks/>
              </p:cNvSpPr>
              <p:nvPr/>
            </p:nvSpPr>
            <p:spPr bwMode="auto">
              <a:xfrm>
                <a:off x="4197"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34" name="Freeform 2718"/>
              <p:cNvSpPr>
                <a:spLocks/>
              </p:cNvSpPr>
              <p:nvPr/>
            </p:nvSpPr>
            <p:spPr bwMode="auto">
              <a:xfrm>
                <a:off x="2359" y="2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35" name="Freeform 2719"/>
              <p:cNvSpPr>
                <a:spLocks/>
              </p:cNvSpPr>
              <p:nvPr/>
            </p:nvSpPr>
            <p:spPr bwMode="auto">
              <a:xfrm>
                <a:off x="3888" y="132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36" name="Freeform 2720"/>
              <p:cNvSpPr>
                <a:spLocks/>
              </p:cNvSpPr>
              <p:nvPr/>
            </p:nvSpPr>
            <p:spPr bwMode="auto">
              <a:xfrm>
                <a:off x="4213"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37" name="Freeform 2721"/>
              <p:cNvSpPr>
                <a:spLocks/>
              </p:cNvSpPr>
              <p:nvPr/>
            </p:nvSpPr>
            <p:spPr bwMode="auto">
              <a:xfrm>
                <a:off x="4103" y="122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38" name="Freeform 2722"/>
              <p:cNvSpPr>
                <a:spLocks/>
              </p:cNvSpPr>
              <p:nvPr/>
            </p:nvSpPr>
            <p:spPr bwMode="auto">
              <a:xfrm>
                <a:off x="4134" y="105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39" name="Freeform 2723"/>
              <p:cNvSpPr>
                <a:spLocks/>
              </p:cNvSpPr>
              <p:nvPr/>
            </p:nvSpPr>
            <p:spPr bwMode="auto">
              <a:xfrm>
                <a:off x="3474" y="191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40" name="Freeform 2724"/>
              <p:cNvSpPr>
                <a:spLocks/>
              </p:cNvSpPr>
              <p:nvPr/>
            </p:nvSpPr>
            <p:spPr bwMode="auto">
              <a:xfrm>
                <a:off x="3810" y="1817"/>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41" name="Freeform 2725"/>
              <p:cNvSpPr>
                <a:spLocks/>
              </p:cNvSpPr>
              <p:nvPr/>
            </p:nvSpPr>
            <p:spPr bwMode="auto">
              <a:xfrm>
                <a:off x="1626" y="208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42" name="Freeform 2726"/>
              <p:cNvSpPr>
                <a:spLocks/>
              </p:cNvSpPr>
              <p:nvPr/>
            </p:nvSpPr>
            <p:spPr bwMode="auto">
              <a:xfrm>
                <a:off x="4108"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43" name="Freeform 2727"/>
              <p:cNvSpPr>
                <a:spLocks/>
              </p:cNvSpPr>
              <p:nvPr/>
            </p:nvSpPr>
            <p:spPr bwMode="auto">
              <a:xfrm>
                <a:off x="3626" y="194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44" name="Freeform 2728"/>
              <p:cNvSpPr>
                <a:spLocks/>
              </p:cNvSpPr>
              <p:nvPr/>
            </p:nvSpPr>
            <p:spPr bwMode="auto">
              <a:xfrm>
                <a:off x="4082" y="1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45" name="Freeform 2729"/>
              <p:cNvSpPr>
                <a:spLocks/>
              </p:cNvSpPr>
              <p:nvPr/>
            </p:nvSpPr>
            <p:spPr bwMode="auto">
              <a:xfrm>
                <a:off x="4391" y="168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46" name="Freeform 2730"/>
              <p:cNvSpPr>
                <a:spLocks/>
              </p:cNvSpPr>
              <p:nvPr/>
            </p:nvSpPr>
            <p:spPr bwMode="auto">
              <a:xfrm>
                <a:off x="4124" y="114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47" name="Freeform 2731"/>
              <p:cNvSpPr>
                <a:spLocks/>
              </p:cNvSpPr>
              <p:nvPr/>
            </p:nvSpPr>
            <p:spPr bwMode="auto">
              <a:xfrm>
                <a:off x="3925" y="145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48" name="Freeform 2732"/>
              <p:cNvSpPr>
                <a:spLocks/>
              </p:cNvSpPr>
              <p:nvPr/>
            </p:nvSpPr>
            <p:spPr bwMode="auto">
              <a:xfrm>
                <a:off x="4312"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49" name="Freeform 2733"/>
              <p:cNvSpPr>
                <a:spLocks/>
              </p:cNvSpPr>
              <p:nvPr/>
            </p:nvSpPr>
            <p:spPr bwMode="auto">
              <a:xfrm>
                <a:off x="1626"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50" name="Freeform 2734"/>
              <p:cNvSpPr>
                <a:spLocks/>
              </p:cNvSpPr>
              <p:nvPr/>
            </p:nvSpPr>
            <p:spPr bwMode="auto">
              <a:xfrm>
                <a:off x="3883" y="141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51" name="Freeform 2735"/>
              <p:cNvSpPr>
                <a:spLocks/>
              </p:cNvSpPr>
              <p:nvPr/>
            </p:nvSpPr>
            <p:spPr bwMode="auto">
              <a:xfrm>
                <a:off x="3103" y="1760"/>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52" name="Freeform 2736"/>
              <p:cNvSpPr>
                <a:spLocks/>
              </p:cNvSpPr>
              <p:nvPr/>
            </p:nvSpPr>
            <p:spPr bwMode="auto">
              <a:xfrm>
                <a:off x="3988" y="141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53" name="Freeform 2737"/>
              <p:cNvSpPr>
                <a:spLocks/>
              </p:cNvSpPr>
              <p:nvPr/>
            </p:nvSpPr>
            <p:spPr bwMode="auto">
              <a:xfrm>
                <a:off x="2197" y="220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54" name="Freeform 2738"/>
              <p:cNvSpPr>
                <a:spLocks/>
              </p:cNvSpPr>
              <p:nvPr/>
            </p:nvSpPr>
            <p:spPr bwMode="auto">
              <a:xfrm>
                <a:off x="3993" y="124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55" name="Freeform 2739"/>
              <p:cNvSpPr>
                <a:spLocks/>
              </p:cNvSpPr>
              <p:nvPr/>
            </p:nvSpPr>
            <p:spPr bwMode="auto">
              <a:xfrm>
                <a:off x="2328" y="2362"/>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56" name="Freeform 2740"/>
              <p:cNvSpPr>
                <a:spLocks/>
              </p:cNvSpPr>
              <p:nvPr/>
            </p:nvSpPr>
            <p:spPr bwMode="auto">
              <a:xfrm>
                <a:off x="4223" y="114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57" name="Freeform 2741"/>
              <p:cNvSpPr>
                <a:spLocks/>
              </p:cNvSpPr>
              <p:nvPr/>
            </p:nvSpPr>
            <p:spPr bwMode="auto">
              <a:xfrm>
                <a:off x="4197" y="120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58" name="Freeform 2742"/>
              <p:cNvSpPr>
                <a:spLocks/>
              </p:cNvSpPr>
              <p:nvPr/>
            </p:nvSpPr>
            <p:spPr bwMode="auto">
              <a:xfrm>
                <a:off x="4166"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59" name="Freeform 2743"/>
              <p:cNvSpPr>
                <a:spLocks/>
              </p:cNvSpPr>
              <p:nvPr/>
            </p:nvSpPr>
            <p:spPr bwMode="auto">
              <a:xfrm>
                <a:off x="4171" y="133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60" name="Freeform 2744"/>
              <p:cNvSpPr>
                <a:spLocks/>
              </p:cNvSpPr>
              <p:nvPr/>
            </p:nvSpPr>
            <p:spPr bwMode="auto">
              <a:xfrm>
                <a:off x="4019"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61" name="Freeform 2745"/>
              <p:cNvSpPr>
                <a:spLocks/>
              </p:cNvSpPr>
              <p:nvPr/>
            </p:nvSpPr>
            <p:spPr bwMode="auto">
              <a:xfrm>
                <a:off x="4166" y="1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62" name="Freeform 2746"/>
              <p:cNvSpPr>
                <a:spLocks/>
              </p:cNvSpPr>
              <p:nvPr/>
            </p:nvSpPr>
            <p:spPr bwMode="auto">
              <a:xfrm>
                <a:off x="4281" y="105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63" name="Freeform 2747"/>
              <p:cNvSpPr>
                <a:spLocks/>
              </p:cNvSpPr>
              <p:nvPr/>
            </p:nvSpPr>
            <p:spPr bwMode="auto">
              <a:xfrm>
                <a:off x="4270" y="110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64" name="Freeform 2748"/>
              <p:cNvSpPr>
                <a:spLocks/>
              </p:cNvSpPr>
              <p:nvPr/>
            </p:nvSpPr>
            <p:spPr bwMode="auto">
              <a:xfrm>
                <a:off x="4223" y="111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65" name="Freeform 2749"/>
              <p:cNvSpPr>
                <a:spLocks/>
              </p:cNvSpPr>
              <p:nvPr/>
            </p:nvSpPr>
            <p:spPr bwMode="auto">
              <a:xfrm>
                <a:off x="4103" y="111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66" name="Freeform 2750"/>
              <p:cNvSpPr>
                <a:spLocks/>
              </p:cNvSpPr>
              <p:nvPr/>
            </p:nvSpPr>
            <p:spPr bwMode="auto">
              <a:xfrm>
                <a:off x="3652" y="213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67" name="Freeform 2751"/>
              <p:cNvSpPr>
                <a:spLocks/>
              </p:cNvSpPr>
              <p:nvPr/>
            </p:nvSpPr>
            <p:spPr bwMode="auto">
              <a:xfrm>
                <a:off x="4223" y="1074"/>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68" name="Freeform 2752"/>
              <p:cNvSpPr>
                <a:spLocks/>
              </p:cNvSpPr>
              <p:nvPr/>
            </p:nvSpPr>
            <p:spPr bwMode="auto">
              <a:xfrm>
                <a:off x="3506" y="167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69" name="Freeform 2753"/>
              <p:cNvSpPr>
                <a:spLocks/>
              </p:cNvSpPr>
              <p:nvPr/>
            </p:nvSpPr>
            <p:spPr bwMode="auto">
              <a:xfrm>
                <a:off x="4019"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70" name="Freeform 2754"/>
              <p:cNvSpPr>
                <a:spLocks/>
              </p:cNvSpPr>
              <p:nvPr/>
            </p:nvSpPr>
            <p:spPr bwMode="auto">
              <a:xfrm>
                <a:off x="3558"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71" name="Freeform 2755"/>
              <p:cNvSpPr>
                <a:spLocks/>
              </p:cNvSpPr>
              <p:nvPr/>
            </p:nvSpPr>
            <p:spPr bwMode="auto">
              <a:xfrm>
                <a:off x="3721" y="108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72" name="Freeform 2756"/>
              <p:cNvSpPr>
                <a:spLocks/>
              </p:cNvSpPr>
              <p:nvPr/>
            </p:nvSpPr>
            <p:spPr bwMode="auto">
              <a:xfrm>
                <a:off x="4302" y="1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73" name="Freeform 2757"/>
              <p:cNvSpPr>
                <a:spLocks/>
              </p:cNvSpPr>
              <p:nvPr/>
            </p:nvSpPr>
            <p:spPr bwMode="auto">
              <a:xfrm>
                <a:off x="4145" y="128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74" name="Freeform 2758"/>
              <p:cNvSpPr>
                <a:spLocks/>
              </p:cNvSpPr>
              <p:nvPr/>
            </p:nvSpPr>
            <p:spPr bwMode="auto">
              <a:xfrm>
                <a:off x="4506" y="138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75" name="Freeform 2759"/>
              <p:cNvSpPr>
                <a:spLocks/>
              </p:cNvSpPr>
              <p:nvPr/>
            </p:nvSpPr>
            <p:spPr bwMode="auto">
              <a:xfrm>
                <a:off x="4082" y="142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76" name="Freeform 2760"/>
              <p:cNvSpPr>
                <a:spLocks/>
              </p:cNvSpPr>
              <p:nvPr/>
            </p:nvSpPr>
            <p:spPr bwMode="auto">
              <a:xfrm>
                <a:off x="4218" y="116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77" name="Freeform 2761"/>
              <p:cNvSpPr>
                <a:spLocks/>
              </p:cNvSpPr>
              <p:nvPr/>
            </p:nvSpPr>
            <p:spPr bwMode="auto">
              <a:xfrm>
                <a:off x="4056" y="134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78" name="Freeform 2762"/>
              <p:cNvSpPr>
                <a:spLocks/>
              </p:cNvSpPr>
              <p:nvPr/>
            </p:nvSpPr>
            <p:spPr bwMode="auto">
              <a:xfrm>
                <a:off x="3097" y="15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79" name="Freeform 2763"/>
              <p:cNvSpPr>
                <a:spLocks/>
              </p:cNvSpPr>
              <p:nvPr/>
            </p:nvSpPr>
            <p:spPr bwMode="auto">
              <a:xfrm>
                <a:off x="2673" y="196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80" name="Freeform 2764"/>
              <p:cNvSpPr>
                <a:spLocks/>
              </p:cNvSpPr>
              <p:nvPr/>
            </p:nvSpPr>
            <p:spPr bwMode="auto">
              <a:xfrm>
                <a:off x="4129" y="127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81" name="Freeform 2765"/>
              <p:cNvSpPr>
                <a:spLocks/>
              </p:cNvSpPr>
              <p:nvPr/>
            </p:nvSpPr>
            <p:spPr bwMode="auto">
              <a:xfrm>
                <a:off x="3930"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82" name="Freeform 2766"/>
              <p:cNvSpPr>
                <a:spLocks/>
              </p:cNvSpPr>
              <p:nvPr/>
            </p:nvSpPr>
            <p:spPr bwMode="auto">
              <a:xfrm>
                <a:off x="3940" y="135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83" name="Freeform 2767"/>
              <p:cNvSpPr>
                <a:spLocks/>
              </p:cNvSpPr>
              <p:nvPr/>
            </p:nvSpPr>
            <p:spPr bwMode="auto">
              <a:xfrm>
                <a:off x="3988"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84" name="Freeform 2768"/>
              <p:cNvSpPr>
                <a:spLocks/>
              </p:cNvSpPr>
              <p:nvPr/>
            </p:nvSpPr>
            <p:spPr bwMode="auto">
              <a:xfrm>
                <a:off x="3736" y="149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85" name="Freeform 2769"/>
              <p:cNvSpPr>
                <a:spLocks/>
              </p:cNvSpPr>
              <p:nvPr/>
            </p:nvSpPr>
            <p:spPr bwMode="auto">
              <a:xfrm>
                <a:off x="4260" y="12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86" name="Freeform 2770"/>
              <p:cNvSpPr>
                <a:spLocks/>
              </p:cNvSpPr>
              <p:nvPr/>
            </p:nvSpPr>
            <p:spPr bwMode="auto">
              <a:xfrm>
                <a:off x="4286"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87" name="Freeform 2771"/>
              <p:cNvSpPr>
                <a:spLocks/>
              </p:cNvSpPr>
              <p:nvPr/>
            </p:nvSpPr>
            <p:spPr bwMode="auto">
              <a:xfrm>
                <a:off x="4108" y="135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88" name="Freeform 2772"/>
              <p:cNvSpPr>
                <a:spLocks/>
              </p:cNvSpPr>
              <p:nvPr/>
            </p:nvSpPr>
            <p:spPr bwMode="auto">
              <a:xfrm>
                <a:off x="4071" y="121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89" name="Freeform 2773"/>
              <p:cNvSpPr>
                <a:spLocks/>
              </p:cNvSpPr>
              <p:nvPr/>
            </p:nvSpPr>
            <p:spPr bwMode="auto">
              <a:xfrm>
                <a:off x="4218" y="13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90" name="Freeform 2774"/>
              <p:cNvSpPr>
                <a:spLocks/>
              </p:cNvSpPr>
              <p:nvPr/>
            </p:nvSpPr>
            <p:spPr bwMode="auto">
              <a:xfrm>
                <a:off x="2679" y="1869"/>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91" name="Freeform 2775"/>
              <p:cNvSpPr>
                <a:spLocks/>
              </p:cNvSpPr>
              <p:nvPr/>
            </p:nvSpPr>
            <p:spPr bwMode="auto">
              <a:xfrm>
                <a:off x="4045" y="161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92" name="Freeform 2776"/>
              <p:cNvSpPr>
                <a:spLocks/>
              </p:cNvSpPr>
              <p:nvPr/>
            </p:nvSpPr>
            <p:spPr bwMode="auto">
              <a:xfrm>
                <a:off x="3794" y="172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93" name="Freeform 2777"/>
              <p:cNvSpPr>
                <a:spLocks/>
              </p:cNvSpPr>
              <p:nvPr/>
            </p:nvSpPr>
            <p:spPr bwMode="auto">
              <a:xfrm>
                <a:off x="2794" y="198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94" name="Freeform 2778"/>
              <p:cNvSpPr>
                <a:spLocks/>
              </p:cNvSpPr>
              <p:nvPr/>
            </p:nvSpPr>
            <p:spPr bwMode="auto">
              <a:xfrm>
                <a:off x="4354" y="103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95" name="Freeform 2779"/>
              <p:cNvSpPr>
                <a:spLocks/>
              </p:cNvSpPr>
              <p:nvPr/>
            </p:nvSpPr>
            <p:spPr bwMode="auto">
              <a:xfrm>
                <a:off x="3401" y="18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96" name="Freeform 2780"/>
              <p:cNvSpPr>
                <a:spLocks/>
              </p:cNvSpPr>
              <p:nvPr/>
            </p:nvSpPr>
            <p:spPr bwMode="auto">
              <a:xfrm>
                <a:off x="3223" y="1660"/>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97" name="Freeform 2781"/>
              <p:cNvSpPr>
                <a:spLocks/>
              </p:cNvSpPr>
              <p:nvPr/>
            </p:nvSpPr>
            <p:spPr bwMode="auto">
              <a:xfrm>
                <a:off x="3919" y="1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198" name="Freeform 2782"/>
              <p:cNvSpPr>
                <a:spLocks/>
              </p:cNvSpPr>
              <p:nvPr/>
            </p:nvSpPr>
            <p:spPr bwMode="auto">
              <a:xfrm>
                <a:off x="4276"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199" name="Freeform 2783"/>
              <p:cNvSpPr>
                <a:spLocks/>
              </p:cNvSpPr>
              <p:nvPr/>
            </p:nvSpPr>
            <p:spPr bwMode="auto">
              <a:xfrm>
                <a:off x="4239" y="109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00" name="Freeform 2784"/>
              <p:cNvSpPr>
                <a:spLocks/>
              </p:cNvSpPr>
              <p:nvPr/>
            </p:nvSpPr>
            <p:spPr bwMode="auto">
              <a:xfrm>
                <a:off x="3925"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01" name="Freeform 2785"/>
              <p:cNvSpPr>
                <a:spLocks/>
              </p:cNvSpPr>
              <p:nvPr/>
            </p:nvSpPr>
            <p:spPr bwMode="auto">
              <a:xfrm>
                <a:off x="3946" y="145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02" name="Freeform 2786"/>
              <p:cNvSpPr>
                <a:spLocks/>
              </p:cNvSpPr>
              <p:nvPr/>
            </p:nvSpPr>
            <p:spPr bwMode="auto">
              <a:xfrm>
                <a:off x="4176" y="1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03" name="Freeform 2787"/>
              <p:cNvSpPr>
                <a:spLocks/>
              </p:cNvSpPr>
              <p:nvPr/>
            </p:nvSpPr>
            <p:spPr bwMode="auto">
              <a:xfrm>
                <a:off x="4187" y="1304"/>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04" name="Freeform 2788"/>
              <p:cNvSpPr>
                <a:spLocks/>
              </p:cNvSpPr>
              <p:nvPr/>
            </p:nvSpPr>
            <p:spPr bwMode="auto">
              <a:xfrm>
                <a:off x="3846" y="152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05" name="Freeform 2789"/>
              <p:cNvSpPr>
                <a:spLocks/>
              </p:cNvSpPr>
              <p:nvPr/>
            </p:nvSpPr>
            <p:spPr bwMode="auto">
              <a:xfrm>
                <a:off x="3919" y="130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06" name="Freeform 2790"/>
              <p:cNvSpPr>
                <a:spLocks/>
              </p:cNvSpPr>
              <p:nvPr/>
            </p:nvSpPr>
            <p:spPr bwMode="auto">
              <a:xfrm>
                <a:off x="4228" y="104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07" name="Freeform 2791"/>
              <p:cNvSpPr>
                <a:spLocks/>
              </p:cNvSpPr>
              <p:nvPr/>
            </p:nvSpPr>
            <p:spPr bwMode="auto">
              <a:xfrm>
                <a:off x="2757" y="245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08" name="Freeform 2792"/>
              <p:cNvSpPr>
                <a:spLocks/>
              </p:cNvSpPr>
              <p:nvPr/>
            </p:nvSpPr>
            <p:spPr bwMode="auto">
              <a:xfrm>
                <a:off x="4511" y="101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09" name="Freeform 2793"/>
              <p:cNvSpPr>
                <a:spLocks/>
              </p:cNvSpPr>
              <p:nvPr/>
            </p:nvSpPr>
            <p:spPr bwMode="auto">
              <a:xfrm>
                <a:off x="4365" y="110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10" name="Freeform 2794"/>
              <p:cNvSpPr>
                <a:spLocks/>
              </p:cNvSpPr>
              <p:nvPr/>
            </p:nvSpPr>
            <p:spPr bwMode="auto">
              <a:xfrm>
                <a:off x="4139" y="116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11" name="Freeform 2795"/>
              <p:cNvSpPr>
                <a:spLocks/>
              </p:cNvSpPr>
              <p:nvPr/>
            </p:nvSpPr>
            <p:spPr bwMode="auto">
              <a:xfrm>
                <a:off x="4396" y="102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12" name="Freeform 2796"/>
              <p:cNvSpPr>
                <a:spLocks/>
              </p:cNvSpPr>
              <p:nvPr/>
            </p:nvSpPr>
            <p:spPr bwMode="auto">
              <a:xfrm>
                <a:off x="4218"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13" name="Freeform 2797"/>
              <p:cNvSpPr>
                <a:spLocks/>
              </p:cNvSpPr>
              <p:nvPr/>
            </p:nvSpPr>
            <p:spPr bwMode="auto">
              <a:xfrm>
                <a:off x="3967" y="177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14" name="Freeform 2798"/>
              <p:cNvSpPr>
                <a:spLocks/>
              </p:cNvSpPr>
              <p:nvPr/>
            </p:nvSpPr>
            <p:spPr bwMode="auto">
              <a:xfrm>
                <a:off x="4139" y="121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15" name="Freeform 2799"/>
              <p:cNvSpPr>
                <a:spLocks/>
              </p:cNvSpPr>
              <p:nvPr/>
            </p:nvSpPr>
            <p:spPr bwMode="auto">
              <a:xfrm>
                <a:off x="2867"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16" name="Freeform 2800"/>
              <p:cNvSpPr>
                <a:spLocks/>
              </p:cNvSpPr>
              <p:nvPr/>
            </p:nvSpPr>
            <p:spPr bwMode="auto">
              <a:xfrm>
                <a:off x="3501" y="163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17" name="Freeform 2801"/>
              <p:cNvSpPr>
                <a:spLocks/>
              </p:cNvSpPr>
              <p:nvPr/>
            </p:nvSpPr>
            <p:spPr bwMode="auto">
              <a:xfrm>
                <a:off x="2893" y="183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18" name="Freeform 2802"/>
              <p:cNvSpPr>
                <a:spLocks/>
              </p:cNvSpPr>
              <p:nvPr/>
            </p:nvSpPr>
            <p:spPr bwMode="auto">
              <a:xfrm>
                <a:off x="4050" y="166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19" name="Freeform 2803"/>
              <p:cNvSpPr>
                <a:spLocks/>
              </p:cNvSpPr>
              <p:nvPr/>
            </p:nvSpPr>
            <p:spPr bwMode="auto">
              <a:xfrm>
                <a:off x="4045"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20" name="Freeform 2804"/>
              <p:cNvSpPr>
                <a:spLocks/>
              </p:cNvSpPr>
              <p:nvPr/>
            </p:nvSpPr>
            <p:spPr bwMode="auto">
              <a:xfrm>
                <a:off x="3506" y="139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21" name="Freeform 2805"/>
              <p:cNvSpPr>
                <a:spLocks/>
              </p:cNvSpPr>
              <p:nvPr/>
            </p:nvSpPr>
            <p:spPr bwMode="auto">
              <a:xfrm>
                <a:off x="4433" y="104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22" name="Freeform 2806"/>
              <p:cNvSpPr>
                <a:spLocks/>
              </p:cNvSpPr>
              <p:nvPr/>
            </p:nvSpPr>
            <p:spPr bwMode="auto">
              <a:xfrm>
                <a:off x="4255" y="128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23" name="Freeform 2807"/>
              <p:cNvSpPr>
                <a:spLocks/>
              </p:cNvSpPr>
              <p:nvPr/>
            </p:nvSpPr>
            <p:spPr bwMode="auto">
              <a:xfrm>
                <a:off x="4218"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24" name="Freeform 2808"/>
              <p:cNvSpPr>
                <a:spLocks/>
              </p:cNvSpPr>
              <p:nvPr/>
            </p:nvSpPr>
            <p:spPr bwMode="auto">
              <a:xfrm>
                <a:off x="3799" y="1362"/>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25" name="Freeform 2809"/>
              <p:cNvSpPr>
                <a:spLocks/>
              </p:cNvSpPr>
              <p:nvPr/>
            </p:nvSpPr>
            <p:spPr bwMode="auto">
              <a:xfrm>
                <a:off x="3344" y="1351"/>
                <a:ext cx="20" cy="21"/>
              </a:xfrm>
              <a:custGeom>
                <a:avLst/>
                <a:gdLst/>
                <a:ahLst/>
                <a:cxnLst>
                  <a:cxn ang="0">
                    <a:pos x="10" y="0"/>
                  </a:cxn>
                  <a:cxn ang="0">
                    <a:pos x="20" y="11"/>
                  </a:cxn>
                  <a:cxn ang="0">
                    <a:pos x="10" y="21"/>
                  </a:cxn>
                  <a:cxn ang="0">
                    <a:pos x="0" y="11"/>
                  </a:cxn>
                  <a:cxn ang="0">
                    <a:pos x="10" y="0"/>
                  </a:cxn>
                </a:cxnLst>
                <a:rect l="0" t="0" r="r" b="b"/>
                <a:pathLst>
                  <a:path w="20" h="21">
                    <a:moveTo>
                      <a:pt x="10" y="0"/>
                    </a:moveTo>
                    <a:lnTo>
                      <a:pt x="20"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26" name="Freeform 2810"/>
              <p:cNvSpPr>
                <a:spLocks/>
              </p:cNvSpPr>
              <p:nvPr/>
            </p:nvSpPr>
            <p:spPr bwMode="auto">
              <a:xfrm>
                <a:off x="4118"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27" name="Freeform 2811"/>
              <p:cNvSpPr>
                <a:spLocks/>
              </p:cNvSpPr>
              <p:nvPr/>
            </p:nvSpPr>
            <p:spPr bwMode="auto">
              <a:xfrm>
                <a:off x="4365" y="113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28" name="Freeform 2812"/>
              <p:cNvSpPr>
                <a:spLocks/>
              </p:cNvSpPr>
              <p:nvPr/>
            </p:nvSpPr>
            <p:spPr bwMode="auto">
              <a:xfrm>
                <a:off x="4160" y="1152"/>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29" name="Freeform 2813"/>
              <p:cNvSpPr>
                <a:spLocks/>
              </p:cNvSpPr>
              <p:nvPr/>
            </p:nvSpPr>
            <p:spPr bwMode="auto">
              <a:xfrm>
                <a:off x="3799"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30" name="Freeform 2814"/>
              <p:cNvSpPr>
                <a:spLocks/>
              </p:cNvSpPr>
              <p:nvPr/>
            </p:nvSpPr>
            <p:spPr bwMode="auto">
              <a:xfrm>
                <a:off x="4213" y="13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31" name="Freeform 2815"/>
              <p:cNvSpPr>
                <a:spLocks/>
              </p:cNvSpPr>
              <p:nvPr/>
            </p:nvSpPr>
            <p:spPr bwMode="auto">
              <a:xfrm>
                <a:off x="4490" y="112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32" name="Freeform 2816"/>
              <p:cNvSpPr>
                <a:spLocks/>
              </p:cNvSpPr>
              <p:nvPr/>
            </p:nvSpPr>
            <p:spPr bwMode="auto">
              <a:xfrm>
                <a:off x="3731" y="137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33" name="Freeform 2817"/>
              <p:cNvSpPr>
                <a:spLocks/>
              </p:cNvSpPr>
              <p:nvPr/>
            </p:nvSpPr>
            <p:spPr bwMode="auto">
              <a:xfrm>
                <a:off x="4103" y="1173"/>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34" name="Freeform 2818"/>
              <p:cNvSpPr>
                <a:spLocks/>
              </p:cNvSpPr>
              <p:nvPr/>
            </p:nvSpPr>
            <p:spPr bwMode="auto">
              <a:xfrm>
                <a:off x="4124" y="130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35" name="Freeform 2819"/>
              <p:cNvSpPr>
                <a:spLocks/>
              </p:cNvSpPr>
              <p:nvPr/>
            </p:nvSpPr>
            <p:spPr bwMode="auto">
              <a:xfrm>
                <a:off x="3998" y="13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36" name="Freeform 2820"/>
              <p:cNvSpPr>
                <a:spLocks/>
              </p:cNvSpPr>
              <p:nvPr/>
            </p:nvSpPr>
            <p:spPr bwMode="auto">
              <a:xfrm>
                <a:off x="3511" y="263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37" name="Freeform 2821"/>
              <p:cNvSpPr>
                <a:spLocks/>
              </p:cNvSpPr>
              <p:nvPr/>
            </p:nvSpPr>
            <p:spPr bwMode="auto">
              <a:xfrm>
                <a:off x="4113" y="168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grpSp>
        <p:sp>
          <p:nvSpPr>
            <p:cNvPr id="319239" name="Freeform 2823"/>
            <p:cNvSpPr>
              <a:spLocks/>
            </p:cNvSpPr>
            <p:nvPr/>
          </p:nvSpPr>
          <p:spPr bwMode="auto">
            <a:xfrm>
              <a:off x="4187" y="125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40" name="Freeform 2824"/>
            <p:cNvSpPr>
              <a:spLocks/>
            </p:cNvSpPr>
            <p:nvPr/>
          </p:nvSpPr>
          <p:spPr bwMode="auto">
            <a:xfrm>
              <a:off x="4103" y="115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41" name="Freeform 2825"/>
            <p:cNvSpPr>
              <a:spLocks/>
            </p:cNvSpPr>
            <p:nvPr/>
          </p:nvSpPr>
          <p:spPr bwMode="auto">
            <a:xfrm>
              <a:off x="4171"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42" name="Freeform 2826"/>
            <p:cNvSpPr>
              <a:spLocks/>
            </p:cNvSpPr>
            <p:nvPr/>
          </p:nvSpPr>
          <p:spPr bwMode="auto">
            <a:xfrm>
              <a:off x="3993" y="166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43" name="Freeform 2827"/>
            <p:cNvSpPr>
              <a:spLocks/>
            </p:cNvSpPr>
            <p:nvPr/>
          </p:nvSpPr>
          <p:spPr bwMode="auto">
            <a:xfrm>
              <a:off x="4108" y="1309"/>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44" name="Freeform 2828"/>
            <p:cNvSpPr>
              <a:spLocks/>
            </p:cNvSpPr>
            <p:nvPr/>
          </p:nvSpPr>
          <p:spPr bwMode="auto">
            <a:xfrm>
              <a:off x="3982" y="159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45" name="Freeform 2829"/>
            <p:cNvSpPr>
              <a:spLocks/>
            </p:cNvSpPr>
            <p:nvPr/>
          </p:nvSpPr>
          <p:spPr bwMode="auto">
            <a:xfrm>
              <a:off x="3040" y="213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46" name="Freeform 2830"/>
            <p:cNvSpPr>
              <a:spLocks/>
            </p:cNvSpPr>
            <p:nvPr/>
          </p:nvSpPr>
          <p:spPr bwMode="auto">
            <a:xfrm>
              <a:off x="4181"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47" name="Freeform 2831"/>
            <p:cNvSpPr>
              <a:spLocks/>
            </p:cNvSpPr>
            <p:nvPr/>
          </p:nvSpPr>
          <p:spPr bwMode="auto">
            <a:xfrm>
              <a:off x="3537" y="160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48" name="Freeform 2832"/>
            <p:cNvSpPr>
              <a:spLocks/>
            </p:cNvSpPr>
            <p:nvPr/>
          </p:nvSpPr>
          <p:spPr bwMode="auto">
            <a:xfrm>
              <a:off x="2679" y="169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49" name="Freeform 2833"/>
            <p:cNvSpPr>
              <a:spLocks/>
            </p:cNvSpPr>
            <p:nvPr/>
          </p:nvSpPr>
          <p:spPr bwMode="auto">
            <a:xfrm>
              <a:off x="3820" y="123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50" name="Freeform 2834"/>
            <p:cNvSpPr>
              <a:spLocks/>
            </p:cNvSpPr>
            <p:nvPr/>
          </p:nvSpPr>
          <p:spPr bwMode="auto">
            <a:xfrm>
              <a:off x="4270" y="118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51" name="Freeform 2835"/>
            <p:cNvSpPr>
              <a:spLocks/>
            </p:cNvSpPr>
            <p:nvPr/>
          </p:nvSpPr>
          <p:spPr bwMode="auto">
            <a:xfrm>
              <a:off x="4108" y="121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52" name="Freeform 2836"/>
            <p:cNvSpPr>
              <a:spLocks/>
            </p:cNvSpPr>
            <p:nvPr/>
          </p:nvSpPr>
          <p:spPr bwMode="auto">
            <a:xfrm>
              <a:off x="2610" y="252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53" name="Freeform 2837"/>
            <p:cNvSpPr>
              <a:spLocks/>
            </p:cNvSpPr>
            <p:nvPr/>
          </p:nvSpPr>
          <p:spPr bwMode="auto">
            <a:xfrm>
              <a:off x="3312" y="163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54" name="Freeform 2838"/>
            <p:cNvSpPr>
              <a:spLocks/>
            </p:cNvSpPr>
            <p:nvPr/>
          </p:nvSpPr>
          <p:spPr bwMode="auto">
            <a:xfrm>
              <a:off x="3967" y="136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55" name="Freeform 2839"/>
            <p:cNvSpPr>
              <a:spLocks/>
            </p:cNvSpPr>
            <p:nvPr/>
          </p:nvSpPr>
          <p:spPr bwMode="auto">
            <a:xfrm>
              <a:off x="4197" y="113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56" name="Freeform 2840"/>
            <p:cNvSpPr>
              <a:spLocks/>
            </p:cNvSpPr>
            <p:nvPr/>
          </p:nvSpPr>
          <p:spPr bwMode="auto">
            <a:xfrm>
              <a:off x="4166"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57" name="Freeform 2841"/>
            <p:cNvSpPr>
              <a:spLocks/>
            </p:cNvSpPr>
            <p:nvPr/>
          </p:nvSpPr>
          <p:spPr bwMode="auto">
            <a:xfrm>
              <a:off x="4213" y="10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58" name="Freeform 2842"/>
            <p:cNvSpPr>
              <a:spLocks/>
            </p:cNvSpPr>
            <p:nvPr/>
          </p:nvSpPr>
          <p:spPr bwMode="auto">
            <a:xfrm>
              <a:off x="4197" y="123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59" name="Freeform 2843"/>
            <p:cNvSpPr>
              <a:spLocks/>
            </p:cNvSpPr>
            <p:nvPr/>
          </p:nvSpPr>
          <p:spPr bwMode="auto">
            <a:xfrm>
              <a:off x="4124" y="1168"/>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60" name="Freeform 2844"/>
            <p:cNvSpPr>
              <a:spLocks/>
            </p:cNvSpPr>
            <p:nvPr/>
          </p:nvSpPr>
          <p:spPr bwMode="auto">
            <a:xfrm>
              <a:off x="3935" y="143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61" name="Freeform 2845"/>
            <p:cNvSpPr>
              <a:spLocks/>
            </p:cNvSpPr>
            <p:nvPr/>
          </p:nvSpPr>
          <p:spPr bwMode="auto">
            <a:xfrm>
              <a:off x="4155" y="129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62" name="Freeform 2846"/>
            <p:cNvSpPr>
              <a:spLocks/>
            </p:cNvSpPr>
            <p:nvPr/>
          </p:nvSpPr>
          <p:spPr bwMode="auto">
            <a:xfrm>
              <a:off x="2773" y="211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63" name="Freeform 2847"/>
            <p:cNvSpPr>
              <a:spLocks/>
            </p:cNvSpPr>
            <p:nvPr/>
          </p:nvSpPr>
          <p:spPr bwMode="auto">
            <a:xfrm>
              <a:off x="4228" y="119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64" name="Freeform 2848"/>
            <p:cNvSpPr>
              <a:spLocks/>
            </p:cNvSpPr>
            <p:nvPr/>
          </p:nvSpPr>
          <p:spPr bwMode="auto">
            <a:xfrm>
              <a:off x="4218" y="111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65" name="Freeform 2849"/>
            <p:cNvSpPr>
              <a:spLocks/>
            </p:cNvSpPr>
            <p:nvPr/>
          </p:nvSpPr>
          <p:spPr bwMode="auto">
            <a:xfrm>
              <a:off x="4427"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66" name="Freeform 2850"/>
            <p:cNvSpPr>
              <a:spLocks/>
            </p:cNvSpPr>
            <p:nvPr/>
          </p:nvSpPr>
          <p:spPr bwMode="auto">
            <a:xfrm>
              <a:off x="3097" y="172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67" name="Freeform 2851"/>
            <p:cNvSpPr>
              <a:spLocks/>
            </p:cNvSpPr>
            <p:nvPr/>
          </p:nvSpPr>
          <p:spPr bwMode="auto">
            <a:xfrm>
              <a:off x="4202" y="1278"/>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68" name="Freeform 2852"/>
            <p:cNvSpPr>
              <a:spLocks/>
            </p:cNvSpPr>
            <p:nvPr/>
          </p:nvSpPr>
          <p:spPr bwMode="auto">
            <a:xfrm>
              <a:off x="3579" y="181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69" name="Freeform 2853"/>
            <p:cNvSpPr>
              <a:spLocks/>
            </p:cNvSpPr>
            <p:nvPr/>
          </p:nvSpPr>
          <p:spPr bwMode="auto">
            <a:xfrm>
              <a:off x="4317" y="1273"/>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70" name="Freeform 2854"/>
            <p:cNvSpPr>
              <a:spLocks/>
            </p:cNvSpPr>
            <p:nvPr/>
          </p:nvSpPr>
          <p:spPr bwMode="auto">
            <a:xfrm>
              <a:off x="4197" y="1341"/>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71" name="Freeform 2855"/>
            <p:cNvSpPr>
              <a:spLocks/>
            </p:cNvSpPr>
            <p:nvPr/>
          </p:nvSpPr>
          <p:spPr bwMode="auto">
            <a:xfrm>
              <a:off x="3721" y="1477"/>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72" name="Freeform 2856"/>
            <p:cNvSpPr>
              <a:spLocks/>
            </p:cNvSpPr>
            <p:nvPr/>
          </p:nvSpPr>
          <p:spPr bwMode="auto">
            <a:xfrm>
              <a:off x="2359" y="173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73" name="Freeform 2857"/>
            <p:cNvSpPr>
              <a:spLocks/>
            </p:cNvSpPr>
            <p:nvPr/>
          </p:nvSpPr>
          <p:spPr bwMode="auto">
            <a:xfrm>
              <a:off x="4176" y="125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74" name="Freeform 2858"/>
            <p:cNvSpPr>
              <a:spLocks/>
            </p:cNvSpPr>
            <p:nvPr/>
          </p:nvSpPr>
          <p:spPr bwMode="auto">
            <a:xfrm>
              <a:off x="4302" y="1189"/>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75" name="Freeform 2859"/>
            <p:cNvSpPr>
              <a:spLocks/>
            </p:cNvSpPr>
            <p:nvPr/>
          </p:nvSpPr>
          <p:spPr bwMode="auto">
            <a:xfrm>
              <a:off x="4207" y="1110"/>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76" name="Freeform 2860"/>
            <p:cNvSpPr>
              <a:spLocks/>
            </p:cNvSpPr>
            <p:nvPr/>
          </p:nvSpPr>
          <p:spPr bwMode="auto">
            <a:xfrm>
              <a:off x="4014" y="135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77" name="Freeform 2861"/>
            <p:cNvSpPr>
              <a:spLocks/>
            </p:cNvSpPr>
            <p:nvPr/>
          </p:nvSpPr>
          <p:spPr bwMode="auto">
            <a:xfrm>
              <a:off x="3213" y="178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78" name="Freeform 2862"/>
            <p:cNvSpPr>
              <a:spLocks/>
            </p:cNvSpPr>
            <p:nvPr/>
          </p:nvSpPr>
          <p:spPr bwMode="auto">
            <a:xfrm>
              <a:off x="4113" y="1545"/>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79" name="Freeform 2863"/>
            <p:cNvSpPr>
              <a:spLocks/>
            </p:cNvSpPr>
            <p:nvPr/>
          </p:nvSpPr>
          <p:spPr bwMode="auto">
            <a:xfrm>
              <a:off x="3448" y="123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80" name="Freeform 2864"/>
            <p:cNvSpPr>
              <a:spLocks/>
            </p:cNvSpPr>
            <p:nvPr/>
          </p:nvSpPr>
          <p:spPr bwMode="auto">
            <a:xfrm>
              <a:off x="4171"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81" name="Freeform 2865"/>
            <p:cNvSpPr>
              <a:spLocks/>
            </p:cNvSpPr>
            <p:nvPr/>
          </p:nvSpPr>
          <p:spPr bwMode="auto">
            <a:xfrm>
              <a:off x="2338" y="245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82" name="Freeform 2866"/>
            <p:cNvSpPr>
              <a:spLocks/>
            </p:cNvSpPr>
            <p:nvPr/>
          </p:nvSpPr>
          <p:spPr bwMode="auto">
            <a:xfrm>
              <a:off x="4129" y="132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83" name="Freeform 2867"/>
            <p:cNvSpPr>
              <a:spLocks/>
            </p:cNvSpPr>
            <p:nvPr/>
          </p:nvSpPr>
          <p:spPr bwMode="auto">
            <a:xfrm>
              <a:off x="3579" y="125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84" name="Freeform 2868"/>
            <p:cNvSpPr>
              <a:spLocks/>
            </p:cNvSpPr>
            <p:nvPr/>
          </p:nvSpPr>
          <p:spPr bwMode="auto">
            <a:xfrm>
              <a:off x="4118" y="1225"/>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85" name="Freeform 2869"/>
            <p:cNvSpPr>
              <a:spLocks/>
            </p:cNvSpPr>
            <p:nvPr/>
          </p:nvSpPr>
          <p:spPr bwMode="auto">
            <a:xfrm>
              <a:off x="4297" y="1236"/>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86" name="Freeform 2870"/>
            <p:cNvSpPr>
              <a:spLocks/>
            </p:cNvSpPr>
            <p:nvPr/>
          </p:nvSpPr>
          <p:spPr bwMode="auto">
            <a:xfrm>
              <a:off x="4433"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87" name="Freeform 2871"/>
            <p:cNvSpPr>
              <a:spLocks/>
            </p:cNvSpPr>
            <p:nvPr/>
          </p:nvSpPr>
          <p:spPr bwMode="auto">
            <a:xfrm>
              <a:off x="4150"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88" name="Freeform 2872"/>
            <p:cNvSpPr>
              <a:spLocks/>
            </p:cNvSpPr>
            <p:nvPr/>
          </p:nvSpPr>
          <p:spPr bwMode="auto">
            <a:xfrm>
              <a:off x="4124" y="1273"/>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89" name="Freeform 2873"/>
            <p:cNvSpPr>
              <a:spLocks/>
            </p:cNvSpPr>
            <p:nvPr/>
          </p:nvSpPr>
          <p:spPr bwMode="auto">
            <a:xfrm>
              <a:off x="4145" y="10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90" name="Freeform 2874"/>
            <p:cNvSpPr>
              <a:spLocks/>
            </p:cNvSpPr>
            <p:nvPr/>
          </p:nvSpPr>
          <p:spPr bwMode="auto">
            <a:xfrm>
              <a:off x="4066" y="1519"/>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91" name="Freeform 2875"/>
            <p:cNvSpPr>
              <a:spLocks/>
            </p:cNvSpPr>
            <p:nvPr/>
          </p:nvSpPr>
          <p:spPr bwMode="auto">
            <a:xfrm>
              <a:off x="4187" y="1231"/>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92" name="Freeform 2876"/>
            <p:cNvSpPr>
              <a:spLocks/>
            </p:cNvSpPr>
            <p:nvPr/>
          </p:nvSpPr>
          <p:spPr bwMode="auto">
            <a:xfrm>
              <a:off x="4113"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93" name="Freeform 2877"/>
            <p:cNvSpPr>
              <a:spLocks/>
            </p:cNvSpPr>
            <p:nvPr/>
          </p:nvSpPr>
          <p:spPr bwMode="auto">
            <a:xfrm>
              <a:off x="3919" y="135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94" name="Freeform 2878"/>
            <p:cNvSpPr>
              <a:spLocks/>
            </p:cNvSpPr>
            <p:nvPr/>
          </p:nvSpPr>
          <p:spPr bwMode="auto">
            <a:xfrm>
              <a:off x="4297" y="149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95" name="Freeform 2879"/>
            <p:cNvSpPr>
              <a:spLocks/>
            </p:cNvSpPr>
            <p:nvPr/>
          </p:nvSpPr>
          <p:spPr bwMode="auto">
            <a:xfrm>
              <a:off x="3977" y="1267"/>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296" name="Freeform 2880"/>
            <p:cNvSpPr>
              <a:spLocks/>
            </p:cNvSpPr>
            <p:nvPr/>
          </p:nvSpPr>
          <p:spPr bwMode="auto">
            <a:xfrm>
              <a:off x="3925" y="1566"/>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97" name="Freeform 2881"/>
            <p:cNvSpPr>
              <a:spLocks/>
            </p:cNvSpPr>
            <p:nvPr/>
          </p:nvSpPr>
          <p:spPr bwMode="auto">
            <a:xfrm>
              <a:off x="3925"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98" name="Freeform 2882"/>
            <p:cNvSpPr>
              <a:spLocks/>
            </p:cNvSpPr>
            <p:nvPr/>
          </p:nvSpPr>
          <p:spPr bwMode="auto">
            <a:xfrm>
              <a:off x="4108" y="1257"/>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299" name="Freeform 2883"/>
            <p:cNvSpPr>
              <a:spLocks/>
            </p:cNvSpPr>
            <p:nvPr/>
          </p:nvSpPr>
          <p:spPr bwMode="auto">
            <a:xfrm>
              <a:off x="4066" y="1183"/>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00" name="Freeform 2884"/>
            <p:cNvSpPr>
              <a:spLocks/>
            </p:cNvSpPr>
            <p:nvPr/>
          </p:nvSpPr>
          <p:spPr bwMode="auto">
            <a:xfrm>
              <a:off x="4035" y="167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01" name="Freeform 2885"/>
            <p:cNvSpPr>
              <a:spLocks/>
            </p:cNvSpPr>
            <p:nvPr/>
          </p:nvSpPr>
          <p:spPr bwMode="auto">
            <a:xfrm>
              <a:off x="3825" y="1204"/>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02" name="Freeform 2886"/>
            <p:cNvSpPr>
              <a:spLocks/>
            </p:cNvSpPr>
            <p:nvPr/>
          </p:nvSpPr>
          <p:spPr bwMode="auto">
            <a:xfrm>
              <a:off x="4291" y="146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03" name="Freeform 2887"/>
            <p:cNvSpPr>
              <a:spLocks/>
            </p:cNvSpPr>
            <p:nvPr/>
          </p:nvSpPr>
          <p:spPr bwMode="auto">
            <a:xfrm>
              <a:off x="2616" y="1796"/>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04" name="Freeform 2888"/>
            <p:cNvSpPr>
              <a:spLocks/>
            </p:cNvSpPr>
            <p:nvPr/>
          </p:nvSpPr>
          <p:spPr bwMode="auto">
            <a:xfrm>
              <a:off x="3160" y="190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05" name="Freeform 2889"/>
            <p:cNvSpPr>
              <a:spLocks/>
            </p:cNvSpPr>
            <p:nvPr/>
          </p:nvSpPr>
          <p:spPr bwMode="auto">
            <a:xfrm>
              <a:off x="4218" y="1084"/>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06" name="Freeform 2890"/>
            <p:cNvSpPr>
              <a:spLocks/>
            </p:cNvSpPr>
            <p:nvPr/>
          </p:nvSpPr>
          <p:spPr bwMode="auto">
            <a:xfrm>
              <a:off x="4056" y="1262"/>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07" name="Freeform 2891"/>
            <p:cNvSpPr>
              <a:spLocks/>
            </p:cNvSpPr>
            <p:nvPr/>
          </p:nvSpPr>
          <p:spPr bwMode="auto">
            <a:xfrm>
              <a:off x="4160" y="1524"/>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08" name="Freeform 2892"/>
            <p:cNvSpPr>
              <a:spLocks/>
            </p:cNvSpPr>
            <p:nvPr/>
          </p:nvSpPr>
          <p:spPr bwMode="auto">
            <a:xfrm>
              <a:off x="4071" y="119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09" name="Freeform 2893"/>
            <p:cNvSpPr>
              <a:spLocks/>
            </p:cNvSpPr>
            <p:nvPr/>
          </p:nvSpPr>
          <p:spPr bwMode="auto">
            <a:xfrm>
              <a:off x="4464" y="102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10" name="Freeform 2894"/>
            <p:cNvSpPr>
              <a:spLocks/>
            </p:cNvSpPr>
            <p:nvPr/>
          </p:nvSpPr>
          <p:spPr bwMode="auto">
            <a:xfrm>
              <a:off x="4317" y="1477"/>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11" name="Freeform 2895"/>
            <p:cNvSpPr>
              <a:spLocks/>
            </p:cNvSpPr>
            <p:nvPr/>
          </p:nvSpPr>
          <p:spPr bwMode="auto">
            <a:xfrm>
              <a:off x="4098" y="1278"/>
              <a:ext cx="20" cy="21"/>
            </a:xfrm>
            <a:custGeom>
              <a:avLst/>
              <a:gdLst/>
              <a:ahLst/>
              <a:cxnLst>
                <a:cxn ang="0">
                  <a:pos x="10" y="0"/>
                </a:cxn>
                <a:cxn ang="0">
                  <a:pos x="20" y="10"/>
                </a:cxn>
                <a:cxn ang="0">
                  <a:pos x="10" y="21"/>
                </a:cxn>
                <a:cxn ang="0">
                  <a:pos x="0" y="10"/>
                </a:cxn>
                <a:cxn ang="0">
                  <a:pos x="10" y="0"/>
                </a:cxn>
              </a:cxnLst>
              <a:rect l="0" t="0" r="r" b="b"/>
              <a:pathLst>
                <a:path w="20" h="21">
                  <a:moveTo>
                    <a:pt x="10" y="0"/>
                  </a:moveTo>
                  <a:lnTo>
                    <a:pt x="20"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12" name="Freeform 2896"/>
            <p:cNvSpPr>
              <a:spLocks/>
            </p:cNvSpPr>
            <p:nvPr/>
          </p:nvSpPr>
          <p:spPr bwMode="auto">
            <a:xfrm>
              <a:off x="4150" y="1362"/>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13" name="Freeform 2897"/>
            <p:cNvSpPr>
              <a:spLocks/>
            </p:cNvSpPr>
            <p:nvPr/>
          </p:nvSpPr>
          <p:spPr bwMode="auto">
            <a:xfrm>
              <a:off x="3663" y="133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14" name="Freeform 2898"/>
            <p:cNvSpPr>
              <a:spLocks/>
            </p:cNvSpPr>
            <p:nvPr/>
          </p:nvSpPr>
          <p:spPr bwMode="auto">
            <a:xfrm>
              <a:off x="4223" y="1136"/>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15" name="Freeform 2899"/>
            <p:cNvSpPr>
              <a:spLocks/>
            </p:cNvSpPr>
            <p:nvPr/>
          </p:nvSpPr>
          <p:spPr bwMode="auto">
            <a:xfrm>
              <a:off x="3679" y="1885"/>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16" name="Freeform 2900"/>
            <p:cNvSpPr>
              <a:spLocks/>
            </p:cNvSpPr>
            <p:nvPr/>
          </p:nvSpPr>
          <p:spPr bwMode="auto">
            <a:xfrm>
              <a:off x="4228" y="117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17" name="Freeform 2901"/>
            <p:cNvSpPr>
              <a:spLocks/>
            </p:cNvSpPr>
            <p:nvPr/>
          </p:nvSpPr>
          <p:spPr bwMode="auto">
            <a:xfrm>
              <a:off x="2218" y="2241"/>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18" name="Freeform 2902"/>
            <p:cNvSpPr>
              <a:spLocks/>
            </p:cNvSpPr>
            <p:nvPr/>
          </p:nvSpPr>
          <p:spPr bwMode="auto">
            <a:xfrm>
              <a:off x="3312"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19" name="Freeform 2903"/>
            <p:cNvSpPr>
              <a:spLocks/>
            </p:cNvSpPr>
            <p:nvPr/>
          </p:nvSpPr>
          <p:spPr bwMode="auto">
            <a:xfrm>
              <a:off x="4323" y="1325"/>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20" name="Freeform 2904"/>
            <p:cNvSpPr>
              <a:spLocks/>
            </p:cNvSpPr>
            <p:nvPr/>
          </p:nvSpPr>
          <p:spPr bwMode="auto">
            <a:xfrm>
              <a:off x="4134" y="124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21" name="Freeform 2905"/>
            <p:cNvSpPr>
              <a:spLocks/>
            </p:cNvSpPr>
            <p:nvPr/>
          </p:nvSpPr>
          <p:spPr bwMode="auto">
            <a:xfrm>
              <a:off x="4192" y="131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22" name="Freeform 2906"/>
            <p:cNvSpPr>
              <a:spLocks/>
            </p:cNvSpPr>
            <p:nvPr/>
          </p:nvSpPr>
          <p:spPr bwMode="auto">
            <a:xfrm>
              <a:off x="4317" y="10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23" name="Freeform 2907"/>
            <p:cNvSpPr>
              <a:spLocks/>
            </p:cNvSpPr>
            <p:nvPr/>
          </p:nvSpPr>
          <p:spPr bwMode="auto">
            <a:xfrm>
              <a:off x="4260" y="1178"/>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24" name="Freeform 2908"/>
            <p:cNvSpPr>
              <a:spLocks/>
            </p:cNvSpPr>
            <p:nvPr/>
          </p:nvSpPr>
          <p:spPr bwMode="auto">
            <a:xfrm>
              <a:off x="4118" y="150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25" name="Freeform 2909"/>
            <p:cNvSpPr>
              <a:spLocks/>
            </p:cNvSpPr>
            <p:nvPr/>
          </p:nvSpPr>
          <p:spPr bwMode="auto">
            <a:xfrm>
              <a:off x="4244" y="1173"/>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26" name="Freeform 2910"/>
            <p:cNvSpPr>
              <a:spLocks/>
            </p:cNvSpPr>
            <p:nvPr/>
          </p:nvSpPr>
          <p:spPr bwMode="auto">
            <a:xfrm>
              <a:off x="3563" y="2068"/>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27" name="Freeform 2911"/>
            <p:cNvSpPr>
              <a:spLocks/>
            </p:cNvSpPr>
            <p:nvPr/>
          </p:nvSpPr>
          <p:spPr bwMode="auto">
            <a:xfrm>
              <a:off x="4213" y="1210"/>
              <a:ext cx="21" cy="21"/>
            </a:xfrm>
            <a:custGeom>
              <a:avLst/>
              <a:gdLst/>
              <a:ahLst/>
              <a:cxnLst>
                <a:cxn ang="0">
                  <a:pos x="10" y="0"/>
                </a:cxn>
                <a:cxn ang="0">
                  <a:pos x="21" y="10"/>
                </a:cxn>
                <a:cxn ang="0">
                  <a:pos x="10" y="21"/>
                </a:cxn>
                <a:cxn ang="0">
                  <a:pos x="0" y="10"/>
                </a:cxn>
                <a:cxn ang="0">
                  <a:pos x="10" y="0"/>
                </a:cxn>
              </a:cxnLst>
              <a:rect l="0" t="0" r="r" b="b"/>
              <a:pathLst>
                <a:path w="21" h="21">
                  <a:moveTo>
                    <a:pt x="10" y="0"/>
                  </a:moveTo>
                  <a:lnTo>
                    <a:pt x="21" y="10"/>
                  </a:lnTo>
                  <a:lnTo>
                    <a:pt x="10" y="21"/>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28" name="Freeform 2912"/>
            <p:cNvSpPr>
              <a:spLocks/>
            </p:cNvSpPr>
            <p:nvPr/>
          </p:nvSpPr>
          <p:spPr bwMode="auto">
            <a:xfrm>
              <a:off x="3558" y="1309"/>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29" name="Freeform 2913"/>
            <p:cNvSpPr>
              <a:spLocks/>
            </p:cNvSpPr>
            <p:nvPr/>
          </p:nvSpPr>
          <p:spPr bwMode="auto">
            <a:xfrm>
              <a:off x="4176" y="1231"/>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30" name="Freeform 2914"/>
            <p:cNvSpPr>
              <a:spLocks/>
            </p:cNvSpPr>
            <p:nvPr/>
          </p:nvSpPr>
          <p:spPr bwMode="auto">
            <a:xfrm>
              <a:off x="3349" y="1670"/>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31" name="Freeform 2915"/>
            <p:cNvSpPr>
              <a:spLocks/>
            </p:cNvSpPr>
            <p:nvPr/>
          </p:nvSpPr>
          <p:spPr bwMode="auto">
            <a:xfrm>
              <a:off x="2427" y="247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32" name="Freeform 2916"/>
            <p:cNvSpPr>
              <a:spLocks/>
            </p:cNvSpPr>
            <p:nvPr/>
          </p:nvSpPr>
          <p:spPr bwMode="auto">
            <a:xfrm>
              <a:off x="2883" y="2283"/>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33" name="Freeform 2917"/>
            <p:cNvSpPr>
              <a:spLocks/>
            </p:cNvSpPr>
            <p:nvPr/>
          </p:nvSpPr>
          <p:spPr bwMode="auto">
            <a:xfrm>
              <a:off x="3820" y="1754"/>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34" name="Freeform 2918"/>
            <p:cNvSpPr>
              <a:spLocks/>
            </p:cNvSpPr>
            <p:nvPr/>
          </p:nvSpPr>
          <p:spPr bwMode="auto">
            <a:xfrm>
              <a:off x="4307" y="1267"/>
              <a:ext cx="21" cy="21"/>
            </a:xfrm>
            <a:custGeom>
              <a:avLst/>
              <a:gdLst/>
              <a:ahLst/>
              <a:cxnLst>
                <a:cxn ang="0">
                  <a:pos x="10" y="0"/>
                </a:cxn>
                <a:cxn ang="0">
                  <a:pos x="21" y="11"/>
                </a:cxn>
                <a:cxn ang="0">
                  <a:pos x="10" y="21"/>
                </a:cxn>
                <a:cxn ang="0">
                  <a:pos x="0" y="11"/>
                </a:cxn>
                <a:cxn ang="0">
                  <a:pos x="10" y="0"/>
                </a:cxn>
              </a:cxnLst>
              <a:rect l="0" t="0" r="r" b="b"/>
              <a:pathLst>
                <a:path w="21" h="21">
                  <a:moveTo>
                    <a:pt x="10" y="0"/>
                  </a:moveTo>
                  <a:lnTo>
                    <a:pt x="21" y="11"/>
                  </a:lnTo>
                  <a:lnTo>
                    <a:pt x="10" y="21"/>
                  </a:lnTo>
                  <a:lnTo>
                    <a:pt x="0" y="11"/>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35" name="Freeform 2919"/>
            <p:cNvSpPr>
              <a:spLocks/>
            </p:cNvSpPr>
            <p:nvPr/>
          </p:nvSpPr>
          <p:spPr bwMode="auto">
            <a:xfrm>
              <a:off x="3710" y="2048"/>
              <a:ext cx="21" cy="20"/>
            </a:xfrm>
            <a:custGeom>
              <a:avLst/>
              <a:gdLst/>
              <a:ahLst/>
              <a:cxnLst>
                <a:cxn ang="0">
                  <a:pos x="11" y="0"/>
                </a:cxn>
                <a:cxn ang="0">
                  <a:pos x="21" y="10"/>
                </a:cxn>
                <a:cxn ang="0">
                  <a:pos x="11" y="20"/>
                </a:cxn>
                <a:cxn ang="0">
                  <a:pos x="0" y="10"/>
                </a:cxn>
                <a:cxn ang="0">
                  <a:pos x="11" y="0"/>
                </a:cxn>
              </a:cxnLst>
              <a:rect l="0" t="0" r="r" b="b"/>
              <a:pathLst>
                <a:path w="21" h="20">
                  <a:moveTo>
                    <a:pt x="11" y="0"/>
                  </a:moveTo>
                  <a:lnTo>
                    <a:pt x="21" y="10"/>
                  </a:lnTo>
                  <a:lnTo>
                    <a:pt x="11" y="20"/>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36" name="Freeform 2920"/>
            <p:cNvSpPr>
              <a:spLocks/>
            </p:cNvSpPr>
            <p:nvPr/>
          </p:nvSpPr>
          <p:spPr bwMode="auto">
            <a:xfrm>
              <a:off x="4375" y="1346"/>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37" name="Freeform 2921"/>
            <p:cNvSpPr>
              <a:spLocks/>
            </p:cNvSpPr>
            <p:nvPr/>
          </p:nvSpPr>
          <p:spPr bwMode="auto">
            <a:xfrm>
              <a:off x="4228" y="1142"/>
              <a:ext cx="21" cy="21"/>
            </a:xfrm>
            <a:custGeom>
              <a:avLst/>
              <a:gdLst/>
              <a:ahLst/>
              <a:cxnLst>
                <a:cxn ang="0">
                  <a:pos x="11" y="0"/>
                </a:cxn>
                <a:cxn ang="0">
                  <a:pos x="21" y="10"/>
                </a:cxn>
                <a:cxn ang="0">
                  <a:pos x="11" y="21"/>
                </a:cxn>
                <a:cxn ang="0">
                  <a:pos x="0" y="10"/>
                </a:cxn>
                <a:cxn ang="0">
                  <a:pos x="11" y="0"/>
                </a:cxn>
              </a:cxnLst>
              <a:rect l="0" t="0" r="r" b="b"/>
              <a:pathLst>
                <a:path w="21" h="21">
                  <a:moveTo>
                    <a:pt x="11" y="0"/>
                  </a:moveTo>
                  <a:lnTo>
                    <a:pt x="21" y="10"/>
                  </a:lnTo>
                  <a:lnTo>
                    <a:pt x="11" y="21"/>
                  </a:lnTo>
                  <a:lnTo>
                    <a:pt x="0" y="10"/>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38" name="Freeform 2922"/>
            <p:cNvSpPr>
              <a:spLocks/>
            </p:cNvSpPr>
            <p:nvPr/>
          </p:nvSpPr>
          <p:spPr bwMode="auto">
            <a:xfrm>
              <a:off x="3684" y="1561"/>
              <a:ext cx="21" cy="20"/>
            </a:xfrm>
            <a:custGeom>
              <a:avLst/>
              <a:gdLst/>
              <a:ahLst/>
              <a:cxnLst>
                <a:cxn ang="0">
                  <a:pos x="10" y="0"/>
                </a:cxn>
                <a:cxn ang="0">
                  <a:pos x="21" y="10"/>
                </a:cxn>
                <a:cxn ang="0">
                  <a:pos x="10" y="20"/>
                </a:cxn>
                <a:cxn ang="0">
                  <a:pos x="0" y="10"/>
                </a:cxn>
                <a:cxn ang="0">
                  <a:pos x="10" y="0"/>
                </a:cxn>
              </a:cxnLst>
              <a:rect l="0" t="0" r="r" b="b"/>
              <a:pathLst>
                <a:path w="21" h="20">
                  <a:moveTo>
                    <a:pt x="10" y="0"/>
                  </a:moveTo>
                  <a:lnTo>
                    <a:pt x="21" y="10"/>
                  </a:lnTo>
                  <a:lnTo>
                    <a:pt x="10" y="20"/>
                  </a:lnTo>
                  <a:lnTo>
                    <a:pt x="0" y="10"/>
                  </a:lnTo>
                  <a:lnTo>
                    <a:pt x="10" y="0"/>
                  </a:lnTo>
                  <a:close/>
                </a:path>
              </a:pathLst>
            </a:custGeom>
            <a:solidFill>
              <a:srgbClr val="000080"/>
            </a:solidFill>
            <a:ln w="7938">
              <a:solidFill>
                <a:srgbClr val="000080"/>
              </a:solidFill>
              <a:prstDash val="solid"/>
              <a:round/>
              <a:headEnd/>
              <a:tailEnd/>
            </a:ln>
          </p:spPr>
          <p:txBody>
            <a:bodyPr/>
            <a:lstStyle/>
            <a:p>
              <a:endParaRPr lang="en-CA"/>
            </a:p>
          </p:txBody>
        </p:sp>
        <p:sp>
          <p:nvSpPr>
            <p:cNvPr id="319339" name="Freeform 2923"/>
            <p:cNvSpPr>
              <a:spLocks/>
            </p:cNvSpPr>
            <p:nvPr/>
          </p:nvSpPr>
          <p:spPr bwMode="auto">
            <a:xfrm>
              <a:off x="2914" y="2461"/>
              <a:ext cx="21" cy="21"/>
            </a:xfrm>
            <a:custGeom>
              <a:avLst/>
              <a:gdLst/>
              <a:ahLst/>
              <a:cxnLst>
                <a:cxn ang="0">
                  <a:pos x="11" y="0"/>
                </a:cxn>
                <a:cxn ang="0">
                  <a:pos x="21" y="11"/>
                </a:cxn>
                <a:cxn ang="0">
                  <a:pos x="11" y="21"/>
                </a:cxn>
                <a:cxn ang="0">
                  <a:pos x="0" y="11"/>
                </a:cxn>
                <a:cxn ang="0">
                  <a:pos x="11" y="0"/>
                </a:cxn>
              </a:cxnLst>
              <a:rect l="0" t="0" r="r" b="b"/>
              <a:pathLst>
                <a:path w="21" h="21">
                  <a:moveTo>
                    <a:pt x="11" y="0"/>
                  </a:moveTo>
                  <a:lnTo>
                    <a:pt x="21" y="11"/>
                  </a:lnTo>
                  <a:lnTo>
                    <a:pt x="11" y="21"/>
                  </a:lnTo>
                  <a:lnTo>
                    <a:pt x="0" y="11"/>
                  </a:lnTo>
                  <a:lnTo>
                    <a:pt x="11" y="0"/>
                  </a:lnTo>
                  <a:close/>
                </a:path>
              </a:pathLst>
            </a:custGeom>
            <a:solidFill>
              <a:srgbClr val="000080"/>
            </a:solidFill>
            <a:ln w="7938">
              <a:solidFill>
                <a:srgbClr val="000080"/>
              </a:solidFill>
              <a:prstDash val="solid"/>
              <a:round/>
              <a:headEnd/>
              <a:tailEnd/>
            </a:ln>
          </p:spPr>
          <p:txBody>
            <a:bodyPr/>
            <a:lstStyle/>
            <a:p>
              <a:endParaRPr lang="en-CA"/>
            </a:p>
          </p:txBody>
        </p:sp>
        <p:sp>
          <p:nvSpPr>
            <p:cNvPr id="319340" name="Rectangle 2924"/>
            <p:cNvSpPr>
              <a:spLocks noChangeArrowheads="1"/>
            </p:cNvSpPr>
            <p:nvPr/>
          </p:nvSpPr>
          <p:spPr bwMode="auto">
            <a:xfrm>
              <a:off x="615" y="3583"/>
              <a:ext cx="294" cy="198"/>
            </a:xfrm>
            <a:prstGeom prst="rect">
              <a:avLst/>
            </a:prstGeom>
            <a:noFill/>
            <a:ln w="9525">
              <a:noFill/>
              <a:miter lim="800000"/>
              <a:headEnd/>
              <a:tailEnd/>
            </a:ln>
          </p:spPr>
          <p:txBody>
            <a:bodyPr wrap="none" lIns="0" tIns="0" rIns="0" bIns="0">
              <a:spAutoFit/>
            </a:bodyPr>
            <a:lstStyle/>
            <a:p>
              <a:r>
                <a:rPr lang="en-US" sz="1900">
                  <a:solidFill>
                    <a:srgbClr val="000000"/>
                  </a:solidFill>
                </a:rPr>
                <a:t>0.01</a:t>
              </a:r>
              <a:endParaRPr lang="en-US"/>
            </a:p>
          </p:txBody>
        </p:sp>
        <p:sp>
          <p:nvSpPr>
            <p:cNvPr id="319341" name="Rectangle 2925"/>
            <p:cNvSpPr>
              <a:spLocks noChangeArrowheads="1"/>
            </p:cNvSpPr>
            <p:nvPr/>
          </p:nvSpPr>
          <p:spPr bwMode="auto">
            <a:xfrm>
              <a:off x="694" y="2953"/>
              <a:ext cx="212" cy="199"/>
            </a:xfrm>
            <a:prstGeom prst="rect">
              <a:avLst/>
            </a:prstGeom>
            <a:noFill/>
            <a:ln w="9525">
              <a:noFill/>
              <a:miter lim="800000"/>
              <a:headEnd/>
              <a:tailEnd/>
            </a:ln>
          </p:spPr>
          <p:txBody>
            <a:bodyPr wrap="none" lIns="0" tIns="0" rIns="0" bIns="0">
              <a:spAutoFit/>
            </a:bodyPr>
            <a:lstStyle/>
            <a:p>
              <a:r>
                <a:rPr lang="en-US" sz="1900">
                  <a:solidFill>
                    <a:srgbClr val="000000"/>
                  </a:solidFill>
                </a:rPr>
                <a:t>0.1</a:t>
              </a:r>
              <a:endParaRPr lang="en-US"/>
            </a:p>
          </p:txBody>
        </p:sp>
        <p:sp>
          <p:nvSpPr>
            <p:cNvPr id="319342" name="Rectangle 2926"/>
            <p:cNvSpPr>
              <a:spLocks noChangeArrowheads="1"/>
            </p:cNvSpPr>
            <p:nvPr/>
          </p:nvSpPr>
          <p:spPr bwMode="auto">
            <a:xfrm>
              <a:off x="814" y="2330"/>
              <a:ext cx="83" cy="198"/>
            </a:xfrm>
            <a:prstGeom prst="rect">
              <a:avLst/>
            </a:prstGeom>
            <a:noFill/>
            <a:ln w="9525">
              <a:noFill/>
              <a:miter lim="800000"/>
              <a:headEnd/>
              <a:tailEnd/>
            </a:ln>
          </p:spPr>
          <p:txBody>
            <a:bodyPr wrap="none" lIns="0" tIns="0" rIns="0" bIns="0">
              <a:spAutoFit/>
            </a:bodyPr>
            <a:lstStyle/>
            <a:p>
              <a:r>
                <a:rPr lang="en-US" sz="1900">
                  <a:solidFill>
                    <a:srgbClr val="000000"/>
                  </a:solidFill>
                </a:rPr>
                <a:t>1</a:t>
              </a:r>
              <a:endParaRPr lang="en-US"/>
            </a:p>
          </p:txBody>
        </p:sp>
        <p:sp>
          <p:nvSpPr>
            <p:cNvPr id="319343" name="Rectangle 2927"/>
            <p:cNvSpPr>
              <a:spLocks noChangeArrowheads="1"/>
            </p:cNvSpPr>
            <p:nvPr/>
          </p:nvSpPr>
          <p:spPr bwMode="auto">
            <a:xfrm>
              <a:off x="736" y="1702"/>
              <a:ext cx="166" cy="198"/>
            </a:xfrm>
            <a:prstGeom prst="rect">
              <a:avLst/>
            </a:prstGeom>
            <a:noFill/>
            <a:ln w="9525">
              <a:noFill/>
              <a:miter lim="800000"/>
              <a:headEnd/>
              <a:tailEnd/>
            </a:ln>
          </p:spPr>
          <p:txBody>
            <a:bodyPr wrap="none" lIns="0" tIns="0" rIns="0" bIns="0">
              <a:spAutoFit/>
            </a:bodyPr>
            <a:lstStyle/>
            <a:p>
              <a:r>
                <a:rPr lang="en-US" sz="1900">
                  <a:solidFill>
                    <a:srgbClr val="000000"/>
                  </a:solidFill>
                </a:rPr>
                <a:t>10</a:t>
              </a:r>
              <a:endParaRPr lang="en-US"/>
            </a:p>
          </p:txBody>
        </p:sp>
        <p:sp>
          <p:nvSpPr>
            <p:cNvPr id="319344" name="Rectangle 2928"/>
            <p:cNvSpPr>
              <a:spLocks noChangeArrowheads="1"/>
            </p:cNvSpPr>
            <p:nvPr/>
          </p:nvSpPr>
          <p:spPr bwMode="auto">
            <a:xfrm>
              <a:off x="657" y="1079"/>
              <a:ext cx="249" cy="199"/>
            </a:xfrm>
            <a:prstGeom prst="rect">
              <a:avLst/>
            </a:prstGeom>
            <a:noFill/>
            <a:ln w="9525">
              <a:noFill/>
              <a:miter lim="800000"/>
              <a:headEnd/>
              <a:tailEnd/>
            </a:ln>
          </p:spPr>
          <p:txBody>
            <a:bodyPr wrap="none" lIns="0" tIns="0" rIns="0" bIns="0">
              <a:spAutoFit/>
            </a:bodyPr>
            <a:lstStyle/>
            <a:p>
              <a:r>
                <a:rPr lang="en-US" sz="1900">
                  <a:solidFill>
                    <a:srgbClr val="000000"/>
                  </a:solidFill>
                </a:rPr>
                <a:t>100</a:t>
              </a:r>
              <a:endParaRPr lang="en-US"/>
            </a:p>
          </p:txBody>
        </p:sp>
        <p:sp>
          <p:nvSpPr>
            <p:cNvPr id="319345" name="Rectangle 2929"/>
            <p:cNvSpPr>
              <a:spLocks noChangeArrowheads="1"/>
            </p:cNvSpPr>
            <p:nvPr/>
          </p:nvSpPr>
          <p:spPr bwMode="auto">
            <a:xfrm>
              <a:off x="579" y="450"/>
              <a:ext cx="331" cy="199"/>
            </a:xfrm>
            <a:prstGeom prst="rect">
              <a:avLst/>
            </a:prstGeom>
            <a:noFill/>
            <a:ln w="9525">
              <a:noFill/>
              <a:miter lim="800000"/>
              <a:headEnd/>
              <a:tailEnd/>
            </a:ln>
          </p:spPr>
          <p:txBody>
            <a:bodyPr wrap="none" lIns="0" tIns="0" rIns="0" bIns="0">
              <a:spAutoFit/>
            </a:bodyPr>
            <a:lstStyle/>
            <a:p>
              <a:r>
                <a:rPr lang="en-US" sz="1900">
                  <a:solidFill>
                    <a:srgbClr val="000000"/>
                  </a:solidFill>
                </a:rPr>
                <a:t>1000</a:t>
              </a:r>
              <a:endParaRPr lang="en-US"/>
            </a:p>
          </p:txBody>
        </p:sp>
        <p:sp>
          <p:nvSpPr>
            <p:cNvPr id="319346" name="Rectangle 2930"/>
            <p:cNvSpPr>
              <a:spLocks noChangeArrowheads="1"/>
            </p:cNvSpPr>
            <p:nvPr/>
          </p:nvSpPr>
          <p:spPr bwMode="auto">
            <a:xfrm>
              <a:off x="872" y="3807"/>
              <a:ext cx="294" cy="199"/>
            </a:xfrm>
            <a:prstGeom prst="rect">
              <a:avLst/>
            </a:prstGeom>
            <a:noFill/>
            <a:ln w="9525">
              <a:noFill/>
              <a:miter lim="800000"/>
              <a:headEnd/>
              <a:tailEnd/>
            </a:ln>
          </p:spPr>
          <p:txBody>
            <a:bodyPr wrap="none" lIns="0" tIns="0" rIns="0" bIns="0">
              <a:spAutoFit/>
            </a:bodyPr>
            <a:lstStyle/>
            <a:p>
              <a:r>
                <a:rPr lang="en-US" sz="1900">
                  <a:solidFill>
                    <a:srgbClr val="000000"/>
                  </a:solidFill>
                </a:rPr>
                <a:t>0.01</a:t>
              </a:r>
              <a:endParaRPr lang="en-US"/>
            </a:p>
          </p:txBody>
        </p:sp>
        <p:sp>
          <p:nvSpPr>
            <p:cNvPr id="319347" name="Rectangle 2931"/>
            <p:cNvSpPr>
              <a:spLocks noChangeArrowheads="1"/>
            </p:cNvSpPr>
            <p:nvPr/>
          </p:nvSpPr>
          <p:spPr bwMode="auto">
            <a:xfrm>
              <a:off x="1720" y="3807"/>
              <a:ext cx="212" cy="199"/>
            </a:xfrm>
            <a:prstGeom prst="rect">
              <a:avLst/>
            </a:prstGeom>
            <a:noFill/>
            <a:ln w="9525">
              <a:noFill/>
              <a:miter lim="800000"/>
              <a:headEnd/>
              <a:tailEnd/>
            </a:ln>
          </p:spPr>
          <p:txBody>
            <a:bodyPr wrap="none" lIns="0" tIns="0" rIns="0" bIns="0">
              <a:spAutoFit/>
            </a:bodyPr>
            <a:lstStyle/>
            <a:p>
              <a:r>
                <a:rPr lang="en-US" sz="1900">
                  <a:solidFill>
                    <a:srgbClr val="000000"/>
                  </a:solidFill>
                </a:rPr>
                <a:t>0.1</a:t>
              </a:r>
              <a:endParaRPr lang="en-US"/>
            </a:p>
          </p:txBody>
        </p:sp>
        <p:sp>
          <p:nvSpPr>
            <p:cNvPr id="319348" name="Rectangle 2932"/>
            <p:cNvSpPr>
              <a:spLocks noChangeArrowheads="1"/>
            </p:cNvSpPr>
            <p:nvPr/>
          </p:nvSpPr>
          <p:spPr bwMode="auto">
            <a:xfrm>
              <a:off x="2595" y="3807"/>
              <a:ext cx="83" cy="199"/>
            </a:xfrm>
            <a:prstGeom prst="rect">
              <a:avLst/>
            </a:prstGeom>
            <a:noFill/>
            <a:ln w="9525">
              <a:noFill/>
              <a:miter lim="800000"/>
              <a:headEnd/>
              <a:tailEnd/>
            </a:ln>
          </p:spPr>
          <p:txBody>
            <a:bodyPr wrap="none" lIns="0" tIns="0" rIns="0" bIns="0">
              <a:spAutoFit/>
            </a:bodyPr>
            <a:lstStyle/>
            <a:p>
              <a:r>
                <a:rPr lang="en-US" sz="1900">
                  <a:solidFill>
                    <a:srgbClr val="000000"/>
                  </a:solidFill>
                </a:rPr>
                <a:t>1</a:t>
              </a:r>
              <a:endParaRPr lang="en-US"/>
            </a:p>
          </p:txBody>
        </p:sp>
        <p:sp>
          <p:nvSpPr>
            <p:cNvPr id="319349" name="Rectangle 2933"/>
            <p:cNvSpPr>
              <a:spLocks noChangeArrowheads="1"/>
            </p:cNvSpPr>
            <p:nvPr/>
          </p:nvSpPr>
          <p:spPr bwMode="auto">
            <a:xfrm>
              <a:off x="3359" y="3807"/>
              <a:ext cx="166" cy="199"/>
            </a:xfrm>
            <a:prstGeom prst="rect">
              <a:avLst/>
            </a:prstGeom>
            <a:noFill/>
            <a:ln w="9525">
              <a:noFill/>
              <a:miter lim="800000"/>
              <a:headEnd/>
              <a:tailEnd/>
            </a:ln>
          </p:spPr>
          <p:txBody>
            <a:bodyPr wrap="none" lIns="0" tIns="0" rIns="0" bIns="0">
              <a:spAutoFit/>
            </a:bodyPr>
            <a:lstStyle/>
            <a:p>
              <a:r>
                <a:rPr lang="en-US" sz="1900">
                  <a:solidFill>
                    <a:srgbClr val="000000"/>
                  </a:solidFill>
                </a:rPr>
                <a:t>10</a:t>
              </a:r>
              <a:endParaRPr lang="en-US"/>
            </a:p>
          </p:txBody>
        </p:sp>
        <p:sp>
          <p:nvSpPr>
            <p:cNvPr id="319350" name="Rectangle 2934"/>
            <p:cNvSpPr>
              <a:spLocks noChangeArrowheads="1"/>
            </p:cNvSpPr>
            <p:nvPr/>
          </p:nvSpPr>
          <p:spPr bwMode="auto">
            <a:xfrm>
              <a:off x="4134" y="3807"/>
              <a:ext cx="249" cy="199"/>
            </a:xfrm>
            <a:prstGeom prst="rect">
              <a:avLst/>
            </a:prstGeom>
            <a:noFill/>
            <a:ln w="9525">
              <a:noFill/>
              <a:miter lim="800000"/>
              <a:headEnd/>
              <a:tailEnd/>
            </a:ln>
          </p:spPr>
          <p:txBody>
            <a:bodyPr wrap="none" lIns="0" tIns="0" rIns="0" bIns="0">
              <a:spAutoFit/>
            </a:bodyPr>
            <a:lstStyle/>
            <a:p>
              <a:r>
                <a:rPr lang="en-US" sz="1900">
                  <a:solidFill>
                    <a:srgbClr val="000000"/>
                  </a:solidFill>
                </a:rPr>
                <a:t>100</a:t>
              </a:r>
              <a:endParaRPr lang="en-US"/>
            </a:p>
          </p:txBody>
        </p:sp>
        <p:sp>
          <p:nvSpPr>
            <p:cNvPr id="319351" name="Rectangle 2935"/>
            <p:cNvSpPr>
              <a:spLocks noChangeArrowheads="1"/>
            </p:cNvSpPr>
            <p:nvPr/>
          </p:nvSpPr>
          <p:spPr bwMode="auto">
            <a:xfrm>
              <a:off x="4904" y="3807"/>
              <a:ext cx="331" cy="199"/>
            </a:xfrm>
            <a:prstGeom prst="rect">
              <a:avLst/>
            </a:prstGeom>
            <a:noFill/>
            <a:ln w="9525">
              <a:noFill/>
              <a:miter lim="800000"/>
              <a:headEnd/>
              <a:tailEnd/>
            </a:ln>
          </p:spPr>
          <p:txBody>
            <a:bodyPr wrap="none" lIns="0" tIns="0" rIns="0" bIns="0">
              <a:spAutoFit/>
            </a:bodyPr>
            <a:lstStyle/>
            <a:p>
              <a:r>
                <a:rPr lang="en-US" sz="1900">
                  <a:solidFill>
                    <a:srgbClr val="000000"/>
                  </a:solidFill>
                </a:rPr>
                <a:t>1000</a:t>
              </a:r>
              <a:endParaRPr lang="en-US"/>
            </a:p>
          </p:txBody>
        </p:sp>
        <p:sp>
          <p:nvSpPr>
            <p:cNvPr id="319352" name="Rectangle 2936"/>
            <p:cNvSpPr>
              <a:spLocks noChangeArrowheads="1"/>
            </p:cNvSpPr>
            <p:nvPr/>
          </p:nvSpPr>
          <p:spPr bwMode="auto">
            <a:xfrm>
              <a:off x="2144" y="4074"/>
              <a:ext cx="1936" cy="199"/>
            </a:xfrm>
            <a:prstGeom prst="rect">
              <a:avLst/>
            </a:prstGeom>
            <a:noFill/>
            <a:ln w="9525">
              <a:noFill/>
              <a:miter lim="800000"/>
              <a:headEnd/>
              <a:tailEnd/>
            </a:ln>
          </p:spPr>
          <p:txBody>
            <a:bodyPr wrap="none" lIns="0" tIns="0" rIns="0" bIns="0">
              <a:spAutoFit/>
            </a:bodyPr>
            <a:lstStyle/>
            <a:p>
              <a:r>
                <a:rPr lang="en-US" sz="1900">
                  <a:solidFill>
                    <a:srgbClr val="000000"/>
                  </a:solidFill>
                </a:rPr>
                <a:t>Actual Runtime [CPU sec]</a:t>
              </a:r>
              <a:endParaRPr lang="en-US"/>
            </a:p>
          </p:txBody>
        </p:sp>
        <p:sp>
          <p:nvSpPr>
            <p:cNvPr id="319353" name="Rectangle 2937"/>
            <p:cNvSpPr>
              <a:spLocks noChangeArrowheads="1"/>
            </p:cNvSpPr>
            <p:nvPr/>
          </p:nvSpPr>
          <p:spPr bwMode="auto">
            <a:xfrm rot="16200000">
              <a:off x="-633" y="1908"/>
              <a:ext cx="2142" cy="198"/>
            </a:xfrm>
            <a:prstGeom prst="rect">
              <a:avLst/>
            </a:prstGeom>
            <a:noFill/>
            <a:ln w="9525">
              <a:noFill/>
              <a:miter lim="800000"/>
              <a:headEnd/>
              <a:tailEnd/>
            </a:ln>
          </p:spPr>
          <p:txBody>
            <a:bodyPr wrap="none" lIns="0" tIns="0" rIns="0" bIns="0">
              <a:spAutoFit/>
            </a:bodyPr>
            <a:lstStyle/>
            <a:p>
              <a:r>
                <a:rPr lang="en-US" sz="1900">
                  <a:solidFill>
                    <a:srgbClr val="000000"/>
                  </a:solidFill>
                </a:rPr>
                <a:t>Predicted Runtime [CPU sec]</a:t>
              </a:r>
              <a:endParaRPr lang="en-US"/>
            </a:p>
          </p:txBody>
        </p:sp>
        <p:sp>
          <p:nvSpPr>
            <p:cNvPr id="319354" name="Freeform 2938"/>
            <p:cNvSpPr>
              <a:spLocks noEditPoints="1"/>
            </p:cNvSpPr>
            <p:nvPr/>
          </p:nvSpPr>
          <p:spPr bwMode="auto">
            <a:xfrm>
              <a:off x="997" y="502"/>
              <a:ext cx="4060" cy="3138"/>
            </a:xfrm>
            <a:custGeom>
              <a:avLst/>
              <a:gdLst/>
              <a:ahLst/>
              <a:cxnLst>
                <a:cxn ang="0">
                  <a:pos x="266" y="9369"/>
                </a:cxn>
                <a:cxn ang="0">
                  <a:pos x="437" y="9261"/>
                </a:cxn>
                <a:cxn ang="0">
                  <a:pos x="482" y="9214"/>
                </a:cxn>
                <a:cxn ang="0">
                  <a:pos x="803" y="8955"/>
                </a:cxn>
                <a:cxn ang="0">
                  <a:pos x="1077" y="8755"/>
                </a:cxn>
                <a:cxn ang="0">
                  <a:pos x="1133" y="8723"/>
                </a:cxn>
                <a:cxn ang="0">
                  <a:pos x="1282" y="8585"/>
                </a:cxn>
                <a:cxn ang="0">
                  <a:pos x="1702" y="8260"/>
                </a:cxn>
                <a:cxn ang="0">
                  <a:pos x="1873" y="8151"/>
                </a:cxn>
                <a:cxn ang="0">
                  <a:pos x="1918" y="8104"/>
                </a:cxn>
                <a:cxn ang="0">
                  <a:pos x="2239" y="7845"/>
                </a:cxn>
                <a:cxn ang="0">
                  <a:pos x="2513" y="7645"/>
                </a:cxn>
                <a:cxn ang="0">
                  <a:pos x="2569" y="7613"/>
                </a:cxn>
                <a:cxn ang="0">
                  <a:pos x="2718" y="7475"/>
                </a:cxn>
                <a:cxn ang="0">
                  <a:pos x="3139" y="7150"/>
                </a:cxn>
                <a:cxn ang="0">
                  <a:pos x="3309" y="7041"/>
                </a:cxn>
                <a:cxn ang="0">
                  <a:pos x="3354" y="6995"/>
                </a:cxn>
                <a:cxn ang="0">
                  <a:pos x="3675" y="6735"/>
                </a:cxn>
                <a:cxn ang="0">
                  <a:pos x="3949" y="6535"/>
                </a:cxn>
                <a:cxn ang="0">
                  <a:pos x="4006" y="6503"/>
                </a:cxn>
                <a:cxn ang="0">
                  <a:pos x="4154" y="6365"/>
                </a:cxn>
                <a:cxn ang="0">
                  <a:pos x="4575" y="6040"/>
                </a:cxn>
                <a:cxn ang="0">
                  <a:pos x="4746" y="5932"/>
                </a:cxn>
                <a:cxn ang="0">
                  <a:pos x="4791" y="5885"/>
                </a:cxn>
                <a:cxn ang="0">
                  <a:pos x="5112" y="5626"/>
                </a:cxn>
                <a:cxn ang="0">
                  <a:pos x="5386" y="5426"/>
                </a:cxn>
                <a:cxn ang="0">
                  <a:pos x="5442" y="5394"/>
                </a:cxn>
                <a:cxn ang="0">
                  <a:pos x="5590" y="5256"/>
                </a:cxn>
                <a:cxn ang="0">
                  <a:pos x="6011" y="4931"/>
                </a:cxn>
                <a:cxn ang="0">
                  <a:pos x="6182" y="4822"/>
                </a:cxn>
                <a:cxn ang="0">
                  <a:pos x="6227" y="4775"/>
                </a:cxn>
                <a:cxn ang="0">
                  <a:pos x="6548" y="4516"/>
                </a:cxn>
                <a:cxn ang="0">
                  <a:pos x="6822" y="4316"/>
                </a:cxn>
                <a:cxn ang="0">
                  <a:pos x="6878" y="4284"/>
                </a:cxn>
                <a:cxn ang="0">
                  <a:pos x="7027" y="4146"/>
                </a:cxn>
                <a:cxn ang="0">
                  <a:pos x="7447" y="3821"/>
                </a:cxn>
                <a:cxn ang="0">
                  <a:pos x="7618" y="3712"/>
                </a:cxn>
                <a:cxn ang="0">
                  <a:pos x="7663" y="3666"/>
                </a:cxn>
                <a:cxn ang="0">
                  <a:pos x="7984" y="3406"/>
                </a:cxn>
                <a:cxn ang="0">
                  <a:pos x="8258" y="3206"/>
                </a:cxn>
                <a:cxn ang="0">
                  <a:pos x="8314" y="3174"/>
                </a:cxn>
                <a:cxn ang="0">
                  <a:pos x="8463" y="3036"/>
                </a:cxn>
                <a:cxn ang="0">
                  <a:pos x="8884" y="2711"/>
                </a:cxn>
                <a:cxn ang="0">
                  <a:pos x="9054" y="2603"/>
                </a:cxn>
                <a:cxn ang="0">
                  <a:pos x="9100" y="2556"/>
                </a:cxn>
                <a:cxn ang="0">
                  <a:pos x="9420" y="2297"/>
                </a:cxn>
                <a:cxn ang="0">
                  <a:pos x="9694" y="2097"/>
                </a:cxn>
                <a:cxn ang="0">
                  <a:pos x="9751" y="2065"/>
                </a:cxn>
                <a:cxn ang="0">
                  <a:pos x="9899" y="1927"/>
                </a:cxn>
                <a:cxn ang="0">
                  <a:pos x="10320" y="1602"/>
                </a:cxn>
                <a:cxn ang="0">
                  <a:pos x="10491" y="1493"/>
                </a:cxn>
                <a:cxn ang="0">
                  <a:pos x="10536" y="1446"/>
                </a:cxn>
                <a:cxn ang="0">
                  <a:pos x="10857" y="1187"/>
                </a:cxn>
                <a:cxn ang="0">
                  <a:pos x="11131" y="987"/>
                </a:cxn>
                <a:cxn ang="0">
                  <a:pos x="11187" y="955"/>
                </a:cxn>
                <a:cxn ang="0">
                  <a:pos x="11335" y="817"/>
                </a:cxn>
                <a:cxn ang="0">
                  <a:pos x="11756" y="492"/>
                </a:cxn>
                <a:cxn ang="0">
                  <a:pos x="11927" y="383"/>
                </a:cxn>
                <a:cxn ang="0">
                  <a:pos x="11972" y="337"/>
                </a:cxn>
                <a:cxn ang="0">
                  <a:pos x="12293" y="77"/>
                </a:cxn>
              </a:cxnLst>
              <a:rect l="0" t="0" r="r" b="b"/>
              <a:pathLst>
                <a:path w="12405" h="9589">
                  <a:moveTo>
                    <a:pt x="5" y="9571"/>
                  </a:moveTo>
                  <a:lnTo>
                    <a:pt x="106" y="9493"/>
                  </a:lnTo>
                  <a:cubicBezTo>
                    <a:pt x="110" y="9490"/>
                    <a:pt x="116" y="9490"/>
                    <a:pt x="119" y="9494"/>
                  </a:cubicBezTo>
                  <a:cubicBezTo>
                    <a:pt x="122" y="9498"/>
                    <a:pt x="122" y="9504"/>
                    <a:pt x="118" y="9507"/>
                  </a:cubicBezTo>
                  <a:lnTo>
                    <a:pt x="16" y="9586"/>
                  </a:lnTo>
                  <a:cubicBezTo>
                    <a:pt x="12" y="9589"/>
                    <a:pt x="6" y="9588"/>
                    <a:pt x="3" y="9584"/>
                  </a:cubicBezTo>
                  <a:cubicBezTo>
                    <a:pt x="0" y="9580"/>
                    <a:pt x="1" y="9574"/>
                    <a:pt x="5" y="9571"/>
                  </a:cubicBezTo>
                  <a:close/>
                  <a:moveTo>
                    <a:pt x="164" y="9448"/>
                  </a:moveTo>
                  <a:lnTo>
                    <a:pt x="266" y="9369"/>
                  </a:lnTo>
                  <a:cubicBezTo>
                    <a:pt x="270" y="9366"/>
                    <a:pt x="276" y="9367"/>
                    <a:pt x="279" y="9371"/>
                  </a:cubicBezTo>
                  <a:cubicBezTo>
                    <a:pt x="282" y="9375"/>
                    <a:pt x="281" y="9381"/>
                    <a:pt x="277" y="9384"/>
                  </a:cubicBezTo>
                  <a:lnTo>
                    <a:pt x="176" y="9462"/>
                  </a:lnTo>
                  <a:cubicBezTo>
                    <a:pt x="172" y="9466"/>
                    <a:pt x="166" y="9465"/>
                    <a:pt x="163" y="9461"/>
                  </a:cubicBezTo>
                  <a:cubicBezTo>
                    <a:pt x="160" y="9457"/>
                    <a:pt x="160" y="9451"/>
                    <a:pt x="164" y="9448"/>
                  </a:cubicBezTo>
                  <a:close/>
                  <a:moveTo>
                    <a:pt x="324" y="9325"/>
                  </a:moveTo>
                  <a:lnTo>
                    <a:pt x="426" y="9246"/>
                  </a:lnTo>
                  <a:cubicBezTo>
                    <a:pt x="430" y="9243"/>
                    <a:pt x="435" y="9244"/>
                    <a:pt x="438" y="9248"/>
                  </a:cubicBezTo>
                  <a:cubicBezTo>
                    <a:pt x="442" y="9252"/>
                    <a:pt x="441" y="9258"/>
                    <a:pt x="437" y="9261"/>
                  </a:cubicBezTo>
                  <a:lnTo>
                    <a:pt x="335" y="9339"/>
                  </a:lnTo>
                  <a:cubicBezTo>
                    <a:pt x="331" y="9342"/>
                    <a:pt x="325" y="9341"/>
                    <a:pt x="322" y="9337"/>
                  </a:cubicBezTo>
                  <a:cubicBezTo>
                    <a:pt x="319" y="9333"/>
                    <a:pt x="320" y="9328"/>
                    <a:pt x="324" y="9325"/>
                  </a:cubicBezTo>
                  <a:close/>
                  <a:moveTo>
                    <a:pt x="484" y="9201"/>
                  </a:moveTo>
                  <a:lnTo>
                    <a:pt x="585" y="9123"/>
                  </a:lnTo>
                  <a:cubicBezTo>
                    <a:pt x="589" y="9120"/>
                    <a:pt x="595" y="9121"/>
                    <a:pt x="598" y="9125"/>
                  </a:cubicBezTo>
                  <a:cubicBezTo>
                    <a:pt x="601" y="9129"/>
                    <a:pt x="600" y="9134"/>
                    <a:pt x="596" y="9137"/>
                  </a:cubicBezTo>
                  <a:lnTo>
                    <a:pt x="495" y="9216"/>
                  </a:lnTo>
                  <a:cubicBezTo>
                    <a:pt x="491" y="9219"/>
                    <a:pt x="485" y="9218"/>
                    <a:pt x="482" y="9214"/>
                  </a:cubicBezTo>
                  <a:cubicBezTo>
                    <a:pt x="479" y="9210"/>
                    <a:pt x="480" y="9204"/>
                    <a:pt x="484" y="9201"/>
                  </a:cubicBezTo>
                  <a:close/>
                  <a:moveTo>
                    <a:pt x="643" y="9078"/>
                  </a:moveTo>
                  <a:lnTo>
                    <a:pt x="745" y="9000"/>
                  </a:lnTo>
                  <a:cubicBezTo>
                    <a:pt x="749" y="8996"/>
                    <a:pt x="755" y="8997"/>
                    <a:pt x="758" y="9001"/>
                  </a:cubicBezTo>
                  <a:cubicBezTo>
                    <a:pt x="761" y="9005"/>
                    <a:pt x="760" y="9011"/>
                    <a:pt x="756" y="9014"/>
                  </a:cubicBezTo>
                  <a:lnTo>
                    <a:pt x="654" y="9093"/>
                  </a:lnTo>
                  <a:cubicBezTo>
                    <a:pt x="650" y="9096"/>
                    <a:pt x="645" y="9095"/>
                    <a:pt x="642" y="9091"/>
                  </a:cubicBezTo>
                  <a:cubicBezTo>
                    <a:pt x="638" y="9087"/>
                    <a:pt x="639" y="9081"/>
                    <a:pt x="643" y="9078"/>
                  </a:cubicBezTo>
                  <a:close/>
                  <a:moveTo>
                    <a:pt x="803" y="8955"/>
                  </a:moveTo>
                  <a:lnTo>
                    <a:pt x="904" y="8876"/>
                  </a:lnTo>
                  <a:cubicBezTo>
                    <a:pt x="908" y="8873"/>
                    <a:pt x="914" y="8874"/>
                    <a:pt x="917" y="8878"/>
                  </a:cubicBezTo>
                  <a:cubicBezTo>
                    <a:pt x="920" y="8882"/>
                    <a:pt x="920" y="8888"/>
                    <a:pt x="916" y="8891"/>
                  </a:cubicBezTo>
                  <a:lnTo>
                    <a:pt x="814" y="8969"/>
                  </a:lnTo>
                  <a:cubicBezTo>
                    <a:pt x="810" y="8972"/>
                    <a:pt x="804" y="8972"/>
                    <a:pt x="801" y="8968"/>
                  </a:cubicBezTo>
                  <a:cubicBezTo>
                    <a:pt x="798" y="8964"/>
                    <a:pt x="799" y="8958"/>
                    <a:pt x="803" y="8955"/>
                  </a:cubicBezTo>
                  <a:close/>
                  <a:moveTo>
                    <a:pt x="962" y="8831"/>
                  </a:moveTo>
                  <a:lnTo>
                    <a:pt x="1064" y="8753"/>
                  </a:lnTo>
                  <a:cubicBezTo>
                    <a:pt x="1068" y="8750"/>
                    <a:pt x="1074" y="8751"/>
                    <a:pt x="1077" y="8755"/>
                  </a:cubicBezTo>
                  <a:cubicBezTo>
                    <a:pt x="1080" y="8759"/>
                    <a:pt x="1079" y="8764"/>
                    <a:pt x="1075" y="8767"/>
                  </a:cubicBezTo>
                  <a:lnTo>
                    <a:pt x="974" y="8846"/>
                  </a:lnTo>
                  <a:cubicBezTo>
                    <a:pt x="970" y="8849"/>
                    <a:pt x="964" y="8848"/>
                    <a:pt x="961" y="8844"/>
                  </a:cubicBezTo>
                  <a:cubicBezTo>
                    <a:pt x="958" y="8840"/>
                    <a:pt x="958" y="8835"/>
                    <a:pt x="962" y="8831"/>
                  </a:cubicBezTo>
                  <a:close/>
                  <a:moveTo>
                    <a:pt x="1122" y="8708"/>
                  </a:moveTo>
                  <a:lnTo>
                    <a:pt x="1224" y="8630"/>
                  </a:lnTo>
                  <a:cubicBezTo>
                    <a:pt x="1228" y="8627"/>
                    <a:pt x="1233" y="8627"/>
                    <a:pt x="1236" y="8631"/>
                  </a:cubicBezTo>
                  <a:cubicBezTo>
                    <a:pt x="1239" y="8635"/>
                    <a:pt x="1239" y="8641"/>
                    <a:pt x="1235" y="8644"/>
                  </a:cubicBezTo>
                  <a:lnTo>
                    <a:pt x="1133" y="8723"/>
                  </a:lnTo>
                  <a:cubicBezTo>
                    <a:pt x="1129" y="8726"/>
                    <a:pt x="1123" y="8725"/>
                    <a:pt x="1120" y="8721"/>
                  </a:cubicBezTo>
                  <a:cubicBezTo>
                    <a:pt x="1117" y="8717"/>
                    <a:pt x="1118" y="8711"/>
                    <a:pt x="1122" y="8708"/>
                  </a:cubicBezTo>
                  <a:close/>
                  <a:moveTo>
                    <a:pt x="1282" y="8585"/>
                  </a:moveTo>
                  <a:lnTo>
                    <a:pt x="1383" y="8506"/>
                  </a:lnTo>
                  <a:cubicBezTo>
                    <a:pt x="1387" y="8503"/>
                    <a:pt x="1393" y="8504"/>
                    <a:pt x="1396" y="8508"/>
                  </a:cubicBezTo>
                  <a:cubicBezTo>
                    <a:pt x="1399" y="8512"/>
                    <a:pt x="1398" y="8518"/>
                    <a:pt x="1394" y="8521"/>
                  </a:cubicBezTo>
                  <a:lnTo>
                    <a:pt x="1293" y="8599"/>
                  </a:lnTo>
                  <a:cubicBezTo>
                    <a:pt x="1289" y="8602"/>
                    <a:pt x="1283" y="8602"/>
                    <a:pt x="1280" y="8598"/>
                  </a:cubicBezTo>
                  <a:cubicBezTo>
                    <a:pt x="1277" y="8594"/>
                    <a:pt x="1278" y="8588"/>
                    <a:pt x="1282" y="8585"/>
                  </a:cubicBezTo>
                  <a:close/>
                  <a:moveTo>
                    <a:pt x="1441" y="8462"/>
                  </a:moveTo>
                  <a:lnTo>
                    <a:pt x="1543" y="8383"/>
                  </a:lnTo>
                  <a:cubicBezTo>
                    <a:pt x="1547" y="8380"/>
                    <a:pt x="1552" y="8381"/>
                    <a:pt x="1556" y="8385"/>
                  </a:cubicBezTo>
                  <a:cubicBezTo>
                    <a:pt x="1559" y="8389"/>
                    <a:pt x="1558" y="8394"/>
                    <a:pt x="1554" y="8398"/>
                  </a:cubicBezTo>
                  <a:lnTo>
                    <a:pt x="1452" y="8476"/>
                  </a:lnTo>
                  <a:cubicBezTo>
                    <a:pt x="1448" y="8479"/>
                    <a:pt x="1443" y="8478"/>
                    <a:pt x="1439" y="8474"/>
                  </a:cubicBezTo>
                  <a:cubicBezTo>
                    <a:pt x="1436" y="8470"/>
                    <a:pt x="1437" y="8465"/>
                    <a:pt x="1441" y="8462"/>
                  </a:cubicBezTo>
                  <a:close/>
                  <a:moveTo>
                    <a:pt x="1601" y="8338"/>
                  </a:moveTo>
                  <a:lnTo>
                    <a:pt x="1702" y="8260"/>
                  </a:lnTo>
                  <a:cubicBezTo>
                    <a:pt x="1706" y="8257"/>
                    <a:pt x="1712" y="8257"/>
                    <a:pt x="1715" y="8261"/>
                  </a:cubicBezTo>
                  <a:cubicBezTo>
                    <a:pt x="1718" y="8265"/>
                    <a:pt x="1717" y="8271"/>
                    <a:pt x="1713" y="8274"/>
                  </a:cubicBezTo>
                  <a:lnTo>
                    <a:pt x="1612" y="8353"/>
                  </a:lnTo>
                  <a:cubicBezTo>
                    <a:pt x="1608" y="8356"/>
                    <a:pt x="1602" y="8355"/>
                    <a:pt x="1599" y="8351"/>
                  </a:cubicBezTo>
                  <a:cubicBezTo>
                    <a:pt x="1596" y="8347"/>
                    <a:pt x="1597" y="8341"/>
                    <a:pt x="1601" y="8338"/>
                  </a:cubicBezTo>
                  <a:close/>
                  <a:moveTo>
                    <a:pt x="1760" y="8215"/>
                  </a:moveTo>
                  <a:lnTo>
                    <a:pt x="1862" y="8136"/>
                  </a:lnTo>
                  <a:cubicBezTo>
                    <a:pt x="1866" y="8133"/>
                    <a:pt x="1872" y="8134"/>
                    <a:pt x="1875" y="8138"/>
                  </a:cubicBezTo>
                  <a:cubicBezTo>
                    <a:pt x="1878" y="8142"/>
                    <a:pt x="1877" y="8148"/>
                    <a:pt x="1873" y="8151"/>
                  </a:cubicBezTo>
                  <a:lnTo>
                    <a:pt x="1772" y="8229"/>
                  </a:lnTo>
                  <a:cubicBezTo>
                    <a:pt x="1767" y="8233"/>
                    <a:pt x="1762" y="8232"/>
                    <a:pt x="1759" y="8228"/>
                  </a:cubicBezTo>
                  <a:cubicBezTo>
                    <a:pt x="1756" y="8224"/>
                    <a:pt x="1756" y="8218"/>
                    <a:pt x="1760" y="8215"/>
                  </a:cubicBezTo>
                  <a:close/>
                  <a:moveTo>
                    <a:pt x="1920" y="8092"/>
                  </a:moveTo>
                  <a:lnTo>
                    <a:pt x="2021" y="8013"/>
                  </a:lnTo>
                  <a:cubicBezTo>
                    <a:pt x="2025" y="8010"/>
                    <a:pt x="2031" y="8011"/>
                    <a:pt x="2034" y="8015"/>
                  </a:cubicBezTo>
                  <a:cubicBezTo>
                    <a:pt x="2037" y="8019"/>
                    <a:pt x="2037" y="8025"/>
                    <a:pt x="2033" y="8028"/>
                  </a:cubicBezTo>
                  <a:lnTo>
                    <a:pt x="1931" y="8106"/>
                  </a:lnTo>
                  <a:cubicBezTo>
                    <a:pt x="1927" y="8109"/>
                    <a:pt x="1921" y="8109"/>
                    <a:pt x="1918" y="8104"/>
                  </a:cubicBezTo>
                  <a:cubicBezTo>
                    <a:pt x="1915" y="8100"/>
                    <a:pt x="1916" y="8095"/>
                    <a:pt x="1920" y="8092"/>
                  </a:cubicBezTo>
                  <a:close/>
                  <a:moveTo>
                    <a:pt x="2079" y="7968"/>
                  </a:moveTo>
                  <a:lnTo>
                    <a:pt x="2181" y="7890"/>
                  </a:lnTo>
                  <a:cubicBezTo>
                    <a:pt x="2185" y="7887"/>
                    <a:pt x="2191" y="7888"/>
                    <a:pt x="2194" y="7892"/>
                  </a:cubicBezTo>
                  <a:cubicBezTo>
                    <a:pt x="2197" y="7896"/>
                    <a:pt x="2196" y="7901"/>
                    <a:pt x="2192" y="7904"/>
                  </a:cubicBezTo>
                  <a:lnTo>
                    <a:pt x="2091" y="7983"/>
                  </a:lnTo>
                  <a:cubicBezTo>
                    <a:pt x="2087" y="7986"/>
                    <a:pt x="2081" y="7985"/>
                    <a:pt x="2078" y="7981"/>
                  </a:cubicBezTo>
                  <a:cubicBezTo>
                    <a:pt x="2075" y="7977"/>
                    <a:pt x="2075" y="7971"/>
                    <a:pt x="2079" y="7968"/>
                  </a:cubicBezTo>
                  <a:close/>
                  <a:moveTo>
                    <a:pt x="2239" y="7845"/>
                  </a:moveTo>
                  <a:lnTo>
                    <a:pt x="2341" y="7767"/>
                  </a:lnTo>
                  <a:cubicBezTo>
                    <a:pt x="2345" y="7763"/>
                    <a:pt x="2350" y="7764"/>
                    <a:pt x="2353" y="7768"/>
                  </a:cubicBezTo>
                  <a:cubicBezTo>
                    <a:pt x="2357" y="7772"/>
                    <a:pt x="2356" y="7778"/>
                    <a:pt x="2352" y="7781"/>
                  </a:cubicBezTo>
                  <a:lnTo>
                    <a:pt x="2250" y="7860"/>
                  </a:lnTo>
                  <a:cubicBezTo>
                    <a:pt x="2246" y="7863"/>
                    <a:pt x="2240" y="7862"/>
                    <a:pt x="2237" y="7858"/>
                  </a:cubicBezTo>
                  <a:cubicBezTo>
                    <a:pt x="2234" y="7854"/>
                    <a:pt x="2235" y="7848"/>
                    <a:pt x="2239" y="7845"/>
                  </a:cubicBezTo>
                  <a:close/>
                  <a:moveTo>
                    <a:pt x="2399" y="7722"/>
                  </a:moveTo>
                  <a:lnTo>
                    <a:pt x="2500" y="7643"/>
                  </a:lnTo>
                  <a:cubicBezTo>
                    <a:pt x="2504" y="7640"/>
                    <a:pt x="2510" y="7641"/>
                    <a:pt x="2513" y="7645"/>
                  </a:cubicBezTo>
                  <a:cubicBezTo>
                    <a:pt x="2516" y="7649"/>
                    <a:pt x="2515" y="7655"/>
                    <a:pt x="2511" y="7658"/>
                  </a:cubicBezTo>
                  <a:lnTo>
                    <a:pt x="2410" y="7736"/>
                  </a:lnTo>
                  <a:cubicBezTo>
                    <a:pt x="2406" y="7739"/>
                    <a:pt x="2400" y="7739"/>
                    <a:pt x="2397" y="7735"/>
                  </a:cubicBezTo>
                  <a:cubicBezTo>
                    <a:pt x="2394" y="7731"/>
                    <a:pt x="2395" y="7725"/>
                    <a:pt x="2399" y="7722"/>
                  </a:cubicBezTo>
                  <a:close/>
                  <a:moveTo>
                    <a:pt x="2558" y="7598"/>
                  </a:moveTo>
                  <a:lnTo>
                    <a:pt x="2660" y="7520"/>
                  </a:lnTo>
                  <a:cubicBezTo>
                    <a:pt x="2664" y="7517"/>
                    <a:pt x="2670" y="7518"/>
                    <a:pt x="2673" y="7522"/>
                  </a:cubicBezTo>
                  <a:cubicBezTo>
                    <a:pt x="2676" y="7526"/>
                    <a:pt x="2675" y="7531"/>
                    <a:pt x="2671" y="7534"/>
                  </a:cubicBezTo>
                  <a:lnTo>
                    <a:pt x="2569" y="7613"/>
                  </a:lnTo>
                  <a:cubicBezTo>
                    <a:pt x="2565" y="7616"/>
                    <a:pt x="2560" y="7615"/>
                    <a:pt x="2557" y="7611"/>
                  </a:cubicBezTo>
                  <a:cubicBezTo>
                    <a:pt x="2553" y="7607"/>
                    <a:pt x="2554" y="7602"/>
                    <a:pt x="2558" y="7598"/>
                  </a:cubicBezTo>
                  <a:close/>
                  <a:moveTo>
                    <a:pt x="2718" y="7475"/>
                  </a:moveTo>
                  <a:lnTo>
                    <a:pt x="2819" y="7397"/>
                  </a:lnTo>
                  <a:cubicBezTo>
                    <a:pt x="2823" y="7394"/>
                    <a:pt x="2829" y="7394"/>
                    <a:pt x="2832" y="7398"/>
                  </a:cubicBezTo>
                  <a:cubicBezTo>
                    <a:pt x="2835" y="7402"/>
                    <a:pt x="2835" y="7408"/>
                    <a:pt x="2831" y="7411"/>
                  </a:cubicBezTo>
                  <a:lnTo>
                    <a:pt x="2729" y="7490"/>
                  </a:lnTo>
                  <a:cubicBezTo>
                    <a:pt x="2725" y="7493"/>
                    <a:pt x="2719" y="7492"/>
                    <a:pt x="2716" y="7488"/>
                  </a:cubicBezTo>
                  <a:cubicBezTo>
                    <a:pt x="2713" y="7484"/>
                    <a:pt x="2714" y="7478"/>
                    <a:pt x="2718" y="7475"/>
                  </a:cubicBezTo>
                  <a:close/>
                  <a:moveTo>
                    <a:pt x="2877" y="7352"/>
                  </a:moveTo>
                  <a:lnTo>
                    <a:pt x="2979" y="7273"/>
                  </a:lnTo>
                  <a:cubicBezTo>
                    <a:pt x="2983" y="7270"/>
                    <a:pt x="2989" y="7271"/>
                    <a:pt x="2992" y="7275"/>
                  </a:cubicBezTo>
                  <a:cubicBezTo>
                    <a:pt x="2995" y="7279"/>
                    <a:pt x="2994" y="7285"/>
                    <a:pt x="2990" y="7288"/>
                  </a:cubicBezTo>
                  <a:lnTo>
                    <a:pt x="2889" y="7366"/>
                  </a:lnTo>
                  <a:cubicBezTo>
                    <a:pt x="2885" y="7369"/>
                    <a:pt x="2879" y="7369"/>
                    <a:pt x="2876" y="7365"/>
                  </a:cubicBezTo>
                  <a:cubicBezTo>
                    <a:pt x="2873" y="7361"/>
                    <a:pt x="2873" y="7355"/>
                    <a:pt x="2877" y="7352"/>
                  </a:cubicBezTo>
                  <a:close/>
                  <a:moveTo>
                    <a:pt x="3037" y="7229"/>
                  </a:moveTo>
                  <a:lnTo>
                    <a:pt x="3139" y="7150"/>
                  </a:lnTo>
                  <a:cubicBezTo>
                    <a:pt x="3143" y="7147"/>
                    <a:pt x="3148" y="7148"/>
                    <a:pt x="3151" y="7152"/>
                  </a:cubicBezTo>
                  <a:cubicBezTo>
                    <a:pt x="3154" y="7156"/>
                    <a:pt x="3154" y="7162"/>
                    <a:pt x="3150" y="7165"/>
                  </a:cubicBezTo>
                  <a:lnTo>
                    <a:pt x="3048" y="7243"/>
                  </a:lnTo>
                  <a:cubicBezTo>
                    <a:pt x="3044" y="7246"/>
                    <a:pt x="3038" y="7245"/>
                    <a:pt x="3035" y="7241"/>
                  </a:cubicBezTo>
                  <a:cubicBezTo>
                    <a:pt x="3032" y="7237"/>
                    <a:pt x="3033" y="7232"/>
                    <a:pt x="3037" y="7229"/>
                  </a:cubicBezTo>
                  <a:close/>
                  <a:moveTo>
                    <a:pt x="3197" y="7105"/>
                  </a:moveTo>
                  <a:lnTo>
                    <a:pt x="3298" y="7027"/>
                  </a:lnTo>
                  <a:cubicBezTo>
                    <a:pt x="3302" y="7024"/>
                    <a:pt x="3308" y="7024"/>
                    <a:pt x="3311" y="7028"/>
                  </a:cubicBezTo>
                  <a:cubicBezTo>
                    <a:pt x="3314" y="7032"/>
                    <a:pt x="3313" y="7038"/>
                    <a:pt x="3309" y="7041"/>
                  </a:cubicBezTo>
                  <a:lnTo>
                    <a:pt x="3208" y="7120"/>
                  </a:lnTo>
                  <a:cubicBezTo>
                    <a:pt x="3204" y="7123"/>
                    <a:pt x="3198" y="7122"/>
                    <a:pt x="3195" y="7118"/>
                  </a:cubicBezTo>
                  <a:cubicBezTo>
                    <a:pt x="3192" y="7114"/>
                    <a:pt x="3193" y="7108"/>
                    <a:pt x="3197" y="7105"/>
                  </a:cubicBezTo>
                  <a:close/>
                  <a:moveTo>
                    <a:pt x="3356" y="6982"/>
                  </a:moveTo>
                  <a:lnTo>
                    <a:pt x="3458" y="6904"/>
                  </a:lnTo>
                  <a:cubicBezTo>
                    <a:pt x="3462" y="6900"/>
                    <a:pt x="3467" y="6901"/>
                    <a:pt x="3471" y="6905"/>
                  </a:cubicBezTo>
                  <a:cubicBezTo>
                    <a:pt x="3474" y="6909"/>
                    <a:pt x="3473" y="6915"/>
                    <a:pt x="3469" y="6918"/>
                  </a:cubicBezTo>
                  <a:lnTo>
                    <a:pt x="3367" y="6996"/>
                  </a:lnTo>
                  <a:cubicBezTo>
                    <a:pt x="3363" y="7000"/>
                    <a:pt x="3358" y="6999"/>
                    <a:pt x="3354" y="6995"/>
                  </a:cubicBezTo>
                  <a:cubicBezTo>
                    <a:pt x="3351" y="6991"/>
                    <a:pt x="3352" y="6985"/>
                    <a:pt x="3356" y="6982"/>
                  </a:cubicBezTo>
                  <a:close/>
                  <a:moveTo>
                    <a:pt x="3516" y="6859"/>
                  </a:moveTo>
                  <a:lnTo>
                    <a:pt x="3617" y="6780"/>
                  </a:lnTo>
                  <a:cubicBezTo>
                    <a:pt x="3621" y="6777"/>
                    <a:pt x="3627" y="6778"/>
                    <a:pt x="3630" y="6782"/>
                  </a:cubicBezTo>
                  <a:cubicBezTo>
                    <a:pt x="3633" y="6786"/>
                    <a:pt x="3632" y="6792"/>
                    <a:pt x="3628" y="6795"/>
                  </a:cubicBezTo>
                  <a:lnTo>
                    <a:pt x="3527" y="6873"/>
                  </a:lnTo>
                  <a:cubicBezTo>
                    <a:pt x="3523" y="6876"/>
                    <a:pt x="3517" y="6876"/>
                    <a:pt x="3514" y="6872"/>
                  </a:cubicBezTo>
                  <a:cubicBezTo>
                    <a:pt x="3511" y="6868"/>
                    <a:pt x="3512" y="6862"/>
                    <a:pt x="3516" y="6859"/>
                  </a:cubicBezTo>
                  <a:close/>
                  <a:moveTo>
                    <a:pt x="3675" y="6735"/>
                  </a:moveTo>
                  <a:lnTo>
                    <a:pt x="3777" y="6657"/>
                  </a:lnTo>
                  <a:cubicBezTo>
                    <a:pt x="3781" y="6654"/>
                    <a:pt x="3787" y="6655"/>
                    <a:pt x="3790" y="6659"/>
                  </a:cubicBezTo>
                  <a:cubicBezTo>
                    <a:pt x="3793" y="6663"/>
                    <a:pt x="3792" y="6668"/>
                    <a:pt x="3788" y="6671"/>
                  </a:cubicBezTo>
                  <a:lnTo>
                    <a:pt x="3687" y="6750"/>
                  </a:lnTo>
                  <a:cubicBezTo>
                    <a:pt x="3683" y="6753"/>
                    <a:pt x="3677" y="6752"/>
                    <a:pt x="3674" y="6748"/>
                  </a:cubicBezTo>
                  <a:cubicBezTo>
                    <a:pt x="3671" y="6744"/>
                    <a:pt x="3671" y="6738"/>
                    <a:pt x="3675" y="6735"/>
                  </a:cubicBezTo>
                  <a:close/>
                  <a:moveTo>
                    <a:pt x="3835" y="6612"/>
                  </a:moveTo>
                  <a:lnTo>
                    <a:pt x="3936" y="6534"/>
                  </a:lnTo>
                  <a:cubicBezTo>
                    <a:pt x="3940" y="6531"/>
                    <a:pt x="3946" y="6531"/>
                    <a:pt x="3949" y="6535"/>
                  </a:cubicBezTo>
                  <a:cubicBezTo>
                    <a:pt x="3952" y="6539"/>
                    <a:pt x="3952" y="6545"/>
                    <a:pt x="3948" y="6548"/>
                  </a:cubicBezTo>
                  <a:lnTo>
                    <a:pt x="3846" y="6627"/>
                  </a:lnTo>
                  <a:cubicBezTo>
                    <a:pt x="3842" y="6630"/>
                    <a:pt x="3836" y="6629"/>
                    <a:pt x="3833" y="6625"/>
                  </a:cubicBezTo>
                  <a:cubicBezTo>
                    <a:pt x="3830" y="6621"/>
                    <a:pt x="3831" y="6615"/>
                    <a:pt x="3835" y="6612"/>
                  </a:cubicBezTo>
                  <a:close/>
                  <a:moveTo>
                    <a:pt x="3994" y="6489"/>
                  </a:moveTo>
                  <a:lnTo>
                    <a:pt x="4096" y="6410"/>
                  </a:lnTo>
                  <a:cubicBezTo>
                    <a:pt x="4100" y="6407"/>
                    <a:pt x="4106" y="6408"/>
                    <a:pt x="4109" y="6412"/>
                  </a:cubicBezTo>
                  <a:cubicBezTo>
                    <a:pt x="4112" y="6416"/>
                    <a:pt x="4111" y="6422"/>
                    <a:pt x="4107" y="6425"/>
                  </a:cubicBezTo>
                  <a:lnTo>
                    <a:pt x="4006" y="6503"/>
                  </a:lnTo>
                  <a:cubicBezTo>
                    <a:pt x="4002" y="6506"/>
                    <a:pt x="3996" y="6506"/>
                    <a:pt x="3993" y="6502"/>
                  </a:cubicBezTo>
                  <a:cubicBezTo>
                    <a:pt x="3990" y="6498"/>
                    <a:pt x="3990" y="6492"/>
                    <a:pt x="3994" y="6489"/>
                  </a:cubicBezTo>
                  <a:close/>
                  <a:moveTo>
                    <a:pt x="4154" y="6365"/>
                  </a:moveTo>
                  <a:lnTo>
                    <a:pt x="4256" y="6287"/>
                  </a:lnTo>
                  <a:cubicBezTo>
                    <a:pt x="4260" y="6284"/>
                    <a:pt x="4265" y="6285"/>
                    <a:pt x="4268" y="6289"/>
                  </a:cubicBezTo>
                  <a:cubicBezTo>
                    <a:pt x="4272" y="6293"/>
                    <a:pt x="4271" y="6298"/>
                    <a:pt x="4267" y="6302"/>
                  </a:cubicBezTo>
                  <a:lnTo>
                    <a:pt x="4165" y="6380"/>
                  </a:lnTo>
                  <a:cubicBezTo>
                    <a:pt x="4161" y="6383"/>
                    <a:pt x="4156" y="6382"/>
                    <a:pt x="4152" y="6378"/>
                  </a:cubicBezTo>
                  <a:cubicBezTo>
                    <a:pt x="4149" y="6374"/>
                    <a:pt x="4150" y="6369"/>
                    <a:pt x="4154" y="6365"/>
                  </a:cubicBezTo>
                  <a:close/>
                  <a:moveTo>
                    <a:pt x="4314" y="6242"/>
                  </a:moveTo>
                  <a:lnTo>
                    <a:pt x="4415" y="6164"/>
                  </a:lnTo>
                  <a:cubicBezTo>
                    <a:pt x="4419" y="6161"/>
                    <a:pt x="4425" y="6161"/>
                    <a:pt x="4428" y="6165"/>
                  </a:cubicBezTo>
                  <a:cubicBezTo>
                    <a:pt x="4431" y="6169"/>
                    <a:pt x="4430" y="6175"/>
                    <a:pt x="4426" y="6178"/>
                  </a:cubicBezTo>
                  <a:lnTo>
                    <a:pt x="4325" y="6257"/>
                  </a:lnTo>
                  <a:cubicBezTo>
                    <a:pt x="4321" y="6260"/>
                    <a:pt x="4315" y="6259"/>
                    <a:pt x="4312" y="6255"/>
                  </a:cubicBezTo>
                  <a:cubicBezTo>
                    <a:pt x="4309" y="6251"/>
                    <a:pt x="4310" y="6245"/>
                    <a:pt x="4314" y="6242"/>
                  </a:cubicBezTo>
                  <a:close/>
                  <a:moveTo>
                    <a:pt x="4473" y="6119"/>
                  </a:moveTo>
                  <a:lnTo>
                    <a:pt x="4575" y="6040"/>
                  </a:lnTo>
                  <a:cubicBezTo>
                    <a:pt x="4579" y="6037"/>
                    <a:pt x="4585" y="6038"/>
                    <a:pt x="4588" y="6042"/>
                  </a:cubicBezTo>
                  <a:cubicBezTo>
                    <a:pt x="4591" y="6046"/>
                    <a:pt x="4590" y="6052"/>
                    <a:pt x="4586" y="6055"/>
                  </a:cubicBezTo>
                  <a:lnTo>
                    <a:pt x="4484" y="6133"/>
                  </a:lnTo>
                  <a:cubicBezTo>
                    <a:pt x="4480" y="6136"/>
                    <a:pt x="4475" y="6136"/>
                    <a:pt x="4472" y="6132"/>
                  </a:cubicBezTo>
                  <a:cubicBezTo>
                    <a:pt x="4468" y="6128"/>
                    <a:pt x="4469" y="6122"/>
                    <a:pt x="4473" y="6119"/>
                  </a:cubicBezTo>
                  <a:close/>
                  <a:moveTo>
                    <a:pt x="4633" y="5996"/>
                  </a:moveTo>
                  <a:lnTo>
                    <a:pt x="4734" y="5917"/>
                  </a:lnTo>
                  <a:cubicBezTo>
                    <a:pt x="4738" y="5914"/>
                    <a:pt x="4744" y="5915"/>
                    <a:pt x="4747" y="5919"/>
                  </a:cubicBezTo>
                  <a:cubicBezTo>
                    <a:pt x="4750" y="5923"/>
                    <a:pt x="4750" y="5929"/>
                    <a:pt x="4746" y="5932"/>
                  </a:cubicBezTo>
                  <a:lnTo>
                    <a:pt x="4644" y="6010"/>
                  </a:lnTo>
                  <a:cubicBezTo>
                    <a:pt x="4640" y="6013"/>
                    <a:pt x="4634" y="6012"/>
                    <a:pt x="4631" y="6008"/>
                  </a:cubicBezTo>
                  <a:cubicBezTo>
                    <a:pt x="4628" y="6004"/>
                    <a:pt x="4629" y="5999"/>
                    <a:pt x="4633" y="5996"/>
                  </a:cubicBezTo>
                  <a:close/>
                  <a:moveTo>
                    <a:pt x="4792" y="5872"/>
                  </a:moveTo>
                  <a:lnTo>
                    <a:pt x="4894" y="5794"/>
                  </a:lnTo>
                  <a:cubicBezTo>
                    <a:pt x="4898" y="5791"/>
                    <a:pt x="4904" y="5791"/>
                    <a:pt x="4907" y="5795"/>
                  </a:cubicBezTo>
                  <a:cubicBezTo>
                    <a:pt x="4910" y="5799"/>
                    <a:pt x="4909" y="5805"/>
                    <a:pt x="4905" y="5808"/>
                  </a:cubicBezTo>
                  <a:lnTo>
                    <a:pt x="4804" y="5887"/>
                  </a:lnTo>
                  <a:cubicBezTo>
                    <a:pt x="4800" y="5890"/>
                    <a:pt x="4794" y="5889"/>
                    <a:pt x="4791" y="5885"/>
                  </a:cubicBezTo>
                  <a:cubicBezTo>
                    <a:pt x="4788" y="5881"/>
                    <a:pt x="4788" y="5875"/>
                    <a:pt x="4792" y="5872"/>
                  </a:cubicBezTo>
                  <a:close/>
                  <a:moveTo>
                    <a:pt x="4952" y="5749"/>
                  </a:moveTo>
                  <a:lnTo>
                    <a:pt x="5054" y="5671"/>
                  </a:lnTo>
                  <a:cubicBezTo>
                    <a:pt x="5058" y="5667"/>
                    <a:pt x="5063" y="5668"/>
                    <a:pt x="5066" y="5672"/>
                  </a:cubicBezTo>
                  <a:cubicBezTo>
                    <a:pt x="5070" y="5676"/>
                    <a:pt x="5069" y="5682"/>
                    <a:pt x="5065" y="5685"/>
                  </a:cubicBezTo>
                  <a:lnTo>
                    <a:pt x="4963" y="5763"/>
                  </a:lnTo>
                  <a:cubicBezTo>
                    <a:pt x="4959" y="5767"/>
                    <a:pt x="4953" y="5766"/>
                    <a:pt x="4950" y="5762"/>
                  </a:cubicBezTo>
                  <a:cubicBezTo>
                    <a:pt x="4947" y="5758"/>
                    <a:pt x="4948" y="5752"/>
                    <a:pt x="4952" y="5749"/>
                  </a:cubicBezTo>
                  <a:close/>
                  <a:moveTo>
                    <a:pt x="5112" y="5626"/>
                  </a:moveTo>
                  <a:lnTo>
                    <a:pt x="5213" y="5547"/>
                  </a:lnTo>
                  <a:cubicBezTo>
                    <a:pt x="5217" y="5544"/>
                    <a:pt x="5223" y="5545"/>
                    <a:pt x="5226" y="5549"/>
                  </a:cubicBezTo>
                  <a:cubicBezTo>
                    <a:pt x="5229" y="5553"/>
                    <a:pt x="5228" y="5559"/>
                    <a:pt x="5224" y="5562"/>
                  </a:cubicBezTo>
                  <a:lnTo>
                    <a:pt x="5123" y="5640"/>
                  </a:lnTo>
                  <a:cubicBezTo>
                    <a:pt x="5119" y="5643"/>
                    <a:pt x="5113" y="5643"/>
                    <a:pt x="5110" y="5639"/>
                  </a:cubicBezTo>
                  <a:cubicBezTo>
                    <a:pt x="5107" y="5635"/>
                    <a:pt x="5108" y="5629"/>
                    <a:pt x="5112" y="5626"/>
                  </a:cubicBezTo>
                  <a:close/>
                  <a:moveTo>
                    <a:pt x="5271" y="5502"/>
                  </a:moveTo>
                  <a:lnTo>
                    <a:pt x="5373" y="5424"/>
                  </a:lnTo>
                  <a:cubicBezTo>
                    <a:pt x="5377" y="5421"/>
                    <a:pt x="5382" y="5422"/>
                    <a:pt x="5386" y="5426"/>
                  </a:cubicBezTo>
                  <a:cubicBezTo>
                    <a:pt x="5389" y="5430"/>
                    <a:pt x="5388" y="5435"/>
                    <a:pt x="5384" y="5438"/>
                  </a:cubicBezTo>
                  <a:lnTo>
                    <a:pt x="5282" y="5517"/>
                  </a:lnTo>
                  <a:cubicBezTo>
                    <a:pt x="5278" y="5520"/>
                    <a:pt x="5273" y="5519"/>
                    <a:pt x="5270" y="5515"/>
                  </a:cubicBezTo>
                  <a:cubicBezTo>
                    <a:pt x="5266" y="5511"/>
                    <a:pt x="5267" y="5505"/>
                    <a:pt x="5271" y="5502"/>
                  </a:cubicBezTo>
                  <a:close/>
                  <a:moveTo>
                    <a:pt x="5431" y="5379"/>
                  </a:moveTo>
                  <a:lnTo>
                    <a:pt x="5532" y="5301"/>
                  </a:lnTo>
                  <a:cubicBezTo>
                    <a:pt x="5536" y="5298"/>
                    <a:pt x="5542" y="5298"/>
                    <a:pt x="5545" y="5302"/>
                  </a:cubicBezTo>
                  <a:cubicBezTo>
                    <a:pt x="5548" y="5306"/>
                    <a:pt x="5548" y="5312"/>
                    <a:pt x="5544" y="5315"/>
                  </a:cubicBezTo>
                  <a:lnTo>
                    <a:pt x="5442" y="5394"/>
                  </a:lnTo>
                  <a:cubicBezTo>
                    <a:pt x="5438" y="5397"/>
                    <a:pt x="5432" y="5396"/>
                    <a:pt x="5429" y="5392"/>
                  </a:cubicBezTo>
                  <a:cubicBezTo>
                    <a:pt x="5426" y="5388"/>
                    <a:pt x="5427" y="5382"/>
                    <a:pt x="5431" y="5379"/>
                  </a:cubicBezTo>
                  <a:close/>
                  <a:moveTo>
                    <a:pt x="5590" y="5256"/>
                  </a:moveTo>
                  <a:lnTo>
                    <a:pt x="5692" y="5177"/>
                  </a:lnTo>
                  <a:cubicBezTo>
                    <a:pt x="5696" y="5174"/>
                    <a:pt x="5702" y="5175"/>
                    <a:pt x="5705" y="5179"/>
                  </a:cubicBezTo>
                  <a:cubicBezTo>
                    <a:pt x="5708" y="5183"/>
                    <a:pt x="5707" y="5189"/>
                    <a:pt x="5703" y="5192"/>
                  </a:cubicBezTo>
                  <a:lnTo>
                    <a:pt x="5602" y="5270"/>
                  </a:lnTo>
                  <a:cubicBezTo>
                    <a:pt x="5598" y="5273"/>
                    <a:pt x="5592" y="5273"/>
                    <a:pt x="5589" y="5269"/>
                  </a:cubicBezTo>
                  <a:cubicBezTo>
                    <a:pt x="5586" y="5265"/>
                    <a:pt x="5586" y="5259"/>
                    <a:pt x="5590" y="5256"/>
                  </a:cubicBezTo>
                  <a:close/>
                  <a:moveTo>
                    <a:pt x="5750" y="5133"/>
                  </a:moveTo>
                  <a:lnTo>
                    <a:pt x="5851" y="5054"/>
                  </a:lnTo>
                  <a:cubicBezTo>
                    <a:pt x="5855" y="5051"/>
                    <a:pt x="5861" y="5052"/>
                    <a:pt x="5864" y="5056"/>
                  </a:cubicBezTo>
                  <a:cubicBezTo>
                    <a:pt x="5867" y="5060"/>
                    <a:pt x="5867" y="5065"/>
                    <a:pt x="5863" y="5069"/>
                  </a:cubicBezTo>
                  <a:lnTo>
                    <a:pt x="5761" y="5147"/>
                  </a:lnTo>
                  <a:cubicBezTo>
                    <a:pt x="5757" y="5150"/>
                    <a:pt x="5751" y="5149"/>
                    <a:pt x="5748" y="5145"/>
                  </a:cubicBezTo>
                  <a:cubicBezTo>
                    <a:pt x="5745" y="5141"/>
                    <a:pt x="5746" y="5136"/>
                    <a:pt x="5750" y="5133"/>
                  </a:cubicBezTo>
                  <a:close/>
                  <a:moveTo>
                    <a:pt x="5910" y="5009"/>
                  </a:moveTo>
                  <a:lnTo>
                    <a:pt x="6011" y="4931"/>
                  </a:lnTo>
                  <a:cubicBezTo>
                    <a:pt x="6015" y="4928"/>
                    <a:pt x="6021" y="4928"/>
                    <a:pt x="6024" y="4932"/>
                  </a:cubicBezTo>
                  <a:cubicBezTo>
                    <a:pt x="6027" y="4936"/>
                    <a:pt x="6026" y="4942"/>
                    <a:pt x="6022" y="4945"/>
                  </a:cubicBezTo>
                  <a:lnTo>
                    <a:pt x="5921" y="5024"/>
                  </a:lnTo>
                  <a:cubicBezTo>
                    <a:pt x="5917" y="5027"/>
                    <a:pt x="5911" y="5026"/>
                    <a:pt x="5908" y="5022"/>
                  </a:cubicBezTo>
                  <a:cubicBezTo>
                    <a:pt x="5905" y="5018"/>
                    <a:pt x="5905" y="5012"/>
                    <a:pt x="5910" y="5009"/>
                  </a:cubicBezTo>
                  <a:close/>
                  <a:moveTo>
                    <a:pt x="6069" y="4886"/>
                  </a:moveTo>
                  <a:lnTo>
                    <a:pt x="6171" y="4807"/>
                  </a:lnTo>
                  <a:cubicBezTo>
                    <a:pt x="6175" y="4804"/>
                    <a:pt x="6180" y="4805"/>
                    <a:pt x="6183" y="4809"/>
                  </a:cubicBezTo>
                  <a:cubicBezTo>
                    <a:pt x="6187" y="4813"/>
                    <a:pt x="6186" y="4819"/>
                    <a:pt x="6182" y="4822"/>
                  </a:cubicBezTo>
                  <a:lnTo>
                    <a:pt x="6080" y="4900"/>
                  </a:lnTo>
                  <a:cubicBezTo>
                    <a:pt x="6076" y="4904"/>
                    <a:pt x="6071" y="4903"/>
                    <a:pt x="6067" y="4899"/>
                  </a:cubicBezTo>
                  <a:cubicBezTo>
                    <a:pt x="6064" y="4895"/>
                    <a:pt x="6065" y="4889"/>
                    <a:pt x="6069" y="4886"/>
                  </a:cubicBezTo>
                  <a:close/>
                  <a:moveTo>
                    <a:pt x="6229" y="4763"/>
                  </a:moveTo>
                  <a:lnTo>
                    <a:pt x="6330" y="4684"/>
                  </a:lnTo>
                  <a:cubicBezTo>
                    <a:pt x="6334" y="4681"/>
                    <a:pt x="6340" y="4682"/>
                    <a:pt x="6343" y="4686"/>
                  </a:cubicBezTo>
                  <a:cubicBezTo>
                    <a:pt x="6346" y="4690"/>
                    <a:pt x="6345" y="4696"/>
                    <a:pt x="6341" y="4699"/>
                  </a:cubicBezTo>
                  <a:lnTo>
                    <a:pt x="6240" y="4777"/>
                  </a:lnTo>
                  <a:cubicBezTo>
                    <a:pt x="6236" y="4780"/>
                    <a:pt x="6230" y="4779"/>
                    <a:pt x="6227" y="4775"/>
                  </a:cubicBezTo>
                  <a:cubicBezTo>
                    <a:pt x="6224" y="4771"/>
                    <a:pt x="6225" y="4766"/>
                    <a:pt x="6229" y="4763"/>
                  </a:cubicBezTo>
                  <a:close/>
                  <a:moveTo>
                    <a:pt x="6388" y="4639"/>
                  </a:moveTo>
                  <a:lnTo>
                    <a:pt x="6490" y="4561"/>
                  </a:lnTo>
                  <a:cubicBezTo>
                    <a:pt x="6494" y="4558"/>
                    <a:pt x="6500" y="4558"/>
                    <a:pt x="6503" y="4563"/>
                  </a:cubicBezTo>
                  <a:cubicBezTo>
                    <a:pt x="6506" y="4567"/>
                    <a:pt x="6505" y="4572"/>
                    <a:pt x="6501" y="4575"/>
                  </a:cubicBezTo>
                  <a:lnTo>
                    <a:pt x="6399" y="4654"/>
                  </a:lnTo>
                  <a:cubicBezTo>
                    <a:pt x="6395" y="4657"/>
                    <a:pt x="6390" y="4656"/>
                    <a:pt x="6387" y="4652"/>
                  </a:cubicBezTo>
                  <a:cubicBezTo>
                    <a:pt x="6384" y="4648"/>
                    <a:pt x="6384" y="4642"/>
                    <a:pt x="6388" y="4639"/>
                  </a:cubicBezTo>
                  <a:close/>
                  <a:moveTo>
                    <a:pt x="6548" y="4516"/>
                  </a:moveTo>
                  <a:lnTo>
                    <a:pt x="6649" y="4438"/>
                  </a:lnTo>
                  <a:cubicBezTo>
                    <a:pt x="6653" y="4434"/>
                    <a:pt x="6659" y="4435"/>
                    <a:pt x="6662" y="4439"/>
                  </a:cubicBezTo>
                  <a:cubicBezTo>
                    <a:pt x="6665" y="4443"/>
                    <a:pt x="6665" y="4449"/>
                    <a:pt x="6661" y="4452"/>
                  </a:cubicBezTo>
                  <a:lnTo>
                    <a:pt x="6559" y="4531"/>
                  </a:lnTo>
                  <a:cubicBezTo>
                    <a:pt x="6555" y="4534"/>
                    <a:pt x="6549" y="4533"/>
                    <a:pt x="6546" y="4529"/>
                  </a:cubicBezTo>
                  <a:cubicBezTo>
                    <a:pt x="6543" y="4525"/>
                    <a:pt x="6544" y="4519"/>
                    <a:pt x="6548" y="4516"/>
                  </a:cubicBezTo>
                  <a:close/>
                  <a:moveTo>
                    <a:pt x="6707" y="4393"/>
                  </a:moveTo>
                  <a:lnTo>
                    <a:pt x="6809" y="4314"/>
                  </a:lnTo>
                  <a:cubicBezTo>
                    <a:pt x="6813" y="4311"/>
                    <a:pt x="6819" y="4312"/>
                    <a:pt x="6822" y="4316"/>
                  </a:cubicBezTo>
                  <a:cubicBezTo>
                    <a:pt x="6825" y="4320"/>
                    <a:pt x="6824" y="4326"/>
                    <a:pt x="6820" y="4329"/>
                  </a:cubicBezTo>
                  <a:lnTo>
                    <a:pt x="6719" y="4407"/>
                  </a:lnTo>
                  <a:cubicBezTo>
                    <a:pt x="6715" y="4410"/>
                    <a:pt x="6709" y="4410"/>
                    <a:pt x="6706" y="4406"/>
                  </a:cubicBezTo>
                  <a:cubicBezTo>
                    <a:pt x="6703" y="4402"/>
                    <a:pt x="6703" y="4396"/>
                    <a:pt x="6707" y="4393"/>
                  </a:cubicBezTo>
                  <a:close/>
                  <a:moveTo>
                    <a:pt x="6867" y="4269"/>
                  </a:moveTo>
                  <a:lnTo>
                    <a:pt x="6969" y="4191"/>
                  </a:lnTo>
                  <a:cubicBezTo>
                    <a:pt x="6973" y="4188"/>
                    <a:pt x="6978" y="4189"/>
                    <a:pt x="6981" y="4193"/>
                  </a:cubicBezTo>
                  <a:cubicBezTo>
                    <a:pt x="6985" y="4197"/>
                    <a:pt x="6984" y="4202"/>
                    <a:pt x="6980" y="4205"/>
                  </a:cubicBezTo>
                  <a:lnTo>
                    <a:pt x="6878" y="4284"/>
                  </a:lnTo>
                  <a:cubicBezTo>
                    <a:pt x="6874" y="4287"/>
                    <a:pt x="6868" y="4286"/>
                    <a:pt x="6865" y="4282"/>
                  </a:cubicBezTo>
                  <a:cubicBezTo>
                    <a:pt x="6862" y="4278"/>
                    <a:pt x="6863" y="4273"/>
                    <a:pt x="6867" y="4269"/>
                  </a:cubicBezTo>
                  <a:close/>
                  <a:moveTo>
                    <a:pt x="7027" y="4146"/>
                  </a:moveTo>
                  <a:lnTo>
                    <a:pt x="7128" y="4068"/>
                  </a:lnTo>
                  <a:cubicBezTo>
                    <a:pt x="7132" y="4065"/>
                    <a:pt x="7138" y="4065"/>
                    <a:pt x="7141" y="4069"/>
                  </a:cubicBezTo>
                  <a:cubicBezTo>
                    <a:pt x="7144" y="4073"/>
                    <a:pt x="7143" y="4079"/>
                    <a:pt x="7139" y="4082"/>
                  </a:cubicBezTo>
                  <a:lnTo>
                    <a:pt x="7038" y="4161"/>
                  </a:lnTo>
                  <a:cubicBezTo>
                    <a:pt x="7034" y="4164"/>
                    <a:pt x="7028" y="4163"/>
                    <a:pt x="7025" y="4159"/>
                  </a:cubicBezTo>
                  <a:cubicBezTo>
                    <a:pt x="7022" y="4155"/>
                    <a:pt x="7023" y="4149"/>
                    <a:pt x="7027" y="4146"/>
                  </a:cubicBezTo>
                  <a:close/>
                  <a:moveTo>
                    <a:pt x="7186" y="4023"/>
                  </a:moveTo>
                  <a:lnTo>
                    <a:pt x="7288" y="3944"/>
                  </a:lnTo>
                  <a:cubicBezTo>
                    <a:pt x="7292" y="3941"/>
                    <a:pt x="7298" y="3942"/>
                    <a:pt x="7301" y="3946"/>
                  </a:cubicBezTo>
                  <a:cubicBezTo>
                    <a:pt x="7304" y="3950"/>
                    <a:pt x="7303" y="3956"/>
                    <a:pt x="7299" y="3959"/>
                  </a:cubicBezTo>
                  <a:lnTo>
                    <a:pt x="7197" y="4037"/>
                  </a:lnTo>
                  <a:cubicBezTo>
                    <a:pt x="7193" y="4040"/>
                    <a:pt x="7188" y="4040"/>
                    <a:pt x="7185" y="4036"/>
                  </a:cubicBezTo>
                  <a:cubicBezTo>
                    <a:pt x="7181" y="4032"/>
                    <a:pt x="7182" y="4026"/>
                    <a:pt x="7186" y="4023"/>
                  </a:cubicBezTo>
                  <a:close/>
                  <a:moveTo>
                    <a:pt x="7346" y="3900"/>
                  </a:moveTo>
                  <a:lnTo>
                    <a:pt x="7447" y="3821"/>
                  </a:lnTo>
                  <a:cubicBezTo>
                    <a:pt x="7451" y="3818"/>
                    <a:pt x="7457" y="3819"/>
                    <a:pt x="7460" y="3823"/>
                  </a:cubicBezTo>
                  <a:cubicBezTo>
                    <a:pt x="7463" y="3827"/>
                    <a:pt x="7463" y="3832"/>
                    <a:pt x="7459" y="3836"/>
                  </a:cubicBezTo>
                  <a:lnTo>
                    <a:pt x="7357" y="3914"/>
                  </a:lnTo>
                  <a:cubicBezTo>
                    <a:pt x="7353" y="3917"/>
                    <a:pt x="7347" y="3916"/>
                    <a:pt x="7344" y="3912"/>
                  </a:cubicBezTo>
                  <a:cubicBezTo>
                    <a:pt x="7341" y="3908"/>
                    <a:pt x="7342" y="3903"/>
                    <a:pt x="7346" y="3900"/>
                  </a:cubicBezTo>
                  <a:close/>
                  <a:moveTo>
                    <a:pt x="7505" y="3776"/>
                  </a:moveTo>
                  <a:lnTo>
                    <a:pt x="7607" y="3698"/>
                  </a:lnTo>
                  <a:cubicBezTo>
                    <a:pt x="7611" y="3695"/>
                    <a:pt x="7617" y="3695"/>
                    <a:pt x="7620" y="3699"/>
                  </a:cubicBezTo>
                  <a:cubicBezTo>
                    <a:pt x="7623" y="3703"/>
                    <a:pt x="7622" y="3709"/>
                    <a:pt x="7618" y="3712"/>
                  </a:cubicBezTo>
                  <a:lnTo>
                    <a:pt x="7517" y="3791"/>
                  </a:lnTo>
                  <a:cubicBezTo>
                    <a:pt x="7513" y="3794"/>
                    <a:pt x="7507" y="3793"/>
                    <a:pt x="7504" y="3789"/>
                  </a:cubicBezTo>
                  <a:cubicBezTo>
                    <a:pt x="7501" y="3785"/>
                    <a:pt x="7501" y="3779"/>
                    <a:pt x="7505" y="3776"/>
                  </a:cubicBezTo>
                  <a:close/>
                  <a:moveTo>
                    <a:pt x="7665" y="3653"/>
                  </a:moveTo>
                  <a:lnTo>
                    <a:pt x="7766" y="3574"/>
                  </a:lnTo>
                  <a:cubicBezTo>
                    <a:pt x="7771" y="3571"/>
                    <a:pt x="7776" y="3572"/>
                    <a:pt x="7779" y="3576"/>
                  </a:cubicBezTo>
                  <a:cubicBezTo>
                    <a:pt x="7782" y="3580"/>
                    <a:pt x="7782" y="3586"/>
                    <a:pt x="7778" y="3589"/>
                  </a:cubicBezTo>
                  <a:lnTo>
                    <a:pt x="7676" y="3667"/>
                  </a:lnTo>
                  <a:cubicBezTo>
                    <a:pt x="7672" y="3671"/>
                    <a:pt x="7666" y="3670"/>
                    <a:pt x="7663" y="3666"/>
                  </a:cubicBezTo>
                  <a:cubicBezTo>
                    <a:pt x="7660" y="3662"/>
                    <a:pt x="7661" y="3656"/>
                    <a:pt x="7665" y="3653"/>
                  </a:cubicBezTo>
                  <a:close/>
                  <a:moveTo>
                    <a:pt x="7825" y="3530"/>
                  </a:moveTo>
                  <a:lnTo>
                    <a:pt x="7926" y="3451"/>
                  </a:lnTo>
                  <a:cubicBezTo>
                    <a:pt x="7930" y="3448"/>
                    <a:pt x="7936" y="3449"/>
                    <a:pt x="7939" y="3453"/>
                  </a:cubicBezTo>
                  <a:cubicBezTo>
                    <a:pt x="7942" y="3457"/>
                    <a:pt x="7941" y="3463"/>
                    <a:pt x="7937" y="3466"/>
                  </a:cubicBezTo>
                  <a:lnTo>
                    <a:pt x="7836" y="3544"/>
                  </a:lnTo>
                  <a:cubicBezTo>
                    <a:pt x="7832" y="3547"/>
                    <a:pt x="7826" y="3547"/>
                    <a:pt x="7823" y="3542"/>
                  </a:cubicBezTo>
                  <a:cubicBezTo>
                    <a:pt x="7820" y="3538"/>
                    <a:pt x="7821" y="3533"/>
                    <a:pt x="7825" y="3530"/>
                  </a:cubicBezTo>
                  <a:close/>
                  <a:moveTo>
                    <a:pt x="7984" y="3406"/>
                  </a:moveTo>
                  <a:lnTo>
                    <a:pt x="8086" y="3328"/>
                  </a:lnTo>
                  <a:cubicBezTo>
                    <a:pt x="8090" y="3325"/>
                    <a:pt x="8095" y="3326"/>
                    <a:pt x="8099" y="3330"/>
                  </a:cubicBezTo>
                  <a:cubicBezTo>
                    <a:pt x="8102" y="3334"/>
                    <a:pt x="8101" y="3339"/>
                    <a:pt x="8097" y="3342"/>
                  </a:cubicBezTo>
                  <a:lnTo>
                    <a:pt x="7995" y="3421"/>
                  </a:lnTo>
                  <a:cubicBezTo>
                    <a:pt x="7991" y="3424"/>
                    <a:pt x="7986" y="3423"/>
                    <a:pt x="7982" y="3419"/>
                  </a:cubicBezTo>
                  <a:cubicBezTo>
                    <a:pt x="7979" y="3415"/>
                    <a:pt x="7980" y="3409"/>
                    <a:pt x="7984" y="3406"/>
                  </a:cubicBezTo>
                  <a:close/>
                  <a:moveTo>
                    <a:pt x="8144" y="3283"/>
                  </a:moveTo>
                  <a:lnTo>
                    <a:pt x="8245" y="3205"/>
                  </a:lnTo>
                  <a:cubicBezTo>
                    <a:pt x="8249" y="3201"/>
                    <a:pt x="8255" y="3202"/>
                    <a:pt x="8258" y="3206"/>
                  </a:cubicBezTo>
                  <a:cubicBezTo>
                    <a:pt x="8261" y="3210"/>
                    <a:pt x="8260" y="3216"/>
                    <a:pt x="8256" y="3219"/>
                  </a:cubicBezTo>
                  <a:lnTo>
                    <a:pt x="8155" y="3298"/>
                  </a:lnTo>
                  <a:cubicBezTo>
                    <a:pt x="8151" y="3301"/>
                    <a:pt x="8145" y="3300"/>
                    <a:pt x="8142" y="3296"/>
                  </a:cubicBezTo>
                  <a:cubicBezTo>
                    <a:pt x="8139" y="3292"/>
                    <a:pt x="8140" y="3286"/>
                    <a:pt x="8144" y="3283"/>
                  </a:cubicBezTo>
                  <a:close/>
                  <a:moveTo>
                    <a:pt x="8303" y="3160"/>
                  </a:moveTo>
                  <a:lnTo>
                    <a:pt x="8405" y="3081"/>
                  </a:lnTo>
                  <a:cubicBezTo>
                    <a:pt x="8409" y="3078"/>
                    <a:pt x="8415" y="3079"/>
                    <a:pt x="8418" y="3083"/>
                  </a:cubicBezTo>
                  <a:cubicBezTo>
                    <a:pt x="8421" y="3087"/>
                    <a:pt x="8420" y="3093"/>
                    <a:pt x="8416" y="3096"/>
                  </a:cubicBezTo>
                  <a:lnTo>
                    <a:pt x="8314" y="3174"/>
                  </a:lnTo>
                  <a:cubicBezTo>
                    <a:pt x="8310" y="3177"/>
                    <a:pt x="8305" y="3177"/>
                    <a:pt x="8302" y="3173"/>
                  </a:cubicBezTo>
                  <a:cubicBezTo>
                    <a:pt x="8299" y="3169"/>
                    <a:pt x="8299" y="3163"/>
                    <a:pt x="8303" y="3160"/>
                  </a:cubicBezTo>
                  <a:close/>
                  <a:moveTo>
                    <a:pt x="8463" y="3036"/>
                  </a:moveTo>
                  <a:lnTo>
                    <a:pt x="8564" y="2958"/>
                  </a:lnTo>
                  <a:cubicBezTo>
                    <a:pt x="8568" y="2955"/>
                    <a:pt x="8574" y="2956"/>
                    <a:pt x="8577" y="2960"/>
                  </a:cubicBezTo>
                  <a:cubicBezTo>
                    <a:pt x="8580" y="2964"/>
                    <a:pt x="8580" y="2969"/>
                    <a:pt x="8576" y="2972"/>
                  </a:cubicBezTo>
                  <a:lnTo>
                    <a:pt x="8474" y="3051"/>
                  </a:lnTo>
                  <a:cubicBezTo>
                    <a:pt x="8470" y="3054"/>
                    <a:pt x="8464" y="3053"/>
                    <a:pt x="8461" y="3049"/>
                  </a:cubicBezTo>
                  <a:cubicBezTo>
                    <a:pt x="8458" y="3045"/>
                    <a:pt x="8459" y="3040"/>
                    <a:pt x="8463" y="3036"/>
                  </a:cubicBezTo>
                  <a:close/>
                  <a:moveTo>
                    <a:pt x="8622" y="2913"/>
                  </a:moveTo>
                  <a:lnTo>
                    <a:pt x="8724" y="2835"/>
                  </a:lnTo>
                  <a:cubicBezTo>
                    <a:pt x="8728" y="2832"/>
                    <a:pt x="8734" y="2832"/>
                    <a:pt x="8737" y="2836"/>
                  </a:cubicBezTo>
                  <a:cubicBezTo>
                    <a:pt x="8740" y="2840"/>
                    <a:pt x="8739" y="2846"/>
                    <a:pt x="8735" y="2849"/>
                  </a:cubicBezTo>
                  <a:lnTo>
                    <a:pt x="8634" y="2928"/>
                  </a:lnTo>
                  <a:cubicBezTo>
                    <a:pt x="8630" y="2931"/>
                    <a:pt x="8624" y="2930"/>
                    <a:pt x="8621" y="2926"/>
                  </a:cubicBezTo>
                  <a:cubicBezTo>
                    <a:pt x="8618" y="2922"/>
                    <a:pt x="8618" y="2916"/>
                    <a:pt x="8622" y="2913"/>
                  </a:cubicBezTo>
                  <a:close/>
                  <a:moveTo>
                    <a:pt x="8782" y="2790"/>
                  </a:moveTo>
                  <a:lnTo>
                    <a:pt x="8884" y="2711"/>
                  </a:lnTo>
                  <a:cubicBezTo>
                    <a:pt x="8888" y="2708"/>
                    <a:pt x="8893" y="2709"/>
                    <a:pt x="8896" y="2713"/>
                  </a:cubicBezTo>
                  <a:cubicBezTo>
                    <a:pt x="8900" y="2717"/>
                    <a:pt x="8899" y="2723"/>
                    <a:pt x="8895" y="2726"/>
                  </a:cubicBezTo>
                  <a:lnTo>
                    <a:pt x="8793" y="2804"/>
                  </a:lnTo>
                  <a:cubicBezTo>
                    <a:pt x="8789" y="2807"/>
                    <a:pt x="8783" y="2807"/>
                    <a:pt x="8780" y="2803"/>
                  </a:cubicBezTo>
                  <a:cubicBezTo>
                    <a:pt x="8777" y="2799"/>
                    <a:pt x="8778" y="2793"/>
                    <a:pt x="8782" y="2790"/>
                  </a:cubicBezTo>
                  <a:close/>
                  <a:moveTo>
                    <a:pt x="8942" y="2667"/>
                  </a:moveTo>
                  <a:lnTo>
                    <a:pt x="9043" y="2588"/>
                  </a:lnTo>
                  <a:cubicBezTo>
                    <a:pt x="9047" y="2585"/>
                    <a:pt x="9053" y="2586"/>
                    <a:pt x="9056" y="2590"/>
                  </a:cubicBezTo>
                  <a:cubicBezTo>
                    <a:pt x="9059" y="2594"/>
                    <a:pt x="9058" y="2600"/>
                    <a:pt x="9054" y="2603"/>
                  </a:cubicBezTo>
                  <a:lnTo>
                    <a:pt x="8953" y="2681"/>
                  </a:lnTo>
                  <a:cubicBezTo>
                    <a:pt x="8949" y="2684"/>
                    <a:pt x="8943" y="2683"/>
                    <a:pt x="8940" y="2679"/>
                  </a:cubicBezTo>
                  <a:cubicBezTo>
                    <a:pt x="8937" y="2675"/>
                    <a:pt x="8938" y="2670"/>
                    <a:pt x="8942" y="2667"/>
                  </a:cubicBezTo>
                  <a:close/>
                  <a:moveTo>
                    <a:pt x="9101" y="2543"/>
                  </a:moveTo>
                  <a:lnTo>
                    <a:pt x="9203" y="2465"/>
                  </a:lnTo>
                  <a:cubicBezTo>
                    <a:pt x="9207" y="2462"/>
                    <a:pt x="9213" y="2462"/>
                    <a:pt x="9216" y="2466"/>
                  </a:cubicBezTo>
                  <a:cubicBezTo>
                    <a:pt x="9219" y="2470"/>
                    <a:pt x="9218" y="2476"/>
                    <a:pt x="9214" y="2479"/>
                  </a:cubicBezTo>
                  <a:lnTo>
                    <a:pt x="9112" y="2558"/>
                  </a:lnTo>
                  <a:cubicBezTo>
                    <a:pt x="9108" y="2561"/>
                    <a:pt x="9103" y="2560"/>
                    <a:pt x="9100" y="2556"/>
                  </a:cubicBezTo>
                  <a:cubicBezTo>
                    <a:pt x="9096" y="2552"/>
                    <a:pt x="9097" y="2546"/>
                    <a:pt x="9101" y="2543"/>
                  </a:cubicBezTo>
                  <a:close/>
                  <a:moveTo>
                    <a:pt x="9261" y="2420"/>
                  </a:moveTo>
                  <a:lnTo>
                    <a:pt x="9362" y="2342"/>
                  </a:lnTo>
                  <a:cubicBezTo>
                    <a:pt x="9366" y="2338"/>
                    <a:pt x="9372" y="2339"/>
                    <a:pt x="9375" y="2343"/>
                  </a:cubicBezTo>
                  <a:cubicBezTo>
                    <a:pt x="9378" y="2347"/>
                    <a:pt x="9378" y="2353"/>
                    <a:pt x="9374" y="2356"/>
                  </a:cubicBezTo>
                  <a:lnTo>
                    <a:pt x="9272" y="2434"/>
                  </a:lnTo>
                  <a:cubicBezTo>
                    <a:pt x="9268" y="2438"/>
                    <a:pt x="9262" y="2437"/>
                    <a:pt x="9259" y="2433"/>
                  </a:cubicBezTo>
                  <a:cubicBezTo>
                    <a:pt x="9256" y="2429"/>
                    <a:pt x="9257" y="2423"/>
                    <a:pt x="9261" y="2420"/>
                  </a:cubicBezTo>
                  <a:close/>
                  <a:moveTo>
                    <a:pt x="9420" y="2297"/>
                  </a:moveTo>
                  <a:lnTo>
                    <a:pt x="9522" y="2218"/>
                  </a:lnTo>
                  <a:cubicBezTo>
                    <a:pt x="9526" y="2215"/>
                    <a:pt x="9532" y="2216"/>
                    <a:pt x="9535" y="2220"/>
                  </a:cubicBezTo>
                  <a:cubicBezTo>
                    <a:pt x="9538" y="2224"/>
                    <a:pt x="9537" y="2230"/>
                    <a:pt x="9533" y="2233"/>
                  </a:cubicBezTo>
                  <a:lnTo>
                    <a:pt x="9432" y="2311"/>
                  </a:lnTo>
                  <a:cubicBezTo>
                    <a:pt x="9428" y="2314"/>
                    <a:pt x="9422" y="2314"/>
                    <a:pt x="9419" y="2310"/>
                  </a:cubicBezTo>
                  <a:cubicBezTo>
                    <a:pt x="9416" y="2306"/>
                    <a:pt x="9416" y="2300"/>
                    <a:pt x="9420" y="2297"/>
                  </a:cubicBezTo>
                  <a:close/>
                  <a:moveTo>
                    <a:pt x="9580" y="2173"/>
                  </a:moveTo>
                  <a:lnTo>
                    <a:pt x="9682" y="2095"/>
                  </a:lnTo>
                  <a:cubicBezTo>
                    <a:pt x="9686" y="2092"/>
                    <a:pt x="9691" y="2093"/>
                    <a:pt x="9694" y="2097"/>
                  </a:cubicBezTo>
                  <a:cubicBezTo>
                    <a:pt x="9697" y="2101"/>
                    <a:pt x="9697" y="2106"/>
                    <a:pt x="9693" y="2109"/>
                  </a:cubicBezTo>
                  <a:lnTo>
                    <a:pt x="9591" y="2188"/>
                  </a:lnTo>
                  <a:cubicBezTo>
                    <a:pt x="9587" y="2191"/>
                    <a:pt x="9581" y="2190"/>
                    <a:pt x="9578" y="2186"/>
                  </a:cubicBezTo>
                  <a:cubicBezTo>
                    <a:pt x="9575" y="2182"/>
                    <a:pt x="9576" y="2176"/>
                    <a:pt x="9580" y="2173"/>
                  </a:cubicBezTo>
                  <a:close/>
                  <a:moveTo>
                    <a:pt x="9740" y="2050"/>
                  </a:moveTo>
                  <a:lnTo>
                    <a:pt x="9841" y="1972"/>
                  </a:lnTo>
                  <a:cubicBezTo>
                    <a:pt x="9845" y="1969"/>
                    <a:pt x="9851" y="1969"/>
                    <a:pt x="9854" y="1973"/>
                  </a:cubicBezTo>
                  <a:cubicBezTo>
                    <a:pt x="9857" y="1977"/>
                    <a:pt x="9856" y="1983"/>
                    <a:pt x="9852" y="1986"/>
                  </a:cubicBezTo>
                  <a:lnTo>
                    <a:pt x="9751" y="2065"/>
                  </a:lnTo>
                  <a:cubicBezTo>
                    <a:pt x="9747" y="2068"/>
                    <a:pt x="9741" y="2067"/>
                    <a:pt x="9738" y="2063"/>
                  </a:cubicBezTo>
                  <a:cubicBezTo>
                    <a:pt x="9735" y="2059"/>
                    <a:pt x="9736" y="2053"/>
                    <a:pt x="9740" y="2050"/>
                  </a:cubicBezTo>
                  <a:close/>
                  <a:moveTo>
                    <a:pt x="9899" y="1927"/>
                  </a:moveTo>
                  <a:lnTo>
                    <a:pt x="10001" y="1848"/>
                  </a:lnTo>
                  <a:cubicBezTo>
                    <a:pt x="10005" y="1845"/>
                    <a:pt x="10010" y="1846"/>
                    <a:pt x="10014" y="1850"/>
                  </a:cubicBezTo>
                  <a:cubicBezTo>
                    <a:pt x="10017" y="1854"/>
                    <a:pt x="10016" y="1860"/>
                    <a:pt x="10012" y="1863"/>
                  </a:cubicBezTo>
                  <a:lnTo>
                    <a:pt x="9910" y="1941"/>
                  </a:lnTo>
                  <a:cubicBezTo>
                    <a:pt x="9906" y="1944"/>
                    <a:pt x="9901" y="1944"/>
                    <a:pt x="9897" y="1940"/>
                  </a:cubicBezTo>
                  <a:cubicBezTo>
                    <a:pt x="9894" y="1936"/>
                    <a:pt x="9895" y="1930"/>
                    <a:pt x="9899" y="1927"/>
                  </a:cubicBezTo>
                  <a:close/>
                  <a:moveTo>
                    <a:pt x="10059" y="1803"/>
                  </a:moveTo>
                  <a:lnTo>
                    <a:pt x="10160" y="1725"/>
                  </a:lnTo>
                  <a:cubicBezTo>
                    <a:pt x="10164" y="1722"/>
                    <a:pt x="10170" y="1723"/>
                    <a:pt x="10173" y="1727"/>
                  </a:cubicBezTo>
                  <a:cubicBezTo>
                    <a:pt x="10176" y="1731"/>
                    <a:pt x="10176" y="1736"/>
                    <a:pt x="10171" y="1740"/>
                  </a:cubicBezTo>
                  <a:lnTo>
                    <a:pt x="10070" y="1818"/>
                  </a:lnTo>
                  <a:cubicBezTo>
                    <a:pt x="10066" y="1821"/>
                    <a:pt x="10060" y="1820"/>
                    <a:pt x="10057" y="1816"/>
                  </a:cubicBezTo>
                  <a:cubicBezTo>
                    <a:pt x="10054" y="1812"/>
                    <a:pt x="10055" y="1807"/>
                    <a:pt x="10059" y="1803"/>
                  </a:cubicBezTo>
                  <a:close/>
                  <a:moveTo>
                    <a:pt x="10218" y="1680"/>
                  </a:moveTo>
                  <a:lnTo>
                    <a:pt x="10320" y="1602"/>
                  </a:lnTo>
                  <a:cubicBezTo>
                    <a:pt x="10324" y="1599"/>
                    <a:pt x="10330" y="1599"/>
                    <a:pt x="10333" y="1603"/>
                  </a:cubicBezTo>
                  <a:cubicBezTo>
                    <a:pt x="10336" y="1607"/>
                    <a:pt x="10335" y="1613"/>
                    <a:pt x="10331" y="1616"/>
                  </a:cubicBezTo>
                  <a:lnTo>
                    <a:pt x="10230" y="1695"/>
                  </a:lnTo>
                  <a:cubicBezTo>
                    <a:pt x="10226" y="1698"/>
                    <a:pt x="10220" y="1697"/>
                    <a:pt x="10217" y="1693"/>
                  </a:cubicBezTo>
                  <a:cubicBezTo>
                    <a:pt x="10214" y="1689"/>
                    <a:pt x="10214" y="1683"/>
                    <a:pt x="10218" y="1680"/>
                  </a:cubicBezTo>
                  <a:close/>
                  <a:moveTo>
                    <a:pt x="10378" y="1557"/>
                  </a:moveTo>
                  <a:lnTo>
                    <a:pt x="10479" y="1478"/>
                  </a:lnTo>
                  <a:cubicBezTo>
                    <a:pt x="10483" y="1475"/>
                    <a:pt x="10489" y="1476"/>
                    <a:pt x="10492" y="1480"/>
                  </a:cubicBezTo>
                  <a:cubicBezTo>
                    <a:pt x="10495" y="1484"/>
                    <a:pt x="10495" y="1490"/>
                    <a:pt x="10491" y="1493"/>
                  </a:cubicBezTo>
                  <a:lnTo>
                    <a:pt x="10389" y="1571"/>
                  </a:lnTo>
                  <a:cubicBezTo>
                    <a:pt x="10385" y="1574"/>
                    <a:pt x="10379" y="1574"/>
                    <a:pt x="10376" y="1570"/>
                  </a:cubicBezTo>
                  <a:cubicBezTo>
                    <a:pt x="10373" y="1566"/>
                    <a:pt x="10374" y="1560"/>
                    <a:pt x="10378" y="1557"/>
                  </a:cubicBezTo>
                  <a:close/>
                  <a:moveTo>
                    <a:pt x="10537" y="1434"/>
                  </a:moveTo>
                  <a:lnTo>
                    <a:pt x="10639" y="1355"/>
                  </a:lnTo>
                  <a:cubicBezTo>
                    <a:pt x="10643" y="1352"/>
                    <a:pt x="10649" y="1353"/>
                    <a:pt x="10652" y="1357"/>
                  </a:cubicBezTo>
                  <a:cubicBezTo>
                    <a:pt x="10655" y="1361"/>
                    <a:pt x="10654" y="1367"/>
                    <a:pt x="10650" y="1370"/>
                  </a:cubicBezTo>
                  <a:lnTo>
                    <a:pt x="10549" y="1448"/>
                  </a:lnTo>
                  <a:cubicBezTo>
                    <a:pt x="10545" y="1451"/>
                    <a:pt x="10539" y="1450"/>
                    <a:pt x="10536" y="1446"/>
                  </a:cubicBezTo>
                  <a:cubicBezTo>
                    <a:pt x="10533" y="1442"/>
                    <a:pt x="10533" y="1437"/>
                    <a:pt x="10537" y="1434"/>
                  </a:cubicBezTo>
                  <a:close/>
                  <a:moveTo>
                    <a:pt x="10697" y="1310"/>
                  </a:moveTo>
                  <a:lnTo>
                    <a:pt x="10799" y="1232"/>
                  </a:lnTo>
                  <a:cubicBezTo>
                    <a:pt x="10803" y="1229"/>
                    <a:pt x="10808" y="1229"/>
                    <a:pt x="10811" y="1233"/>
                  </a:cubicBezTo>
                  <a:cubicBezTo>
                    <a:pt x="10815" y="1237"/>
                    <a:pt x="10814" y="1243"/>
                    <a:pt x="10810" y="1246"/>
                  </a:cubicBezTo>
                  <a:lnTo>
                    <a:pt x="10708" y="1325"/>
                  </a:lnTo>
                  <a:cubicBezTo>
                    <a:pt x="10704" y="1328"/>
                    <a:pt x="10699" y="1327"/>
                    <a:pt x="10695" y="1323"/>
                  </a:cubicBezTo>
                  <a:cubicBezTo>
                    <a:pt x="10692" y="1319"/>
                    <a:pt x="10693" y="1313"/>
                    <a:pt x="10697" y="1310"/>
                  </a:cubicBezTo>
                  <a:close/>
                  <a:moveTo>
                    <a:pt x="10857" y="1187"/>
                  </a:moveTo>
                  <a:lnTo>
                    <a:pt x="10958" y="1109"/>
                  </a:lnTo>
                  <a:cubicBezTo>
                    <a:pt x="10962" y="1105"/>
                    <a:pt x="10968" y="1106"/>
                    <a:pt x="10971" y="1110"/>
                  </a:cubicBezTo>
                  <a:cubicBezTo>
                    <a:pt x="10974" y="1114"/>
                    <a:pt x="10973" y="1120"/>
                    <a:pt x="10969" y="1123"/>
                  </a:cubicBezTo>
                  <a:lnTo>
                    <a:pt x="10868" y="1202"/>
                  </a:lnTo>
                  <a:cubicBezTo>
                    <a:pt x="10864" y="1205"/>
                    <a:pt x="10858" y="1204"/>
                    <a:pt x="10855" y="1200"/>
                  </a:cubicBezTo>
                  <a:cubicBezTo>
                    <a:pt x="10852" y="1196"/>
                    <a:pt x="10853" y="1190"/>
                    <a:pt x="10857" y="1187"/>
                  </a:cubicBezTo>
                  <a:close/>
                  <a:moveTo>
                    <a:pt x="11016" y="1064"/>
                  </a:moveTo>
                  <a:lnTo>
                    <a:pt x="11118" y="985"/>
                  </a:lnTo>
                  <a:cubicBezTo>
                    <a:pt x="11122" y="982"/>
                    <a:pt x="11128" y="983"/>
                    <a:pt x="11131" y="987"/>
                  </a:cubicBezTo>
                  <a:cubicBezTo>
                    <a:pt x="11134" y="991"/>
                    <a:pt x="11133" y="997"/>
                    <a:pt x="11129" y="1000"/>
                  </a:cubicBezTo>
                  <a:lnTo>
                    <a:pt x="11027" y="1078"/>
                  </a:lnTo>
                  <a:cubicBezTo>
                    <a:pt x="11023" y="1081"/>
                    <a:pt x="11018" y="1081"/>
                    <a:pt x="11015" y="1077"/>
                  </a:cubicBezTo>
                  <a:cubicBezTo>
                    <a:pt x="11012" y="1073"/>
                    <a:pt x="11012" y="1067"/>
                    <a:pt x="11016" y="1064"/>
                  </a:cubicBezTo>
                  <a:close/>
                  <a:moveTo>
                    <a:pt x="11176" y="940"/>
                  </a:moveTo>
                  <a:lnTo>
                    <a:pt x="11277" y="862"/>
                  </a:lnTo>
                  <a:cubicBezTo>
                    <a:pt x="11281" y="859"/>
                    <a:pt x="11287" y="860"/>
                    <a:pt x="11290" y="864"/>
                  </a:cubicBezTo>
                  <a:cubicBezTo>
                    <a:pt x="11293" y="868"/>
                    <a:pt x="11293" y="873"/>
                    <a:pt x="11289" y="876"/>
                  </a:cubicBezTo>
                  <a:lnTo>
                    <a:pt x="11187" y="955"/>
                  </a:lnTo>
                  <a:cubicBezTo>
                    <a:pt x="11183" y="958"/>
                    <a:pt x="11177" y="957"/>
                    <a:pt x="11174" y="953"/>
                  </a:cubicBezTo>
                  <a:cubicBezTo>
                    <a:pt x="11171" y="949"/>
                    <a:pt x="11172" y="943"/>
                    <a:pt x="11176" y="940"/>
                  </a:cubicBezTo>
                  <a:close/>
                  <a:moveTo>
                    <a:pt x="11335" y="817"/>
                  </a:moveTo>
                  <a:lnTo>
                    <a:pt x="11437" y="739"/>
                  </a:lnTo>
                  <a:cubicBezTo>
                    <a:pt x="11441" y="736"/>
                    <a:pt x="11447" y="736"/>
                    <a:pt x="11450" y="740"/>
                  </a:cubicBezTo>
                  <a:cubicBezTo>
                    <a:pt x="11453" y="744"/>
                    <a:pt x="11452" y="750"/>
                    <a:pt x="11448" y="753"/>
                  </a:cubicBezTo>
                  <a:lnTo>
                    <a:pt x="11347" y="832"/>
                  </a:lnTo>
                  <a:cubicBezTo>
                    <a:pt x="11343" y="835"/>
                    <a:pt x="11337" y="834"/>
                    <a:pt x="11334" y="830"/>
                  </a:cubicBezTo>
                  <a:cubicBezTo>
                    <a:pt x="11331" y="826"/>
                    <a:pt x="11331" y="820"/>
                    <a:pt x="11335" y="817"/>
                  </a:cubicBezTo>
                  <a:close/>
                  <a:moveTo>
                    <a:pt x="11495" y="694"/>
                  </a:moveTo>
                  <a:lnTo>
                    <a:pt x="11597" y="615"/>
                  </a:lnTo>
                  <a:cubicBezTo>
                    <a:pt x="11601" y="612"/>
                    <a:pt x="11606" y="613"/>
                    <a:pt x="11609" y="617"/>
                  </a:cubicBezTo>
                  <a:cubicBezTo>
                    <a:pt x="11613" y="621"/>
                    <a:pt x="11612" y="627"/>
                    <a:pt x="11608" y="630"/>
                  </a:cubicBezTo>
                  <a:lnTo>
                    <a:pt x="11506" y="708"/>
                  </a:lnTo>
                  <a:cubicBezTo>
                    <a:pt x="11502" y="711"/>
                    <a:pt x="11496" y="711"/>
                    <a:pt x="11493" y="707"/>
                  </a:cubicBezTo>
                  <a:cubicBezTo>
                    <a:pt x="11490" y="703"/>
                    <a:pt x="11491" y="697"/>
                    <a:pt x="11495" y="694"/>
                  </a:cubicBezTo>
                  <a:close/>
                  <a:moveTo>
                    <a:pt x="11655" y="571"/>
                  </a:moveTo>
                  <a:lnTo>
                    <a:pt x="11756" y="492"/>
                  </a:lnTo>
                  <a:cubicBezTo>
                    <a:pt x="11760" y="489"/>
                    <a:pt x="11766" y="490"/>
                    <a:pt x="11769" y="494"/>
                  </a:cubicBezTo>
                  <a:cubicBezTo>
                    <a:pt x="11772" y="498"/>
                    <a:pt x="11771" y="503"/>
                    <a:pt x="11767" y="507"/>
                  </a:cubicBezTo>
                  <a:lnTo>
                    <a:pt x="11666" y="585"/>
                  </a:lnTo>
                  <a:cubicBezTo>
                    <a:pt x="11662" y="588"/>
                    <a:pt x="11656" y="587"/>
                    <a:pt x="11653" y="583"/>
                  </a:cubicBezTo>
                  <a:cubicBezTo>
                    <a:pt x="11650" y="579"/>
                    <a:pt x="11651" y="574"/>
                    <a:pt x="11655" y="571"/>
                  </a:cubicBezTo>
                  <a:close/>
                  <a:moveTo>
                    <a:pt x="11814" y="447"/>
                  </a:moveTo>
                  <a:lnTo>
                    <a:pt x="11916" y="369"/>
                  </a:lnTo>
                  <a:cubicBezTo>
                    <a:pt x="11920" y="366"/>
                    <a:pt x="11925" y="366"/>
                    <a:pt x="11929" y="370"/>
                  </a:cubicBezTo>
                  <a:cubicBezTo>
                    <a:pt x="11932" y="374"/>
                    <a:pt x="11931" y="380"/>
                    <a:pt x="11927" y="383"/>
                  </a:cubicBezTo>
                  <a:lnTo>
                    <a:pt x="11825" y="462"/>
                  </a:lnTo>
                  <a:cubicBezTo>
                    <a:pt x="11821" y="465"/>
                    <a:pt x="11816" y="464"/>
                    <a:pt x="11813" y="460"/>
                  </a:cubicBezTo>
                  <a:cubicBezTo>
                    <a:pt x="11809" y="456"/>
                    <a:pt x="11810" y="450"/>
                    <a:pt x="11814" y="447"/>
                  </a:cubicBezTo>
                  <a:close/>
                  <a:moveTo>
                    <a:pt x="11974" y="324"/>
                  </a:moveTo>
                  <a:lnTo>
                    <a:pt x="12075" y="245"/>
                  </a:lnTo>
                  <a:cubicBezTo>
                    <a:pt x="12079" y="242"/>
                    <a:pt x="12085" y="243"/>
                    <a:pt x="12088" y="247"/>
                  </a:cubicBezTo>
                  <a:cubicBezTo>
                    <a:pt x="12091" y="251"/>
                    <a:pt x="12091" y="257"/>
                    <a:pt x="12087" y="260"/>
                  </a:cubicBezTo>
                  <a:lnTo>
                    <a:pt x="11985" y="338"/>
                  </a:lnTo>
                  <a:cubicBezTo>
                    <a:pt x="11981" y="342"/>
                    <a:pt x="11975" y="341"/>
                    <a:pt x="11972" y="337"/>
                  </a:cubicBezTo>
                  <a:cubicBezTo>
                    <a:pt x="11969" y="333"/>
                    <a:pt x="11970" y="327"/>
                    <a:pt x="11974" y="324"/>
                  </a:cubicBezTo>
                  <a:close/>
                  <a:moveTo>
                    <a:pt x="12133" y="201"/>
                  </a:moveTo>
                  <a:lnTo>
                    <a:pt x="12235" y="122"/>
                  </a:lnTo>
                  <a:cubicBezTo>
                    <a:pt x="12239" y="119"/>
                    <a:pt x="12245" y="120"/>
                    <a:pt x="12248" y="124"/>
                  </a:cubicBezTo>
                  <a:cubicBezTo>
                    <a:pt x="12251" y="128"/>
                    <a:pt x="12250" y="134"/>
                    <a:pt x="12246" y="137"/>
                  </a:cubicBezTo>
                  <a:lnTo>
                    <a:pt x="12145" y="215"/>
                  </a:lnTo>
                  <a:cubicBezTo>
                    <a:pt x="12141" y="218"/>
                    <a:pt x="12135" y="217"/>
                    <a:pt x="12132" y="213"/>
                  </a:cubicBezTo>
                  <a:cubicBezTo>
                    <a:pt x="12129" y="209"/>
                    <a:pt x="12129" y="204"/>
                    <a:pt x="12133" y="201"/>
                  </a:cubicBezTo>
                  <a:close/>
                  <a:moveTo>
                    <a:pt x="12293" y="77"/>
                  </a:moveTo>
                  <a:lnTo>
                    <a:pt x="12389" y="3"/>
                  </a:lnTo>
                  <a:cubicBezTo>
                    <a:pt x="12393" y="0"/>
                    <a:pt x="12399" y="1"/>
                    <a:pt x="12402" y="5"/>
                  </a:cubicBezTo>
                  <a:cubicBezTo>
                    <a:pt x="12405" y="9"/>
                    <a:pt x="12404" y="15"/>
                    <a:pt x="12400" y="18"/>
                  </a:cubicBezTo>
                  <a:lnTo>
                    <a:pt x="12304" y="92"/>
                  </a:lnTo>
                  <a:cubicBezTo>
                    <a:pt x="12300" y="95"/>
                    <a:pt x="12294" y="94"/>
                    <a:pt x="12291" y="90"/>
                  </a:cubicBezTo>
                  <a:cubicBezTo>
                    <a:pt x="12288" y="86"/>
                    <a:pt x="12289" y="80"/>
                    <a:pt x="12293" y="77"/>
                  </a:cubicBezTo>
                  <a:close/>
                </a:path>
              </a:pathLst>
            </a:custGeom>
            <a:solidFill>
              <a:srgbClr val="FF0000"/>
            </a:solidFill>
            <a:ln w="7938" cap="flat">
              <a:solidFill>
                <a:srgbClr val="FF0000"/>
              </a:solidFill>
              <a:prstDash val="solid"/>
              <a:bevel/>
              <a:headEnd/>
              <a:tailEnd/>
            </a:ln>
          </p:spPr>
          <p:txBody>
            <a:bodyPr/>
            <a:lstStyle/>
            <a:p>
              <a:endParaRPr lang="en-CA"/>
            </a:p>
          </p:txBody>
        </p:sp>
      </p:grpSp>
      <p:sp>
        <p:nvSpPr>
          <p:cNvPr id="2937"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42435350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normAutofit fontScale="90000"/>
          </a:bodyPr>
          <a:lstStyle/>
          <a:p>
            <a:r>
              <a:rPr lang="en-US" dirty="0"/>
              <a:t>Feature Importance – Fixed Ratio</a:t>
            </a:r>
          </a:p>
        </p:txBody>
      </p:sp>
      <p:graphicFrame>
        <p:nvGraphicFramePr>
          <p:cNvPr id="231427" name="Group 3"/>
          <p:cNvGraphicFramePr>
            <a:graphicFrameLocks noGrp="1"/>
          </p:cNvGraphicFramePr>
          <p:nvPr/>
        </p:nvGraphicFramePr>
        <p:xfrm>
          <a:off x="609600" y="1295400"/>
          <a:ext cx="8077200" cy="4114801"/>
        </p:xfrm>
        <a:graphic>
          <a:graphicData uri="http://schemas.openxmlformats.org/drawingml/2006/table">
            <a:tbl>
              <a:tblPr/>
              <a:tblGrid>
                <a:gridCol w="6248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mr10" pitchFamily="34" charset="0"/>
                        </a:rPr>
                        <a:t>Variable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mr10" pitchFamily="34" charset="0"/>
                        </a:rPr>
                        <a:t>Cost of Omission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mmi10" pitchFamily="34" charset="0"/>
                        </a:rPr>
                        <a:t>SapsBestSolMean</a:t>
                      </a:r>
                      <a:r>
                        <a:rPr kumimoji="0" lang="en-US" sz="1800" b="0" i="0" u="none" strike="noStrike" cap="none" normalizeH="0" baseline="30000" dirty="0" smtClean="0">
                          <a:ln>
                            <a:noFill/>
                          </a:ln>
                          <a:solidFill>
                            <a:schemeClr val="tx1"/>
                          </a:solidFill>
                          <a:effectLst/>
                          <a:latin typeface="cmr10" pitchFamily="34"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100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mmi10" pitchFamily="34" charset="0"/>
                        </a:rPr>
                        <a:t>SapsBestSolMean</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err="1" smtClean="0">
                          <a:ln>
                            <a:noFill/>
                          </a:ln>
                          <a:solidFill>
                            <a:schemeClr val="tx1"/>
                          </a:solidFill>
                          <a:effectLst/>
                          <a:latin typeface="cmmi10" pitchFamily="34" charset="0"/>
                        </a:rPr>
                        <a:t>MeanDPLLDepth</a:t>
                      </a:r>
                      <a:endParaRPr kumimoji="0" lang="en-US" sz="1800" b="0" i="0" u="none" strike="noStrike" cap="none" normalizeH="0" baseline="0" dirty="0" smtClean="0">
                        <a:ln>
                          <a:noFill/>
                        </a:ln>
                        <a:solidFill>
                          <a:schemeClr val="tx1"/>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74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mmi10" pitchFamily="34" charset="0"/>
                        </a:rPr>
                        <a:t>GsatBestSolCV</a:t>
                      </a:r>
                      <a:r>
                        <a:rPr kumimoji="0" lang="en-US" sz="1800" b="0" i="0" u="none" strike="noStrike" cap="none" normalizeH="0" baseline="0" dirty="0" smtClean="0">
                          <a:ln>
                            <a:noFill/>
                          </a:ln>
                          <a:solidFill>
                            <a:schemeClr val="tx1"/>
                          </a:solidFill>
                          <a:effectLst/>
                          <a:latin typeface="cmmi10" pitchFamily="34" charset="0"/>
                        </a:rPr>
                        <a:t> </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err="1" smtClean="0">
                          <a:ln>
                            <a:noFill/>
                          </a:ln>
                          <a:solidFill>
                            <a:schemeClr val="tx1"/>
                          </a:solidFill>
                          <a:effectLst/>
                          <a:latin typeface="cmmi10" pitchFamily="34" charset="0"/>
                        </a:rPr>
                        <a:t>MeanDPLLDepth</a:t>
                      </a:r>
                      <a:endParaRPr kumimoji="0" lang="en-US" sz="1800" b="0" i="0" u="none" strike="noStrike" cap="none" normalizeH="0" baseline="0" dirty="0" smtClean="0">
                        <a:ln>
                          <a:noFill/>
                        </a:ln>
                        <a:solidFill>
                          <a:schemeClr val="tx1"/>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21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mmi10" pitchFamily="34" charset="0"/>
                        </a:rPr>
                        <a:t>VCGClauseMean</a:t>
                      </a:r>
                      <a:r>
                        <a:rPr kumimoji="0" lang="en-US" sz="1800" b="0" i="0" u="none" strike="noStrike" cap="none" normalizeH="0" baseline="0" dirty="0" smtClean="0">
                          <a:ln>
                            <a:noFill/>
                          </a:ln>
                          <a:solidFill>
                            <a:schemeClr val="tx1"/>
                          </a:solidFill>
                          <a:effectLst/>
                          <a:latin typeface="cmmi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err="1" smtClean="0">
                          <a:ln>
                            <a:noFill/>
                          </a:ln>
                          <a:solidFill>
                            <a:schemeClr val="tx1"/>
                          </a:solidFill>
                          <a:effectLst/>
                          <a:latin typeface="cmmi10" pitchFamily="34" charset="0"/>
                        </a:rPr>
                        <a:t>GsatFirstLMRatioMean</a:t>
                      </a:r>
                      <a:endParaRPr kumimoji="0" lang="en-US" sz="1800" b="0" i="0" u="none" strike="noStrike" cap="none" normalizeH="0" baseline="0" dirty="0" smtClean="0">
                        <a:ln>
                          <a:noFill/>
                        </a:ln>
                        <a:solidFill>
                          <a:schemeClr val="tx1"/>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mr10" pitchFamily="34" charset="0"/>
                        </a:rPr>
                        <a:t>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9008449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normAutofit fontScale="90000"/>
          </a:bodyPr>
          <a:lstStyle/>
          <a:p>
            <a:r>
              <a:rPr lang="en-US" dirty="0"/>
              <a:t>Feature Importance – Fixed Ratio</a:t>
            </a:r>
          </a:p>
        </p:txBody>
      </p:sp>
      <p:graphicFrame>
        <p:nvGraphicFramePr>
          <p:cNvPr id="510979" name="Group 3"/>
          <p:cNvGraphicFramePr>
            <a:graphicFrameLocks noGrp="1"/>
          </p:cNvGraphicFramePr>
          <p:nvPr/>
        </p:nvGraphicFramePr>
        <p:xfrm>
          <a:off x="609600" y="1295400"/>
          <a:ext cx="8077200" cy="4114801"/>
        </p:xfrm>
        <a:graphic>
          <a:graphicData uri="http://schemas.openxmlformats.org/drawingml/2006/table">
            <a:tbl>
              <a:tblPr/>
              <a:tblGrid>
                <a:gridCol w="6248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mr10" pitchFamily="34" charset="0"/>
                        </a:rPr>
                        <a:t>Variable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mr10" pitchFamily="34" charset="0"/>
                        </a:rPr>
                        <a:t>Cost of Omission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AE0ECE"/>
                          </a:solidFill>
                          <a:effectLst/>
                          <a:latin typeface="cmmi10" pitchFamily="34" charset="0"/>
                        </a:rPr>
                        <a:t>SapsBestSolMean</a:t>
                      </a:r>
                      <a:r>
                        <a:rPr kumimoji="0" lang="en-US" sz="1800" b="1" i="0" u="none" strike="noStrike" cap="none" normalizeH="0" baseline="30000" smtClean="0">
                          <a:ln>
                            <a:noFill/>
                          </a:ln>
                          <a:solidFill>
                            <a:srgbClr val="AE0ECE"/>
                          </a:solidFill>
                          <a:effectLst/>
                          <a:latin typeface="cmr10" pitchFamily="34"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100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rgbClr val="AE0ECE"/>
                          </a:solidFill>
                          <a:effectLst/>
                          <a:latin typeface="cmmi10" pitchFamily="34" charset="0"/>
                        </a:rPr>
                        <a:t>SapsBestSolMean</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err="1" smtClean="0">
                          <a:ln>
                            <a:noFill/>
                          </a:ln>
                          <a:solidFill>
                            <a:schemeClr val="tx1"/>
                          </a:solidFill>
                          <a:effectLst/>
                          <a:latin typeface="cmmi10" pitchFamily="34" charset="0"/>
                        </a:rPr>
                        <a:t>MeanDPLLDepth</a:t>
                      </a:r>
                      <a:endParaRPr kumimoji="0" lang="en-US" sz="1800" b="0" i="0" u="none" strike="noStrike" cap="none" normalizeH="0" baseline="0" dirty="0" smtClean="0">
                        <a:ln>
                          <a:noFill/>
                        </a:ln>
                        <a:solidFill>
                          <a:schemeClr val="tx1"/>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74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rgbClr val="AE0ECE"/>
                          </a:solidFill>
                          <a:effectLst/>
                          <a:latin typeface="cmmi10" pitchFamily="34" charset="0"/>
                        </a:rPr>
                        <a:t>GsatBestSolCV</a:t>
                      </a:r>
                      <a:r>
                        <a:rPr kumimoji="0" lang="en-US" sz="1800" b="1" i="0" u="none" strike="noStrike" cap="none" normalizeH="0" baseline="0" dirty="0" smtClean="0">
                          <a:ln>
                            <a:noFill/>
                          </a:ln>
                          <a:solidFill>
                            <a:srgbClr val="AE0ECE"/>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err="1" smtClean="0">
                          <a:ln>
                            <a:noFill/>
                          </a:ln>
                          <a:solidFill>
                            <a:schemeClr val="tx1"/>
                          </a:solidFill>
                          <a:effectLst/>
                          <a:latin typeface="cmmi10" pitchFamily="34" charset="0"/>
                        </a:rPr>
                        <a:t>MeanDPLLDepth</a:t>
                      </a:r>
                      <a:endParaRPr kumimoji="0" lang="en-US" sz="1800" b="0" i="0" u="none" strike="noStrike" cap="none" normalizeH="0" baseline="0" dirty="0" smtClean="0">
                        <a:ln>
                          <a:noFill/>
                        </a:ln>
                        <a:solidFill>
                          <a:schemeClr val="tx1"/>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21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mmi10" pitchFamily="34" charset="0"/>
                        </a:rPr>
                        <a:t>VCGClauseMean</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mi10" pitchFamily="34" charset="0"/>
                        </a:rPr>
                        <a:t> </a:t>
                      </a:r>
                      <a:r>
                        <a:rPr kumimoji="0" lang="en-US" sz="1800" b="1" i="0" u="none" strike="noStrike" cap="none" normalizeH="0" baseline="0" dirty="0" err="1" smtClean="0">
                          <a:ln>
                            <a:noFill/>
                          </a:ln>
                          <a:solidFill>
                            <a:srgbClr val="AE0ECE"/>
                          </a:solidFill>
                          <a:effectLst/>
                          <a:latin typeface="cmmi10" pitchFamily="34" charset="0"/>
                        </a:rPr>
                        <a:t>GsatFirstLMRatioMean</a:t>
                      </a:r>
                      <a:endParaRPr kumimoji="0" lang="en-US" sz="1800" b="1" i="0" u="none" strike="noStrike" cap="none" normalizeH="0" baseline="0" dirty="0" smtClean="0">
                        <a:ln>
                          <a:noFill/>
                        </a:ln>
                        <a:solidFill>
                          <a:srgbClr val="AE0ECE"/>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2" name="Group 28"/>
          <p:cNvGrpSpPr>
            <a:grpSpLocks/>
          </p:cNvGrpSpPr>
          <p:nvPr/>
        </p:nvGrpSpPr>
        <p:grpSpPr bwMode="auto">
          <a:xfrm>
            <a:off x="449248" y="1785926"/>
            <a:ext cx="2051050" cy="1281113"/>
            <a:chOff x="475" y="684"/>
            <a:chExt cx="1292" cy="807"/>
          </a:xfrm>
        </p:grpSpPr>
        <p:sp>
          <p:nvSpPr>
            <p:cNvPr id="511001" name="Rectangle 25"/>
            <p:cNvSpPr>
              <a:spLocks noChangeArrowheads="1"/>
            </p:cNvSpPr>
            <p:nvPr/>
          </p:nvSpPr>
          <p:spPr bwMode="auto">
            <a:xfrm>
              <a:off x="475" y="684"/>
              <a:ext cx="1292" cy="807"/>
            </a:xfrm>
            <a:prstGeom prst="rect">
              <a:avLst/>
            </a:prstGeom>
            <a:solidFill>
              <a:srgbClr val="EAEAEA"/>
            </a:solidFill>
            <a:ln w="9525">
              <a:solidFill>
                <a:schemeClr val="tx1"/>
              </a:solidFill>
              <a:miter lim="800000"/>
              <a:headEnd/>
              <a:tailEnd/>
            </a:ln>
            <a:effectLst/>
          </p:spPr>
          <p:txBody>
            <a:bodyPr wrap="none" anchor="ctr"/>
            <a:lstStyle/>
            <a:p>
              <a:endParaRPr lang="en-CA"/>
            </a:p>
          </p:txBody>
        </p:sp>
        <p:pic>
          <p:nvPicPr>
            <p:cNvPr id="510999" name="Picture 23" descr="Best solution"/>
            <p:cNvPicPr>
              <a:picLocks noChangeAspect="1" noChangeArrowheads="1"/>
            </p:cNvPicPr>
            <p:nvPr/>
          </p:nvPicPr>
          <p:blipFill>
            <a:blip r:embed="rId3" cstate="print"/>
            <a:srcRect/>
            <a:stretch>
              <a:fillRect/>
            </a:stretch>
          </p:blipFill>
          <p:spPr bwMode="auto">
            <a:xfrm>
              <a:off x="475" y="684"/>
              <a:ext cx="1244" cy="805"/>
            </a:xfrm>
            <a:prstGeom prst="rect">
              <a:avLst/>
            </a:prstGeom>
            <a:noFill/>
          </p:spPr>
        </p:pic>
      </p:grpSp>
      <p:grpSp>
        <p:nvGrpSpPr>
          <p:cNvPr id="3" name="Group 27"/>
          <p:cNvGrpSpPr>
            <a:grpSpLocks/>
          </p:cNvGrpSpPr>
          <p:nvPr/>
        </p:nvGrpSpPr>
        <p:grpSpPr bwMode="auto">
          <a:xfrm>
            <a:off x="5033963" y="5219722"/>
            <a:ext cx="1919287" cy="1281112"/>
            <a:chOff x="3050" y="684"/>
            <a:chExt cx="1209" cy="807"/>
          </a:xfrm>
        </p:grpSpPr>
        <p:sp>
          <p:nvSpPr>
            <p:cNvPr id="511002" name="Rectangle 26"/>
            <p:cNvSpPr>
              <a:spLocks noChangeArrowheads="1"/>
            </p:cNvSpPr>
            <p:nvPr/>
          </p:nvSpPr>
          <p:spPr bwMode="auto">
            <a:xfrm>
              <a:off x="3050" y="684"/>
              <a:ext cx="1209" cy="807"/>
            </a:xfrm>
            <a:prstGeom prst="rect">
              <a:avLst/>
            </a:prstGeom>
            <a:solidFill>
              <a:srgbClr val="EAEAEA"/>
            </a:solidFill>
            <a:ln w="9525">
              <a:solidFill>
                <a:schemeClr val="tx1"/>
              </a:solidFill>
              <a:miter lim="800000"/>
              <a:headEnd/>
              <a:tailEnd/>
            </a:ln>
            <a:effectLst/>
          </p:spPr>
          <p:txBody>
            <a:bodyPr wrap="none" anchor="ctr"/>
            <a:lstStyle/>
            <a:p>
              <a:endParaRPr lang="en-CA"/>
            </a:p>
          </p:txBody>
        </p:sp>
        <p:pic>
          <p:nvPicPr>
            <p:cNvPr id="511000" name="Picture 24" descr="LM Ratio"/>
            <p:cNvPicPr>
              <a:picLocks noChangeAspect="1" noChangeArrowheads="1"/>
            </p:cNvPicPr>
            <p:nvPr/>
          </p:nvPicPr>
          <p:blipFill>
            <a:blip r:embed="rId4" cstate="print"/>
            <a:srcRect/>
            <a:stretch>
              <a:fillRect/>
            </a:stretch>
          </p:blipFill>
          <p:spPr bwMode="auto">
            <a:xfrm>
              <a:off x="3074" y="684"/>
              <a:ext cx="1180" cy="807"/>
            </a:xfrm>
            <a:prstGeom prst="rect">
              <a:avLst/>
            </a:prstGeom>
            <a:noFill/>
          </p:spPr>
        </p:pic>
      </p:grpSp>
      <p:sp>
        <p:nvSpPr>
          <p:cNvPr id="12"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99723380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normAutofit fontScale="90000"/>
          </a:bodyPr>
          <a:lstStyle/>
          <a:p>
            <a:r>
              <a:rPr lang="en-US" dirty="0"/>
              <a:t>Feature Importance – Fixed Ratio</a:t>
            </a:r>
          </a:p>
        </p:txBody>
      </p:sp>
      <p:graphicFrame>
        <p:nvGraphicFramePr>
          <p:cNvPr id="512003" name="Group 3"/>
          <p:cNvGraphicFramePr>
            <a:graphicFrameLocks noGrp="1"/>
          </p:cNvGraphicFramePr>
          <p:nvPr/>
        </p:nvGraphicFramePr>
        <p:xfrm>
          <a:off x="609600" y="1295400"/>
          <a:ext cx="8077200" cy="4114801"/>
        </p:xfrm>
        <a:graphic>
          <a:graphicData uri="http://schemas.openxmlformats.org/drawingml/2006/table">
            <a:tbl>
              <a:tblPr/>
              <a:tblGrid>
                <a:gridCol w="6248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mr10" pitchFamily="34" charset="0"/>
                        </a:rPr>
                        <a:t>Variable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mr10" pitchFamily="34" charset="0"/>
                        </a:rPr>
                        <a:t>Cost of Omission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cmmi10" pitchFamily="34" charset="0"/>
                        </a:rPr>
                        <a:t>SapsBestSolMean</a:t>
                      </a:r>
                      <a:r>
                        <a:rPr kumimoji="0" lang="en-US" sz="1800" b="0" i="0" u="none" strike="noStrike" cap="none" normalizeH="0" baseline="30000" smtClean="0">
                          <a:ln>
                            <a:noFill/>
                          </a:ln>
                          <a:solidFill>
                            <a:schemeClr val="tx1"/>
                          </a:solidFill>
                          <a:effectLst/>
                          <a:latin typeface="cmr10" pitchFamily="34"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100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mmi10" pitchFamily="34" charset="0"/>
                        </a:rPr>
                        <a:t>SapsBestSolMean</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1" i="0" u="none" strike="noStrike" cap="none" normalizeH="0" baseline="0" dirty="0" err="1" smtClean="0">
                          <a:ln>
                            <a:noFill/>
                          </a:ln>
                          <a:solidFill>
                            <a:srgbClr val="5151C5"/>
                          </a:solidFill>
                          <a:effectLst/>
                          <a:latin typeface="cmmi10" pitchFamily="34" charset="0"/>
                        </a:rPr>
                        <a:t>MeanDPLLDepth</a:t>
                      </a:r>
                      <a:endParaRPr kumimoji="0" lang="en-US" sz="1800" b="1" i="0" u="none" strike="noStrike" cap="none" normalizeH="0" baseline="0" dirty="0" smtClean="0">
                        <a:ln>
                          <a:noFill/>
                        </a:ln>
                        <a:solidFill>
                          <a:srgbClr val="5151C5"/>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74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mmi10" pitchFamily="34" charset="0"/>
                        </a:rPr>
                        <a:t>GsatBestSolCV</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1" i="0" u="none" strike="noStrike" cap="none" normalizeH="0" baseline="0" dirty="0" err="1" smtClean="0">
                          <a:ln>
                            <a:noFill/>
                          </a:ln>
                          <a:solidFill>
                            <a:srgbClr val="5151C5"/>
                          </a:solidFill>
                          <a:effectLst/>
                          <a:latin typeface="cmmi10" pitchFamily="34" charset="0"/>
                        </a:rPr>
                        <a:t>MeanDPLLDepth</a:t>
                      </a:r>
                      <a:endParaRPr kumimoji="0" lang="en-US" sz="1800" b="1" i="0" u="none" strike="noStrike" cap="none" normalizeH="0" baseline="0" dirty="0" smtClean="0">
                        <a:ln>
                          <a:noFill/>
                        </a:ln>
                        <a:solidFill>
                          <a:srgbClr val="5151C5"/>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21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rgbClr val="5151C5"/>
                          </a:solidFill>
                          <a:effectLst/>
                          <a:latin typeface="cmmi10" pitchFamily="34" charset="0"/>
                        </a:rPr>
                        <a:t>VCGClauseMean</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smtClean="0">
                          <a:ln>
                            <a:noFill/>
                          </a:ln>
                          <a:solidFill>
                            <a:schemeClr val="tx1"/>
                          </a:solidFill>
                          <a:effectLst/>
                          <a:latin typeface="cmsy10" pitchFamily="34" charset="0"/>
                        </a:rPr>
                        <a:t>·</a:t>
                      </a:r>
                      <a:r>
                        <a:rPr kumimoji="0" lang="en-US" sz="1800" b="0" i="0" u="none" strike="noStrike" cap="none" normalizeH="0" baseline="0" dirty="0" smtClean="0">
                          <a:ln>
                            <a:noFill/>
                          </a:ln>
                          <a:solidFill>
                            <a:schemeClr val="tx1"/>
                          </a:solidFill>
                          <a:effectLst/>
                          <a:latin typeface="cmr10" pitchFamily="34" charset="0"/>
                        </a:rPr>
                        <a:t> </a:t>
                      </a:r>
                      <a:r>
                        <a:rPr kumimoji="0" lang="en-US" sz="1800" b="0" i="0" u="none" strike="noStrike" cap="none" normalizeH="0" baseline="0" dirty="0" err="1" smtClean="0">
                          <a:ln>
                            <a:noFill/>
                          </a:ln>
                          <a:solidFill>
                            <a:schemeClr val="tx1"/>
                          </a:solidFill>
                          <a:effectLst/>
                          <a:latin typeface="cmmi10" pitchFamily="34" charset="0"/>
                        </a:rPr>
                        <a:t>GsatFirstLMRatioMean</a:t>
                      </a:r>
                      <a:endParaRPr kumimoji="0" lang="en-US" sz="1800" b="0" i="0" u="none" strike="noStrike" cap="none" normalizeH="0" baseline="0" dirty="0" smtClean="0">
                        <a:ln>
                          <a:noFill/>
                        </a:ln>
                        <a:solidFill>
                          <a:schemeClr val="tx1"/>
                        </a:solidFill>
                        <a:effectLst/>
                        <a:latin typeface="cmmi10"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mr10" pitchFamily="34" charset="0"/>
                        </a:rPr>
                        <a:t>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2" name="Group 45"/>
          <p:cNvGrpSpPr>
            <a:grpSpLocks/>
          </p:cNvGrpSpPr>
          <p:nvPr/>
        </p:nvGrpSpPr>
        <p:grpSpPr bwMode="auto">
          <a:xfrm>
            <a:off x="4956175" y="1387475"/>
            <a:ext cx="1651000" cy="1619250"/>
            <a:chOff x="3122" y="639"/>
            <a:chExt cx="1040" cy="1020"/>
          </a:xfrm>
        </p:grpSpPr>
        <p:sp>
          <p:nvSpPr>
            <p:cNvPr id="512044" name="Rectangle 44"/>
            <p:cNvSpPr>
              <a:spLocks noChangeArrowheads="1"/>
            </p:cNvSpPr>
            <p:nvPr/>
          </p:nvSpPr>
          <p:spPr bwMode="auto">
            <a:xfrm>
              <a:off x="3122" y="639"/>
              <a:ext cx="1040" cy="1020"/>
            </a:xfrm>
            <a:prstGeom prst="rect">
              <a:avLst/>
            </a:prstGeom>
            <a:solidFill>
              <a:srgbClr val="EAEAEA"/>
            </a:solidFill>
            <a:ln w="9525">
              <a:solidFill>
                <a:schemeClr val="tx1"/>
              </a:solidFill>
              <a:miter lim="800000"/>
              <a:headEnd/>
              <a:tailEnd/>
            </a:ln>
            <a:effectLst/>
          </p:spPr>
          <p:txBody>
            <a:bodyPr wrap="none" anchor="ctr"/>
            <a:lstStyle/>
            <a:p>
              <a:endParaRPr lang="en-CA"/>
            </a:p>
          </p:txBody>
        </p:sp>
        <p:grpSp>
          <p:nvGrpSpPr>
            <p:cNvPr id="3" name="Group 43"/>
            <p:cNvGrpSpPr>
              <a:grpSpLocks/>
            </p:cNvGrpSpPr>
            <p:nvPr/>
          </p:nvGrpSpPr>
          <p:grpSpPr bwMode="auto">
            <a:xfrm>
              <a:off x="3189" y="688"/>
              <a:ext cx="895" cy="911"/>
              <a:chOff x="3189" y="688"/>
              <a:chExt cx="895" cy="911"/>
            </a:xfrm>
          </p:grpSpPr>
          <p:sp>
            <p:nvSpPr>
              <p:cNvPr id="512024" name="Oval 24"/>
              <p:cNvSpPr>
                <a:spLocks noChangeArrowheads="1"/>
              </p:cNvSpPr>
              <p:nvPr/>
            </p:nvSpPr>
            <p:spPr bwMode="auto">
              <a:xfrm>
                <a:off x="3592" y="688"/>
                <a:ext cx="114" cy="114"/>
              </a:xfrm>
              <a:prstGeom prst="ellipse">
                <a:avLst/>
              </a:prstGeom>
              <a:solidFill>
                <a:srgbClr val="FF6969"/>
              </a:solidFill>
              <a:ln w="9525">
                <a:solidFill>
                  <a:schemeClr val="tx1"/>
                </a:solidFill>
                <a:round/>
                <a:headEnd/>
                <a:tailEnd/>
              </a:ln>
              <a:effectLst/>
            </p:spPr>
            <p:txBody>
              <a:bodyPr wrap="none" anchor="ctr"/>
              <a:lstStyle/>
              <a:p>
                <a:endParaRPr lang="en-CA"/>
              </a:p>
            </p:txBody>
          </p:sp>
          <p:sp>
            <p:nvSpPr>
              <p:cNvPr id="512025" name="Oval 25"/>
              <p:cNvSpPr>
                <a:spLocks noChangeArrowheads="1"/>
              </p:cNvSpPr>
              <p:nvPr/>
            </p:nvSpPr>
            <p:spPr bwMode="auto">
              <a:xfrm>
                <a:off x="3328" y="871"/>
                <a:ext cx="114" cy="114"/>
              </a:xfrm>
              <a:prstGeom prst="ellipse">
                <a:avLst/>
              </a:prstGeom>
              <a:solidFill>
                <a:srgbClr val="FF6969"/>
              </a:solidFill>
              <a:ln w="9525">
                <a:solidFill>
                  <a:schemeClr val="tx1"/>
                </a:solidFill>
                <a:round/>
                <a:headEnd/>
                <a:tailEnd/>
              </a:ln>
              <a:effectLst/>
            </p:spPr>
            <p:txBody>
              <a:bodyPr wrap="none" anchor="ctr"/>
              <a:lstStyle/>
              <a:p>
                <a:endParaRPr lang="en-CA"/>
              </a:p>
            </p:txBody>
          </p:sp>
          <p:sp>
            <p:nvSpPr>
              <p:cNvPr id="512026" name="Oval 26"/>
              <p:cNvSpPr>
                <a:spLocks noChangeArrowheads="1"/>
              </p:cNvSpPr>
              <p:nvPr/>
            </p:nvSpPr>
            <p:spPr bwMode="auto">
              <a:xfrm>
                <a:off x="3857" y="871"/>
                <a:ext cx="113" cy="114"/>
              </a:xfrm>
              <a:prstGeom prst="ellipse">
                <a:avLst/>
              </a:prstGeom>
              <a:solidFill>
                <a:srgbClr val="829DD8"/>
              </a:solidFill>
              <a:ln w="9525">
                <a:solidFill>
                  <a:schemeClr val="tx1"/>
                </a:solidFill>
                <a:round/>
                <a:headEnd/>
                <a:tailEnd/>
              </a:ln>
              <a:effectLst/>
            </p:spPr>
            <p:txBody>
              <a:bodyPr wrap="none" anchor="ctr"/>
              <a:lstStyle/>
              <a:p>
                <a:endParaRPr lang="en-CA"/>
              </a:p>
            </p:txBody>
          </p:sp>
          <p:sp>
            <p:nvSpPr>
              <p:cNvPr id="512027" name="Oval 27"/>
              <p:cNvSpPr>
                <a:spLocks noChangeArrowheads="1"/>
              </p:cNvSpPr>
              <p:nvPr/>
            </p:nvSpPr>
            <p:spPr bwMode="auto">
              <a:xfrm>
                <a:off x="3435" y="1073"/>
                <a:ext cx="113" cy="113"/>
              </a:xfrm>
              <a:prstGeom prst="ellipse">
                <a:avLst/>
              </a:prstGeom>
              <a:solidFill>
                <a:srgbClr val="FF6969"/>
              </a:solidFill>
              <a:ln w="9525">
                <a:solidFill>
                  <a:schemeClr val="tx1"/>
                </a:solidFill>
                <a:round/>
                <a:headEnd/>
                <a:tailEnd/>
              </a:ln>
              <a:effectLst/>
            </p:spPr>
            <p:txBody>
              <a:bodyPr wrap="none" anchor="ctr"/>
              <a:lstStyle/>
              <a:p>
                <a:endParaRPr lang="en-CA"/>
              </a:p>
            </p:txBody>
          </p:sp>
          <p:sp>
            <p:nvSpPr>
              <p:cNvPr id="512028" name="Oval 28"/>
              <p:cNvSpPr>
                <a:spLocks noChangeArrowheads="1"/>
              </p:cNvSpPr>
              <p:nvPr/>
            </p:nvSpPr>
            <p:spPr bwMode="auto">
              <a:xfrm>
                <a:off x="3737" y="1073"/>
                <a:ext cx="113" cy="113"/>
              </a:xfrm>
              <a:prstGeom prst="ellipse">
                <a:avLst/>
              </a:prstGeom>
              <a:solidFill>
                <a:srgbClr val="829DD8"/>
              </a:solidFill>
              <a:ln w="9525">
                <a:solidFill>
                  <a:schemeClr val="tx1"/>
                </a:solidFill>
                <a:round/>
                <a:headEnd/>
                <a:tailEnd/>
              </a:ln>
              <a:effectLst/>
            </p:spPr>
            <p:txBody>
              <a:bodyPr wrap="none" anchor="ctr"/>
              <a:lstStyle/>
              <a:p>
                <a:endParaRPr lang="en-CA"/>
              </a:p>
            </p:txBody>
          </p:sp>
          <p:sp>
            <p:nvSpPr>
              <p:cNvPr id="512029" name="Oval 29"/>
              <p:cNvSpPr>
                <a:spLocks noChangeArrowheads="1"/>
              </p:cNvSpPr>
              <p:nvPr/>
            </p:nvSpPr>
            <p:spPr bwMode="auto">
              <a:xfrm>
                <a:off x="3283" y="1274"/>
                <a:ext cx="114" cy="114"/>
              </a:xfrm>
              <a:prstGeom prst="ellipse">
                <a:avLst/>
              </a:prstGeom>
              <a:solidFill>
                <a:srgbClr val="FF6969"/>
              </a:solidFill>
              <a:ln w="9525">
                <a:solidFill>
                  <a:schemeClr val="tx1"/>
                </a:solidFill>
                <a:round/>
                <a:headEnd/>
                <a:tailEnd/>
              </a:ln>
              <a:effectLst/>
            </p:spPr>
            <p:txBody>
              <a:bodyPr wrap="none" anchor="ctr"/>
              <a:lstStyle/>
              <a:p>
                <a:endParaRPr lang="en-CA"/>
              </a:p>
            </p:txBody>
          </p:sp>
          <p:sp>
            <p:nvSpPr>
              <p:cNvPr id="512030" name="Oval 30"/>
              <p:cNvSpPr>
                <a:spLocks noChangeArrowheads="1"/>
              </p:cNvSpPr>
              <p:nvPr/>
            </p:nvSpPr>
            <p:spPr bwMode="auto">
              <a:xfrm>
                <a:off x="3970" y="1073"/>
                <a:ext cx="114" cy="113"/>
              </a:xfrm>
              <a:prstGeom prst="ellipse">
                <a:avLst/>
              </a:prstGeom>
              <a:solidFill>
                <a:srgbClr val="829DD8"/>
              </a:solidFill>
              <a:ln w="9525">
                <a:solidFill>
                  <a:schemeClr val="tx1"/>
                </a:solidFill>
                <a:round/>
                <a:headEnd/>
                <a:tailEnd/>
              </a:ln>
              <a:effectLst/>
            </p:spPr>
            <p:txBody>
              <a:bodyPr wrap="none" anchor="ctr"/>
              <a:lstStyle/>
              <a:p>
                <a:endParaRPr lang="en-CA"/>
              </a:p>
            </p:txBody>
          </p:sp>
          <p:sp>
            <p:nvSpPr>
              <p:cNvPr id="512031" name="Oval 31"/>
              <p:cNvSpPr>
                <a:spLocks noChangeArrowheads="1"/>
              </p:cNvSpPr>
              <p:nvPr/>
            </p:nvSpPr>
            <p:spPr bwMode="auto">
              <a:xfrm>
                <a:off x="3542" y="1274"/>
                <a:ext cx="114" cy="114"/>
              </a:xfrm>
              <a:prstGeom prst="ellipse">
                <a:avLst/>
              </a:prstGeom>
              <a:solidFill>
                <a:srgbClr val="829DD8"/>
              </a:solidFill>
              <a:ln w="9525">
                <a:solidFill>
                  <a:schemeClr val="tx1"/>
                </a:solidFill>
                <a:round/>
                <a:headEnd/>
                <a:tailEnd/>
              </a:ln>
              <a:effectLst/>
            </p:spPr>
            <p:txBody>
              <a:bodyPr wrap="none" anchor="ctr"/>
              <a:lstStyle/>
              <a:p>
                <a:endParaRPr lang="en-CA"/>
              </a:p>
            </p:txBody>
          </p:sp>
          <p:cxnSp>
            <p:nvCxnSpPr>
              <p:cNvPr id="512032" name="AutoShape 32"/>
              <p:cNvCxnSpPr>
                <a:cxnSpLocks noChangeShapeType="1"/>
                <a:stCxn id="512024" idx="3"/>
                <a:endCxn id="512025" idx="0"/>
              </p:cNvCxnSpPr>
              <p:nvPr/>
            </p:nvCxnSpPr>
            <p:spPr bwMode="auto">
              <a:xfrm flipH="1">
                <a:off x="3385" y="785"/>
                <a:ext cx="224" cy="86"/>
              </a:xfrm>
              <a:prstGeom prst="straightConnector1">
                <a:avLst/>
              </a:prstGeom>
              <a:noFill/>
              <a:ln w="9525">
                <a:solidFill>
                  <a:srgbClr val="C80000"/>
                </a:solidFill>
                <a:round/>
                <a:headEnd/>
                <a:tailEnd type="triangle" w="med" len="med"/>
              </a:ln>
              <a:effectLst/>
            </p:spPr>
          </p:cxnSp>
          <p:cxnSp>
            <p:nvCxnSpPr>
              <p:cNvPr id="512033" name="AutoShape 33"/>
              <p:cNvCxnSpPr>
                <a:cxnSpLocks noChangeShapeType="1"/>
                <a:stCxn id="512025" idx="5"/>
                <a:endCxn id="512027" idx="0"/>
              </p:cNvCxnSpPr>
              <p:nvPr/>
            </p:nvCxnSpPr>
            <p:spPr bwMode="auto">
              <a:xfrm>
                <a:off x="3425" y="968"/>
                <a:ext cx="66" cy="105"/>
              </a:xfrm>
              <a:prstGeom prst="straightConnector1">
                <a:avLst/>
              </a:prstGeom>
              <a:noFill/>
              <a:ln w="9525">
                <a:solidFill>
                  <a:srgbClr val="C80000"/>
                </a:solidFill>
                <a:round/>
                <a:headEnd/>
                <a:tailEnd type="triangle" w="med" len="med"/>
              </a:ln>
              <a:effectLst/>
            </p:spPr>
          </p:cxnSp>
          <p:cxnSp>
            <p:nvCxnSpPr>
              <p:cNvPr id="512034" name="AutoShape 34"/>
              <p:cNvCxnSpPr>
                <a:cxnSpLocks noChangeShapeType="1"/>
                <a:stCxn id="512027" idx="3"/>
                <a:endCxn id="512029" idx="0"/>
              </p:cNvCxnSpPr>
              <p:nvPr/>
            </p:nvCxnSpPr>
            <p:spPr bwMode="auto">
              <a:xfrm flipH="1">
                <a:off x="3340" y="1170"/>
                <a:ext cx="111" cy="104"/>
              </a:xfrm>
              <a:prstGeom prst="straightConnector1">
                <a:avLst/>
              </a:prstGeom>
              <a:noFill/>
              <a:ln w="9525">
                <a:solidFill>
                  <a:srgbClr val="C80000"/>
                </a:solidFill>
                <a:round/>
                <a:headEnd/>
                <a:tailEnd type="triangle" w="med" len="med"/>
              </a:ln>
              <a:effectLst/>
            </p:spPr>
          </p:cxnSp>
          <p:cxnSp>
            <p:nvCxnSpPr>
              <p:cNvPr id="512035" name="AutoShape 35"/>
              <p:cNvCxnSpPr>
                <a:cxnSpLocks noChangeShapeType="1"/>
                <a:stCxn id="512027" idx="5"/>
                <a:endCxn id="512031" idx="0"/>
              </p:cNvCxnSpPr>
              <p:nvPr/>
            </p:nvCxnSpPr>
            <p:spPr bwMode="auto">
              <a:xfrm>
                <a:off x="3531" y="1170"/>
                <a:ext cx="68" cy="104"/>
              </a:xfrm>
              <a:prstGeom prst="straightConnector1">
                <a:avLst/>
              </a:prstGeom>
              <a:noFill/>
              <a:ln w="9525">
                <a:solidFill>
                  <a:schemeClr val="tx1"/>
                </a:solidFill>
                <a:round/>
                <a:headEnd/>
                <a:tailEnd type="triangle" w="med" len="med"/>
              </a:ln>
              <a:effectLst/>
            </p:spPr>
          </p:cxnSp>
          <p:cxnSp>
            <p:nvCxnSpPr>
              <p:cNvPr id="512036" name="AutoShape 36"/>
              <p:cNvCxnSpPr>
                <a:cxnSpLocks noChangeShapeType="1"/>
                <a:stCxn id="512026" idx="3"/>
                <a:endCxn id="512028" idx="0"/>
              </p:cNvCxnSpPr>
              <p:nvPr/>
            </p:nvCxnSpPr>
            <p:spPr bwMode="auto">
              <a:xfrm flipH="1">
                <a:off x="3794" y="968"/>
                <a:ext cx="79" cy="105"/>
              </a:xfrm>
              <a:prstGeom prst="straightConnector1">
                <a:avLst/>
              </a:prstGeom>
              <a:noFill/>
              <a:ln w="9525">
                <a:solidFill>
                  <a:schemeClr val="tx1"/>
                </a:solidFill>
                <a:round/>
                <a:headEnd/>
                <a:tailEnd type="triangle" w="med" len="med"/>
              </a:ln>
              <a:effectLst/>
            </p:spPr>
          </p:cxnSp>
          <p:cxnSp>
            <p:nvCxnSpPr>
              <p:cNvPr id="512037" name="AutoShape 37"/>
              <p:cNvCxnSpPr>
                <a:cxnSpLocks noChangeShapeType="1"/>
                <a:stCxn id="512024" idx="5"/>
                <a:endCxn id="512026" idx="0"/>
              </p:cNvCxnSpPr>
              <p:nvPr/>
            </p:nvCxnSpPr>
            <p:spPr bwMode="auto">
              <a:xfrm>
                <a:off x="3689" y="785"/>
                <a:ext cx="225" cy="86"/>
              </a:xfrm>
              <a:prstGeom prst="straightConnector1">
                <a:avLst/>
              </a:prstGeom>
              <a:noFill/>
              <a:ln w="9525">
                <a:solidFill>
                  <a:schemeClr val="tx1"/>
                </a:solidFill>
                <a:round/>
                <a:headEnd/>
                <a:tailEnd type="triangle" w="med" len="med"/>
              </a:ln>
              <a:effectLst/>
            </p:spPr>
          </p:cxnSp>
          <p:cxnSp>
            <p:nvCxnSpPr>
              <p:cNvPr id="512038" name="AutoShape 38"/>
              <p:cNvCxnSpPr>
                <a:cxnSpLocks noChangeShapeType="1"/>
                <a:stCxn id="512026" idx="5"/>
                <a:endCxn id="512030" idx="0"/>
              </p:cNvCxnSpPr>
              <p:nvPr/>
            </p:nvCxnSpPr>
            <p:spPr bwMode="auto">
              <a:xfrm>
                <a:off x="3954" y="968"/>
                <a:ext cx="73" cy="105"/>
              </a:xfrm>
              <a:prstGeom prst="straightConnector1">
                <a:avLst/>
              </a:prstGeom>
              <a:noFill/>
              <a:ln w="9525">
                <a:solidFill>
                  <a:schemeClr val="tx1"/>
                </a:solidFill>
                <a:round/>
                <a:headEnd/>
                <a:tailEnd type="triangle" w="med" len="med"/>
              </a:ln>
              <a:effectLst/>
            </p:spPr>
          </p:cxnSp>
          <p:sp>
            <p:nvSpPr>
              <p:cNvPr id="512039" name="Oval 39"/>
              <p:cNvSpPr>
                <a:spLocks noChangeArrowheads="1"/>
              </p:cNvSpPr>
              <p:nvPr/>
            </p:nvSpPr>
            <p:spPr bwMode="auto">
              <a:xfrm>
                <a:off x="3189" y="1073"/>
                <a:ext cx="114" cy="113"/>
              </a:xfrm>
              <a:prstGeom prst="ellipse">
                <a:avLst/>
              </a:prstGeom>
              <a:solidFill>
                <a:srgbClr val="829DD8"/>
              </a:solidFill>
              <a:ln w="9525">
                <a:solidFill>
                  <a:schemeClr val="tx1"/>
                </a:solidFill>
                <a:round/>
                <a:headEnd/>
                <a:tailEnd/>
              </a:ln>
              <a:effectLst/>
            </p:spPr>
            <p:txBody>
              <a:bodyPr wrap="none" anchor="ctr"/>
              <a:lstStyle/>
              <a:p>
                <a:endParaRPr lang="en-CA"/>
              </a:p>
            </p:txBody>
          </p:sp>
          <p:cxnSp>
            <p:nvCxnSpPr>
              <p:cNvPr id="512040" name="AutoShape 40"/>
              <p:cNvCxnSpPr>
                <a:cxnSpLocks noChangeShapeType="1"/>
                <a:stCxn id="512025" idx="3"/>
                <a:endCxn id="512039" idx="0"/>
              </p:cNvCxnSpPr>
              <p:nvPr/>
            </p:nvCxnSpPr>
            <p:spPr bwMode="auto">
              <a:xfrm flipH="1">
                <a:off x="3246" y="968"/>
                <a:ext cx="99" cy="105"/>
              </a:xfrm>
              <a:prstGeom prst="straightConnector1">
                <a:avLst/>
              </a:prstGeom>
              <a:noFill/>
              <a:ln w="9525">
                <a:solidFill>
                  <a:schemeClr val="tx1"/>
                </a:solidFill>
                <a:round/>
                <a:headEnd/>
                <a:tailEnd type="triangle" w="med" len="med"/>
              </a:ln>
              <a:effectLst/>
            </p:spPr>
          </p:cxnSp>
          <p:sp>
            <p:nvSpPr>
              <p:cNvPr id="512041" name="Oval 41"/>
              <p:cNvSpPr>
                <a:spLocks noChangeArrowheads="1"/>
              </p:cNvSpPr>
              <p:nvPr/>
            </p:nvSpPr>
            <p:spPr bwMode="auto">
              <a:xfrm>
                <a:off x="3425" y="1485"/>
                <a:ext cx="114" cy="114"/>
              </a:xfrm>
              <a:prstGeom prst="ellipse">
                <a:avLst/>
              </a:prstGeom>
              <a:solidFill>
                <a:srgbClr val="829DD8"/>
              </a:solidFill>
              <a:ln w="9525">
                <a:solidFill>
                  <a:schemeClr val="tx1"/>
                </a:solidFill>
                <a:round/>
                <a:headEnd/>
                <a:tailEnd/>
              </a:ln>
              <a:effectLst/>
            </p:spPr>
            <p:txBody>
              <a:bodyPr wrap="none" anchor="ctr"/>
              <a:lstStyle/>
              <a:p>
                <a:endParaRPr lang="en-CA"/>
              </a:p>
            </p:txBody>
          </p:sp>
          <p:cxnSp>
            <p:nvCxnSpPr>
              <p:cNvPr id="512042" name="AutoShape 42"/>
              <p:cNvCxnSpPr>
                <a:cxnSpLocks noChangeShapeType="1"/>
                <a:stCxn id="512031" idx="3"/>
                <a:endCxn id="512041" idx="0"/>
              </p:cNvCxnSpPr>
              <p:nvPr/>
            </p:nvCxnSpPr>
            <p:spPr bwMode="auto">
              <a:xfrm flipH="1">
                <a:off x="3482" y="1371"/>
                <a:ext cx="77" cy="114"/>
              </a:xfrm>
              <a:prstGeom prst="straightConnector1">
                <a:avLst/>
              </a:prstGeom>
              <a:noFill/>
              <a:ln w="9525">
                <a:solidFill>
                  <a:schemeClr val="tx1"/>
                </a:solidFill>
                <a:round/>
                <a:headEnd/>
                <a:tailEnd type="triangle" w="med" len="med"/>
              </a:ln>
              <a:effectLst/>
            </p:spPr>
          </p:cxnSp>
        </p:grpSp>
      </p:grpSp>
      <p:pic>
        <p:nvPicPr>
          <p:cNvPr id="512057" name="Picture 57" descr="Picture1"/>
          <p:cNvPicPr>
            <a:picLocks noChangeAspect="1" noChangeArrowheads="1"/>
          </p:cNvPicPr>
          <p:nvPr/>
        </p:nvPicPr>
        <p:blipFill>
          <a:blip r:embed="rId3" cstate="print"/>
          <a:srcRect/>
          <a:stretch>
            <a:fillRect/>
          </a:stretch>
        </p:blipFill>
        <p:spPr bwMode="auto">
          <a:xfrm>
            <a:off x="1460500" y="5221309"/>
            <a:ext cx="1789113" cy="1279525"/>
          </a:xfrm>
          <a:prstGeom prst="rect">
            <a:avLst/>
          </a:prstGeom>
          <a:noFill/>
        </p:spPr>
      </p:pic>
      <p:sp>
        <p:nvSpPr>
          <p:cNvPr id="29"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03698885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Empirical Performance of EHMs</a:t>
            </a:r>
            <a:endParaRPr lang="en-CA" dirty="0"/>
          </a:p>
        </p:txBody>
      </p:sp>
      <p:pic>
        <p:nvPicPr>
          <p:cNvPr id="4" name="Picture 5" descr="satzvarorgnial"/>
          <p:cNvPicPr>
            <a:picLocks noChangeAspect="1" noChangeArrowheads="1"/>
          </p:cNvPicPr>
          <p:nvPr/>
        </p:nvPicPr>
        <p:blipFill>
          <a:blip r:embed="rId2" cstate="print"/>
          <a:srcRect/>
          <a:stretch>
            <a:fillRect/>
          </a:stretch>
        </p:blipFill>
        <p:spPr bwMode="auto">
          <a:xfrm>
            <a:off x="507193" y="920755"/>
            <a:ext cx="8129614" cy="5222889"/>
          </a:xfrm>
          <a:prstGeom prst="rect">
            <a:avLst/>
          </a:prstGeom>
          <a:noFill/>
        </p:spPr>
      </p:pic>
      <p:sp>
        <p:nvSpPr>
          <p:cNvPr id="7" name="TextBox 6"/>
          <p:cNvSpPr txBox="1"/>
          <p:nvPr/>
        </p:nvSpPr>
        <p:spPr>
          <a:xfrm>
            <a:off x="821264" y="6143644"/>
            <a:ext cx="7753661" cy="369332"/>
          </a:xfrm>
          <a:prstGeom prst="rect">
            <a:avLst/>
          </a:prstGeom>
          <a:noFill/>
        </p:spPr>
        <p:txBody>
          <a:bodyPr wrap="none" rtlCol="0">
            <a:spAutoFit/>
          </a:bodyPr>
          <a:lstStyle/>
          <a:p>
            <a:pPr algn="ctr"/>
            <a:r>
              <a:rPr lang="en-CA" b="1" dirty="0" smtClean="0"/>
              <a:t>Predicted vs. Actual Log Runtime, SATZ on Uniform Random 3SAT, variable ratio</a:t>
            </a:r>
            <a:endParaRPr lang="en-CA" b="1" dirty="0"/>
          </a:p>
        </p:txBody>
      </p:sp>
      <p:sp>
        <p:nvSpPr>
          <p:cNvPr id="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
        <p:nvSpPr>
          <p:cNvPr id="3" name="Rectangle 2"/>
          <p:cNvSpPr/>
          <p:nvPr/>
        </p:nvSpPr>
        <p:spPr>
          <a:xfrm>
            <a:off x="4139952" y="6188551"/>
            <a:ext cx="504056" cy="288032"/>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299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mtClean="0"/>
              <a:t>Hierarchical Hardness Models</a:t>
            </a:r>
            <a:endParaRPr lang="en-CA" dirty="0"/>
          </a:p>
        </p:txBody>
      </p:sp>
      <p:sp>
        <p:nvSpPr>
          <p:cNvPr id="3" name="Content Placeholder 2"/>
          <p:cNvSpPr>
            <a:spLocks noGrp="1"/>
          </p:cNvSpPr>
          <p:nvPr>
            <p:ph idx="1"/>
          </p:nvPr>
        </p:nvSpPr>
        <p:spPr/>
        <p:txBody>
          <a:bodyPr>
            <a:normAutofit/>
          </a:bodyPr>
          <a:lstStyle/>
          <a:p>
            <a:r>
              <a:rPr lang="en-CA" sz="2400" dirty="0" smtClean="0"/>
              <a:t>Conditioning </a:t>
            </a:r>
            <a:r>
              <a:rPr lang="en-CA" sz="2400" dirty="0"/>
              <a:t>on satisfiability of the </a:t>
            </a:r>
            <a:r>
              <a:rPr lang="en-CA" sz="2400" dirty="0" smtClean="0"/>
              <a:t>instance: </a:t>
            </a:r>
            <a:r>
              <a:rPr lang="en-CA" sz="2400" dirty="0"/>
              <a:t>clauses/variables </a:t>
            </a:r>
            <a:r>
              <a:rPr lang="en-CA" sz="2400" dirty="0" smtClean="0"/>
              <a:t>unimportant; </a:t>
            </a:r>
            <a:r>
              <a:rPr lang="en-CA" sz="2400" b="1" dirty="0" smtClean="0">
                <a:solidFill>
                  <a:schemeClr val="accent1"/>
                </a:solidFill>
              </a:rPr>
              <a:t>single-feature </a:t>
            </a:r>
            <a:r>
              <a:rPr lang="en-CA" sz="2400" b="1" dirty="0">
                <a:solidFill>
                  <a:schemeClr val="accent1"/>
                </a:solidFill>
              </a:rPr>
              <a:t>models become </a:t>
            </a:r>
            <a:r>
              <a:rPr lang="en-CA" sz="2400" b="1" dirty="0" smtClean="0">
                <a:solidFill>
                  <a:schemeClr val="accent1"/>
                </a:solidFill>
              </a:rPr>
              <a:t>sufficient</a:t>
            </a:r>
            <a:endParaRPr lang="en-CA" sz="2400" dirty="0" smtClean="0"/>
          </a:p>
          <a:p>
            <a:pPr lvl="1"/>
            <a:r>
              <a:rPr lang="en-CA" sz="2000" dirty="0" err="1" smtClean="0"/>
              <a:t>Satisfiable</a:t>
            </a:r>
            <a:r>
              <a:rPr lang="en-CA" sz="2000" dirty="0" smtClean="0"/>
              <a:t>:</a:t>
            </a:r>
            <a:r>
              <a:rPr lang="en-CA" sz="2000" b="1" dirty="0" smtClean="0"/>
              <a:t> 	</a:t>
            </a:r>
            <a:r>
              <a:rPr lang="en-CA" sz="2000" b="1" dirty="0" smtClean="0">
                <a:solidFill>
                  <a:schemeClr val="accent2"/>
                </a:solidFill>
              </a:rPr>
              <a:t>local search probing</a:t>
            </a:r>
          </a:p>
          <a:p>
            <a:pPr lvl="1"/>
            <a:r>
              <a:rPr lang="en-CA" sz="2000" dirty="0" err="1" smtClean="0"/>
              <a:t>Unsatisfiable</a:t>
            </a:r>
            <a:r>
              <a:rPr lang="en-CA" sz="2000" dirty="0"/>
              <a:t>: 	</a:t>
            </a:r>
            <a:r>
              <a:rPr lang="en-CA" sz="2000" b="1" dirty="0" smtClean="0">
                <a:solidFill>
                  <a:schemeClr val="accent4"/>
                </a:solidFill>
              </a:rPr>
              <a:t>search </a:t>
            </a:r>
            <a:r>
              <a:rPr lang="en-CA" sz="2000" b="1" dirty="0">
                <a:solidFill>
                  <a:schemeClr val="accent4"/>
                </a:solidFill>
              </a:rPr>
              <a:t>space size</a:t>
            </a:r>
          </a:p>
          <a:p>
            <a:r>
              <a:rPr lang="en-CA" sz="2400" b="1" dirty="0" smtClean="0">
                <a:solidFill>
                  <a:schemeClr val="accent1"/>
                </a:solidFill>
              </a:rPr>
              <a:t>Hierarchical hardness model </a:t>
            </a:r>
            <a:r>
              <a:rPr lang="en-CA" sz="1800" dirty="0" smtClean="0">
                <a:solidFill>
                  <a:schemeClr val="bg1">
                    <a:lumMod val="65000"/>
                  </a:schemeClr>
                </a:solidFill>
              </a:rPr>
              <a:t>[Xu, Hoos, Leyton-Brown, 2007]</a:t>
            </a:r>
            <a:r>
              <a:rPr lang="en-CA" sz="2400" dirty="0" smtClean="0"/>
              <a:t>:</a:t>
            </a:r>
            <a:endParaRPr lang="en-CA" sz="2400" b="1" dirty="0" smtClean="0">
              <a:solidFill>
                <a:schemeClr val="accent1"/>
              </a:solidFill>
            </a:endParaRPr>
          </a:p>
          <a:p>
            <a:pPr marL="914400" lvl="1" indent="-457200">
              <a:buFont typeface="+mj-lt"/>
              <a:buAutoNum type="arabicPeriod"/>
            </a:pPr>
            <a:r>
              <a:rPr lang="en-CA" sz="2000" dirty="0" smtClean="0"/>
              <a:t>Predict </a:t>
            </a:r>
            <a:r>
              <a:rPr lang="en-CA" sz="2000" dirty="0" err="1" smtClean="0"/>
              <a:t>satisfiability</a:t>
            </a:r>
            <a:r>
              <a:rPr lang="en-CA" sz="2000" dirty="0" smtClean="0"/>
              <a:t> status</a:t>
            </a:r>
          </a:p>
          <a:p>
            <a:pPr marL="914400" lvl="1" indent="-457200">
              <a:buFont typeface="+mj-lt"/>
              <a:buAutoNum type="arabicPeriod"/>
            </a:pPr>
            <a:r>
              <a:rPr lang="en-CA" sz="2000" dirty="0" smtClean="0"/>
              <a:t>Use this prediction as a feature to combine the </a:t>
            </a:r>
            <a:br>
              <a:rPr lang="en-CA" sz="2000" dirty="0" smtClean="0"/>
            </a:br>
            <a:r>
              <a:rPr lang="en-CA" sz="2000" dirty="0" smtClean="0"/>
              <a:t>predictions of SAT-only and UNSAT-only models</a:t>
            </a:r>
          </a:p>
          <a:p>
            <a:r>
              <a:rPr lang="en-CA" sz="2400" dirty="0" smtClean="0"/>
              <a:t>Not necessarily easy: SAT-only and UNSAT-only models can make </a:t>
            </a:r>
            <a:r>
              <a:rPr lang="en-CA" sz="2400" b="1" dirty="0" smtClean="0">
                <a:solidFill>
                  <a:schemeClr val="accent1"/>
                </a:solidFill>
              </a:rPr>
              <a:t>large errors when given wrong data</a:t>
            </a:r>
            <a:endParaRPr lang="en-CA" sz="2400" b="1" dirty="0">
              <a:solidFill>
                <a:schemeClr val="accent1"/>
              </a:solidFill>
            </a:endParaRPr>
          </a:p>
        </p:txBody>
      </p:sp>
      <p:grpSp>
        <p:nvGrpSpPr>
          <p:cNvPr id="6" name="Group 5"/>
          <p:cNvGrpSpPr/>
          <p:nvPr/>
        </p:nvGrpSpPr>
        <p:grpSpPr>
          <a:xfrm>
            <a:off x="2425864" y="4849914"/>
            <a:ext cx="4378384" cy="1554411"/>
            <a:chOff x="228600" y="1981200"/>
            <a:chExt cx="9021763" cy="3598863"/>
          </a:xfrm>
        </p:grpSpPr>
        <p:pic>
          <p:nvPicPr>
            <p:cNvPr id="4" name="Picture 7" descr="sateliteqcpunsat-all"/>
            <p:cNvPicPr>
              <a:picLocks noChangeArrowheads="1"/>
            </p:cNvPicPr>
            <p:nvPr/>
          </p:nvPicPr>
          <p:blipFill>
            <a:blip r:embed="rId2" cstate="print"/>
            <a:srcRect/>
            <a:stretch>
              <a:fillRect/>
            </a:stretch>
          </p:blipFill>
          <p:spPr bwMode="auto">
            <a:xfrm>
              <a:off x="4572000" y="1981200"/>
              <a:ext cx="4678363" cy="3598863"/>
            </a:xfrm>
            <a:prstGeom prst="rect">
              <a:avLst/>
            </a:prstGeom>
            <a:noFill/>
          </p:spPr>
        </p:pic>
        <p:pic>
          <p:nvPicPr>
            <p:cNvPr id="5" name="Picture 6" descr="sat-all"/>
            <p:cNvPicPr>
              <a:picLocks noChangeArrowheads="1"/>
            </p:cNvPicPr>
            <p:nvPr/>
          </p:nvPicPr>
          <p:blipFill>
            <a:blip r:embed="rId3" cstate="print"/>
            <a:srcRect/>
            <a:stretch>
              <a:fillRect/>
            </a:stretch>
          </p:blipFill>
          <p:spPr bwMode="auto">
            <a:xfrm>
              <a:off x="228600" y="1981200"/>
              <a:ext cx="4678363" cy="3598863"/>
            </a:xfrm>
            <a:prstGeom prst="rect">
              <a:avLst/>
            </a:prstGeom>
            <a:noFill/>
          </p:spPr>
        </p:pic>
      </p:grpSp>
      <p:sp>
        <p:nvSpPr>
          <p:cNvPr id="8" name="TextBox 7"/>
          <p:cNvSpPr txBox="1"/>
          <p:nvPr/>
        </p:nvSpPr>
        <p:spPr>
          <a:xfrm>
            <a:off x="3275856" y="6382100"/>
            <a:ext cx="686406" cy="261610"/>
          </a:xfrm>
          <a:prstGeom prst="rect">
            <a:avLst/>
          </a:prstGeom>
          <a:noFill/>
        </p:spPr>
        <p:txBody>
          <a:bodyPr wrap="none" rtlCol="0">
            <a:spAutoFit/>
          </a:bodyPr>
          <a:lstStyle/>
          <a:p>
            <a:r>
              <a:rPr lang="en-CA" sz="1100" dirty="0" smtClean="0"/>
              <a:t>SAT-only</a:t>
            </a:r>
            <a:endParaRPr lang="en-CA" sz="1100" dirty="0"/>
          </a:p>
        </p:txBody>
      </p:sp>
      <p:sp>
        <p:nvSpPr>
          <p:cNvPr id="9" name="TextBox 8"/>
          <p:cNvSpPr txBox="1"/>
          <p:nvPr/>
        </p:nvSpPr>
        <p:spPr>
          <a:xfrm>
            <a:off x="5292080" y="6382100"/>
            <a:ext cx="867545" cy="261610"/>
          </a:xfrm>
          <a:prstGeom prst="rect">
            <a:avLst/>
          </a:prstGeom>
          <a:noFill/>
        </p:spPr>
        <p:txBody>
          <a:bodyPr wrap="none" rtlCol="0">
            <a:spAutoFit/>
          </a:bodyPr>
          <a:lstStyle/>
          <a:p>
            <a:pPr algn="ctr"/>
            <a:r>
              <a:rPr lang="en-CA" sz="1100" dirty="0" smtClean="0"/>
              <a:t>UNSAT-only</a:t>
            </a:r>
            <a:endParaRPr lang="en-CA" sz="1100" dirty="0"/>
          </a:p>
        </p:txBody>
      </p:sp>
      <p:sp>
        <p:nvSpPr>
          <p:cNvPr id="10"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875206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Empirical Performance of HHMs</a:t>
            </a:r>
            <a:endParaRPr lang="en-CA" dirty="0"/>
          </a:p>
        </p:txBody>
      </p:sp>
      <p:pic>
        <p:nvPicPr>
          <p:cNvPr id="4" name="Picture 5" descr="satzvarorgnial"/>
          <p:cNvPicPr>
            <a:picLocks noChangeAspect="1" noChangeArrowheads="1"/>
          </p:cNvPicPr>
          <p:nvPr/>
        </p:nvPicPr>
        <p:blipFill>
          <a:blip r:embed="rId2" cstate="print"/>
          <a:srcRect l="4206" r="6075"/>
          <a:stretch>
            <a:fillRect/>
          </a:stretch>
        </p:blipFill>
        <p:spPr bwMode="auto">
          <a:xfrm>
            <a:off x="0" y="1643050"/>
            <a:ext cx="4572000" cy="3273898"/>
          </a:xfrm>
          <a:prstGeom prst="rect">
            <a:avLst/>
          </a:prstGeom>
          <a:noFill/>
        </p:spPr>
      </p:pic>
      <p:pic>
        <p:nvPicPr>
          <p:cNvPr id="5" name="Picture 6" descr="satzvarwm-all"/>
          <p:cNvPicPr>
            <a:picLocks noChangeAspect="1" noChangeArrowheads="1"/>
          </p:cNvPicPr>
          <p:nvPr/>
        </p:nvPicPr>
        <p:blipFill>
          <a:blip r:embed="rId3" cstate="print"/>
          <a:srcRect l="7477" r="7010"/>
          <a:stretch>
            <a:fillRect/>
          </a:stretch>
        </p:blipFill>
        <p:spPr bwMode="auto">
          <a:xfrm>
            <a:off x="4786314" y="1643050"/>
            <a:ext cx="4357686" cy="3273898"/>
          </a:xfrm>
          <a:prstGeom prst="rect">
            <a:avLst/>
          </a:prstGeom>
          <a:noFill/>
        </p:spPr>
      </p:pic>
      <p:sp>
        <p:nvSpPr>
          <p:cNvPr id="6" name="Oval 7"/>
          <p:cNvSpPr>
            <a:spLocks noChangeArrowheads="1"/>
          </p:cNvSpPr>
          <p:nvPr/>
        </p:nvSpPr>
        <p:spPr bwMode="auto">
          <a:xfrm>
            <a:off x="3357553" y="2181686"/>
            <a:ext cx="780101" cy="519351"/>
          </a:xfrm>
          <a:prstGeom prst="ellipse">
            <a:avLst/>
          </a:prstGeom>
          <a:noFill/>
          <a:ln w="38100" algn="ctr">
            <a:solidFill>
              <a:srgbClr val="FF0000"/>
            </a:solidFill>
            <a:round/>
            <a:headEnd/>
            <a:tailEnd/>
          </a:ln>
          <a:effectLst/>
        </p:spPr>
        <p:txBody>
          <a:bodyPr wrap="square" anchor="ctr">
            <a:spAutoFit/>
          </a:bodyPr>
          <a:lstStyle/>
          <a:p>
            <a:endParaRPr lang="en-CA"/>
          </a:p>
        </p:txBody>
      </p:sp>
      <p:sp>
        <p:nvSpPr>
          <p:cNvPr id="7" name="TextBox 6"/>
          <p:cNvSpPr txBox="1"/>
          <p:nvPr/>
        </p:nvSpPr>
        <p:spPr>
          <a:xfrm>
            <a:off x="821264" y="5039206"/>
            <a:ext cx="7753661" cy="369332"/>
          </a:xfrm>
          <a:prstGeom prst="rect">
            <a:avLst/>
          </a:prstGeom>
          <a:noFill/>
        </p:spPr>
        <p:txBody>
          <a:bodyPr wrap="none" rtlCol="0">
            <a:spAutoFit/>
          </a:bodyPr>
          <a:lstStyle/>
          <a:p>
            <a:pPr algn="ctr"/>
            <a:r>
              <a:rPr lang="en-CA" b="1" dirty="0" smtClean="0"/>
              <a:t>Predicted vs. Actual Log Runtime, SATZ on Uniform Random 3SAT, </a:t>
            </a:r>
            <a:r>
              <a:rPr lang="en-CA" b="1" dirty="0" smtClean="0">
                <a:solidFill>
                  <a:schemeClr val="accent2"/>
                </a:solidFill>
              </a:rPr>
              <a:t>variable ratio</a:t>
            </a:r>
            <a:endParaRPr lang="en-CA" b="1" dirty="0">
              <a:solidFill>
                <a:schemeClr val="accent2"/>
              </a:solidFill>
            </a:endParaRPr>
          </a:p>
        </p:txBody>
      </p:sp>
      <p:sp>
        <p:nvSpPr>
          <p:cNvPr id="9"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680419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This Talk </a:t>
            </a:r>
            <a:r>
              <a:rPr lang="en-US" sz="3600" dirty="0" smtClean="0"/>
              <a:t>is a Bit Different from the Others</a:t>
            </a:r>
            <a:endParaRPr lang="en-US" sz="3600" dirty="0"/>
          </a:p>
        </p:txBody>
      </p:sp>
      <p:sp>
        <p:nvSpPr>
          <p:cNvPr id="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pic>
        <p:nvPicPr>
          <p:cNvPr id="61444" name="Picture 4" descr="Image result for black she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32"/>
            <a:ext cx="9144000" cy="600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819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Predicting </a:t>
            </a:r>
            <a:r>
              <a:rPr lang="en-CA" dirty="0" err="1" smtClean="0"/>
              <a:t>Satisfiability</a:t>
            </a:r>
            <a:r>
              <a:rPr lang="en-CA" dirty="0" smtClean="0"/>
              <a:t> Status  </a:t>
            </a:r>
            <a:r>
              <a:rPr lang="en-CA" sz="2700" dirty="0" smtClean="0"/>
              <a:t>(</a:t>
            </a:r>
            <a:r>
              <a:rPr lang="en-CA" sz="2700" dirty="0" smtClean="0">
                <a:solidFill>
                  <a:srgbClr val="C00000"/>
                </a:solidFill>
              </a:rPr>
              <a:t>fixed-ratio</a:t>
            </a:r>
            <a:r>
              <a:rPr lang="en-CA" sz="2700" dirty="0" smtClean="0"/>
              <a:t> 3-SAT)</a:t>
            </a:r>
            <a:endParaRPr lang="en-CA" dirty="0"/>
          </a:p>
        </p:txBody>
      </p:sp>
      <p:pic>
        <p:nvPicPr>
          <p:cNvPr id="3" name="Picture 2"/>
          <p:cNvPicPr>
            <a:picLocks noChangeAspect="1"/>
          </p:cNvPicPr>
          <p:nvPr/>
        </p:nvPicPr>
        <p:blipFill>
          <a:blip r:embed="rId2"/>
          <a:stretch>
            <a:fillRect/>
          </a:stretch>
        </p:blipFill>
        <p:spPr>
          <a:xfrm>
            <a:off x="1086599" y="1340768"/>
            <a:ext cx="6970801" cy="5018734"/>
          </a:xfrm>
          <a:prstGeom prst="rect">
            <a:avLst/>
          </a:prstGeom>
        </p:spPr>
      </p:pic>
      <p:sp>
        <p:nvSpPr>
          <p:cNvPr id="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1070646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Can We Really Predict Satisfiability Status?</a:t>
            </a:r>
            <a:endParaRPr lang="en-US" dirty="0"/>
          </a:p>
        </p:txBody>
      </p:sp>
      <p:sp>
        <p:nvSpPr>
          <p:cNvPr id="3" name="Content Placeholder 2"/>
          <p:cNvSpPr>
            <a:spLocks noGrp="1"/>
          </p:cNvSpPr>
          <p:nvPr>
            <p:ph idx="1"/>
          </p:nvPr>
        </p:nvSpPr>
        <p:spPr/>
        <p:txBody>
          <a:bodyPr>
            <a:normAutofit/>
          </a:bodyPr>
          <a:lstStyle/>
          <a:p>
            <a:r>
              <a:rPr lang="en-US" dirty="0" smtClean="0"/>
              <a:t>Consider phase-transition instances varying from </a:t>
            </a:r>
            <a:br>
              <a:rPr lang="en-US" dirty="0" smtClean="0"/>
            </a:br>
            <a:r>
              <a:rPr lang="en-US" b="1" dirty="0" smtClean="0">
                <a:solidFill>
                  <a:schemeClr val="accent1"/>
                </a:solidFill>
              </a:rPr>
              <a:t>100 </a:t>
            </a:r>
            <a:r>
              <a:rPr lang="en-US" b="1" dirty="0">
                <a:solidFill>
                  <a:schemeClr val="accent1"/>
                </a:solidFill>
              </a:rPr>
              <a:t>variables</a:t>
            </a:r>
            <a:r>
              <a:rPr lang="en-US" dirty="0"/>
              <a:t> (solvable </a:t>
            </a:r>
            <a:r>
              <a:rPr lang="en-US" dirty="0" smtClean="0"/>
              <a:t>in milliseconds</a:t>
            </a:r>
            <a:r>
              <a:rPr lang="en-US" dirty="0"/>
              <a:t>) to </a:t>
            </a:r>
            <a:r>
              <a:rPr lang="en-US" b="1" dirty="0">
                <a:solidFill>
                  <a:schemeClr val="accent1"/>
                </a:solidFill>
              </a:rPr>
              <a:t>600 variables </a:t>
            </a:r>
            <a:r>
              <a:rPr lang="en-US" dirty="0"/>
              <a:t>(solvable in a </a:t>
            </a:r>
            <a:r>
              <a:rPr lang="en-US" dirty="0" smtClean="0"/>
              <a:t>day). </a:t>
            </a:r>
          </a:p>
          <a:p>
            <a:pPr lvl="1"/>
            <a:r>
              <a:rPr lang="en-US" dirty="0" smtClean="0"/>
              <a:t>Does prediction </a:t>
            </a:r>
            <a:r>
              <a:rPr lang="en-US" dirty="0"/>
              <a:t>accuracy </a:t>
            </a:r>
            <a:r>
              <a:rPr lang="en-US" dirty="0" smtClean="0"/>
              <a:t>fall </a:t>
            </a:r>
            <a:r>
              <a:rPr lang="en-US" dirty="0"/>
              <a:t>to </a:t>
            </a:r>
            <a:r>
              <a:rPr lang="en-US" dirty="0" smtClean="0"/>
              <a:t>random </a:t>
            </a:r>
            <a:r>
              <a:rPr lang="en-US" dirty="0"/>
              <a:t>guessing on </a:t>
            </a:r>
            <a:r>
              <a:rPr lang="en-US" dirty="0" smtClean="0"/>
              <a:t>larger problems?</a:t>
            </a:r>
          </a:p>
          <a:p>
            <a:pPr lvl="1"/>
            <a:r>
              <a:rPr lang="en-US" dirty="0" smtClean="0"/>
              <a:t>If </a:t>
            </a:r>
            <a:r>
              <a:rPr lang="en-US" dirty="0"/>
              <a:t>not, </a:t>
            </a:r>
            <a:r>
              <a:rPr lang="en-US" dirty="0" smtClean="0"/>
              <a:t>can we identify an </a:t>
            </a:r>
            <a:r>
              <a:rPr lang="en-US" dirty="0"/>
              <a:t>easily comprehensible model that </a:t>
            </a:r>
            <a:r>
              <a:rPr lang="en-US" dirty="0" smtClean="0"/>
              <a:t>would offer theoretical insight?</a:t>
            </a:r>
          </a:p>
          <a:p>
            <a:r>
              <a:rPr lang="en-US" b="1" dirty="0" smtClean="0">
                <a:solidFill>
                  <a:schemeClr val="accent1"/>
                </a:solidFill>
              </a:rPr>
              <a:t>Restrict models </a:t>
            </a:r>
            <a:r>
              <a:rPr lang="en-US" dirty="0"/>
              <a:t>in three </a:t>
            </a:r>
            <a:r>
              <a:rPr lang="en-US" dirty="0" smtClean="0"/>
              <a:t>ways:</a:t>
            </a:r>
          </a:p>
          <a:p>
            <a:pPr lvl="1"/>
            <a:r>
              <a:rPr lang="en-US" dirty="0" smtClean="0"/>
              <a:t>train only on </a:t>
            </a:r>
            <a:r>
              <a:rPr lang="en-US" b="1" dirty="0" smtClean="0">
                <a:solidFill>
                  <a:schemeClr val="accent1"/>
                </a:solidFill>
              </a:rPr>
              <a:t>100-variable</a:t>
            </a:r>
            <a:r>
              <a:rPr lang="en-US" dirty="0" smtClean="0"/>
              <a:t> instances</a:t>
            </a:r>
          </a:p>
          <a:p>
            <a:pPr lvl="1"/>
            <a:r>
              <a:rPr lang="en-US" dirty="0" smtClean="0"/>
              <a:t>consider only decision trees with at </a:t>
            </a:r>
            <a:r>
              <a:rPr lang="en-US" dirty="0"/>
              <a:t>most </a:t>
            </a:r>
            <a:r>
              <a:rPr lang="en-US" b="1" dirty="0">
                <a:solidFill>
                  <a:schemeClr val="accent1"/>
                </a:solidFill>
              </a:rPr>
              <a:t>two decision </a:t>
            </a:r>
            <a:r>
              <a:rPr lang="en-US" b="1" dirty="0" smtClean="0">
                <a:solidFill>
                  <a:schemeClr val="accent1"/>
                </a:solidFill>
              </a:rPr>
              <a:t>nodes</a:t>
            </a:r>
          </a:p>
          <a:p>
            <a:pPr lvl="1"/>
            <a:r>
              <a:rPr lang="en-US" dirty="0" smtClean="0"/>
              <a:t>omit </a:t>
            </a:r>
            <a:r>
              <a:rPr lang="en-US" dirty="0"/>
              <a:t>all </a:t>
            </a:r>
            <a:r>
              <a:rPr lang="en-US" b="1" dirty="0">
                <a:solidFill>
                  <a:schemeClr val="accent1"/>
                </a:solidFill>
              </a:rPr>
              <a:t>probing </a:t>
            </a:r>
            <a:r>
              <a:rPr lang="en-US" b="1" dirty="0" smtClean="0">
                <a:solidFill>
                  <a:schemeClr val="accent1"/>
                </a:solidFill>
              </a:rPr>
              <a:t>features</a:t>
            </a:r>
          </a:p>
          <a:p>
            <a:pPr lvl="2"/>
            <a:r>
              <a:rPr lang="en-US" dirty="0" smtClean="0"/>
              <a:t>disproportionately effective </a:t>
            </a:r>
            <a:r>
              <a:rPr lang="en-US" dirty="0"/>
              <a:t>on small </a:t>
            </a:r>
            <a:r>
              <a:rPr lang="en-US" dirty="0" smtClean="0"/>
              <a:t>instances</a:t>
            </a:r>
          </a:p>
          <a:p>
            <a:pPr lvl="2"/>
            <a:r>
              <a:rPr lang="en-US" dirty="0" smtClean="0"/>
              <a:t>based on complex, heuristic algorithms</a:t>
            </a:r>
            <a:endParaRPr lang="en-US" dirty="0"/>
          </a:p>
        </p:txBody>
      </p:sp>
      <p:sp>
        <p:nvSpPr>
          <p:cNvPr id="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959252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Simple Model Beats Random Guessing</a:t>
            </a:r>
            <a:endParaRPr lang="en-US" dirty="0"/>
          </a:p>
        </p:txBody>
      </p:sp>
      <p:pic>
        <p:nvPicPr>
          <p:cNvPr id="4" name="Picture 3"/>
          <p:cNvPicPr>
            <a:picLocks noChangeAspect="1"/>
          </p:cNvPicPr>
          <p:nvPr/>
        </p:nvPicPr>
        <p:blipFill rotWithShape="1">
          <a:blip r:embed="rId2">
            <a:clrChange>
              <a:clrFrom>
                <a:srgbClr val="F6E1D7"/>
              </a:clrFrom>
              <a:clrTo>
                <a:srgbClr val="F6E1D7">
                  <a:alpha val="0"/>
                </a:srgbClr>
              </a:clrTo>
            </a:clrChange>
          </a:blip>
          <a:srcRect r="52424" b="1662"/>
          <a:stretch/>
        </p:blipFill>
        <p:spPr>
          <a:xfrm>
            <a:off x="4585111" y="1194670"/>
            <a:ext cx="4523393" cy="3386458"/>
          </a:xfrm>
          <a:prstGeom prst="rect">
            <a:avLst/>
          </a:prstGeom>
        </p:spPr>
      </p:pic>
      <p:pic>
        <p:nvPicPr>
          <p:cNvPr id="5" name="Picture 4"/>
          <p:cNvPicPr>
            <a:picLocks noChangeAspect="1"/>
          </p:cNvPicPr>
          <p:nvPr/>
        </p:nvPicPr>
        <p:blipFill rotWithShape="1">
          <a:blip r:embed="rId2">
            <a:clrChange>
              <a:clrFrom>
                <a:srgbClr val="F6E1D7"/>
              </a:clrFrom>
              <a:clrTo>
                <a:srgbClr val="F6E1D7">
                  <a:alpha val="0"/>
                </a:srgbClr>
              </a:clrTo>
            </a:clrChange>
          </a:blip>
          <a:srcRect l="57985" r="460" b="1948"/>
          <a:stretch/>
        </p:blipFill>
        <p:spPr>
          <a:xfrm>
            <a:off x="167904" y="1063317"/>
            <a:ext cx="4116064" cy="3517811"/>
          </a:xfrm>
          <a:prstGeom prst="rect">
            <a:avLst/>
          </a:prstGeom>
        </p:spPr>
      </p:pic>
      <p:sp>
        <p:nvSpPr>
          <p:cNvPr id="6" name="Content Placeholder 2"/>
          <p:cNvSpPr>
            <a:spLocks noGrp="1"/>
          </p:cNvSpPr>
          <p:nvPr>
            <p:ph idx="1"/>
          </p:nvPr>
        </p:nvSpPr>
        <p:spPr>
          <a:xfrm>
            <a:off x="214282" y="4869160"/>
            <a:ext cx="8715436" cy="1917426"/>
          </a:xfrm>
        </p:spPr>
        <p:txBody>
          <a:bodyPr>
            <a:normAutofit/>
          </a:bodyPr>
          <a:lstStyle/>
          <a:p>
            <a:pPr marL="0" indent="0">
              <a:buNone/>
            </a:pPr>
            <a:r>
              <a:rPr lang="en-US" sz="2100" b="1" dirty="0">
                <a:solidFill>
                  <a:schemeClr val="accent1"/>
                </a:solidFill>
              </a:rPr>
              <a:t>Predictive accuracies </a:t>
            </a:r>
            <a:r>
              <a:rPr lang="en-US" sz="2100" dirty="0"/>
              <a:t>for </a:t>
            </a:r>
            <a:r>
              <a:rPr lang="en-US" sz="2100" dirty="0" smtClean="0"/>
              <a:t>instances falling </a:t>
            </a:r>
            <a:r>
              <a:rPr lang="en-US" sz="2100" dirty="0"/>
              <a:t>into the three regions were between 60% and 70% </a:t>
            </a:r>
            <a:r>
              <a:rPr lang="en-US" sz="2100" dirty="0" smtClean="0"/>
              <a:t>[A]; </a:t>
            </a:r>
            <a:r>
              <a:rPr lang="en-US" sz="2100" dirty="0" smtClean="0"/>
              <a:t>a bit more than 50</a:t>
            </a:r>
            <a:r>
              <a:rPr lang="en-US" sz="2100" dirty="0"/>
              <a:t>% </a:t>
            </a:r>
            <a:r>
              <a:rPr lang="en-US" sz="2100" dirty="0" smtClean="0"/>
              <a:t>[B]; </a:t>
            </a:r>
            <a:r>
              <a:rPr lang="en-US" sz="2100" dirty="0"/>
              <a:t>and between 70% and 80% </a:t>
            </a:r>
            <a:r>
              <a:rPr lang="en-US" sz="2100" dirty="0" smtClean="0"/>
              <a:t>[C].</a:t>
            </a:r>
          </a:p>
          <a:p>
            <a:pPr marL="0" indent="0">
              <a:buNone/>
            </a:pPr>
            <a:endParaRPr lang="en-US" sz="2100" dirty="0"/>
          </a:p>
          <a:p>
            <a:pPr marL="0" indent="0">
              <a:buNone/>
            </a:pPr>
            <a:r>
              <a:rPr lang="en-US" sz="2100" dirty="0" smtClean="0"/>
              <a:t>This model was trained </a:t>
            </a:r>
            <a:r>
              <a:rPr lang="en-US" sz="2100" b="1" dirty="0" smtClean="0">
                <a:solidFill>
                  <a:schemeClr val="accent1"/>
                </a:solidFill>
              </a:rPr>
              <a:t>only on 100-variable problems</a:t>
            </a:r>
            <a:r>
              <a:rPr lang="en-US" sz="2100" dirty="0" smtClean="0"/>
              <a:t>.</a:t>
            </a:r>
          </a:p>
          <a:p>
            <a:pPr marL="0" indent="0">
              <a:buNone/>
            </a:pPr>
            <a:r>
              <a:rPr lang="en-US" sz="2100" dirty="0" smtClean="0"/>
              <a:t>No evidence that </a:t>
            </a:r>
            <a:r>
              <a:rPr lang="en-US" sz="2100" b="1" dirty="0" smtClean="0">
                <a:solidFill>
                  <a:schemeClr val="accent1"/>
                </a:solidFill>
              </a:rPr>
              <a:t>accuracy falls with size</a:t>
            </a:r>
            <a:r>
              <a:rPr lang="en-US" sz="2100" dirty="0" smtClean="0"/>
              <a:t> (pairwise Mann-Whitney U tests)</a:t>
            </a:r>
            <a:endParaRPr lang="en-US" sz="2100" dirty="0"/>
          </a:p>
        </p:txBody>
      </p:sp>
      <p:sp>
        <p:nvSpPr>
          <p:cNvPr id="8"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413200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Simple Model Beats Random Guessing</a:t>
            </a:r>
          </a:p>
        </p:txBody>
      </p:sp>
      <p:pic>
        <p:nvPicPr>
          <p:cNvPr id="5" name="Picture 4"/>
          <p:cNvPicPr>
            <a:picLocks noChangeAspect="1"/>
          </p:cNvPicPr>
          <p:nvPr/>
        </p:nvPicPr>
        <p:blipFill rotWithShape="1">
          <a:blip r:embed="rId2">
            <a:clrChange>
              <a:clrFrom>
                <a:srgbClr val="F6E1D7"/>
              </a:clrFrom>
              <a:clrTo>
                <a:srgbClr val="F6E1D7">
                  <a:alpha val="0"/>
                </a:srgbClr>
              </a:clrTo>
            </a:clrChange>
          </a:blip>
          <a:srcRect l="57985" r="460" b="1948"/>
          <a:stretch/>
        </p:blipFill>
        <p:spPr>
          <a:xfrm>
            <a:off x="167904" y="1063317"/>
            <a:ext cx="4116064" cy="3517811"/>
          </a:xfrm>
          <a:prstGeom prst="rect">
            <a:avLst/>
          </a:prstGeom>
        </p:spPr>
      </p:pic>
      <mc:AlternateContent xmlns:mc="http://schemas.openxmlformats.org/markup-compatibility/2006" xmlns:a14="http://schemas.microsoft.com/office/drawing/2010/main">
        <mc:Choice Requires="a14">
          <p:sp>
            <p:nvSpPr>
              <p:cNvPr id="6" name="Content Placeholder 2"/>
              <p:cNvSpPr>
                <a:spLocks noGrp="1"/>
              </p:cNvSpPr>
              <p:nvPr>
                <p:ph idx="1"/>
              </p:nvPr>
            </p:nvSpPr>
            <p:spPr>
              <a:xfrm>
                <a:off x="4572000" y="980728"/>
                <a:ext cx="4536504" cy="4320480"/>
              </a:xfrm>
            </p:spPr>
            <p:txBody>
              <a:bodyPr>
                <a:normAutofit lnSpcReduction="10000"/>
              </a:bodyPr>
              <a:lstStyle/>
              <a:p>
                <a:pPr marL="0" indent="0">
                  <a:buNone/>
                </a:pPr>
                <a:r>
                  <a:rPr lang="en-US" sz="1800" b="1" dirty="0" smtClean="0">
                    <a:solidFill>
                      <a:schemeClr val="accent1"/>
                    </a:solidFill>
                  </a:rPr>
                  <a:t>LPSLACK_coeff_variation</a:t>
                </a:r>
              </a:p>
              <a:p>
                <a:r>
                  <a:rPr lang="en-US" sz="1800" dirty="0" smtClean="0"/>
                  <a:t>based on SAT’s LP relaxation </a:t>
                </a:r>
              </a:p>
              <a:p>
                <a:r>
                  <a:rPr lang="en-US" sz="1800" dirty="0" smtClean="0"/>
                  <a:t>for each </a:t>
                </a:r>
                <a14:m>
                  <m:oMath xmlns:m="http://schemas.openxmlformats.org/officeDocument/2006/math">
                    <m:r>
                      <a:rPr lang="en-US" sz="1800" b="0" i="1" smtClean="0">
                        <a:latin typeface="Cambria Math" panose="02040503050406030204" pitchFamily="18" charset="0"/>
                      </a:rPr>
                      <m:t>𝑖</m:t>
                    </m:r>
                  </m:oMath>
                </a14:m>
                <a:r>
                  <a:rPr lang="en-US" sz="1800" dirty="0" smtClean="0"/>
                  <a:t> with LP solution value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∈[0,1]</m:t>
                    </m:r>
                  </m:oMath>
                </a14:m>
                <a:r>
                  <a:rPr lang="en-US" sz="1800" dirty="0" smtClean="0"/>
                  <a:t>, LPSLACK</a:t>
                </a:r>
                <a14:m>
                  <m:oMath xmlns:m="http://schemas.openxmlformats.org/officeDocument/2006/math">
                    <m:r>
                      <a:rPr lang="en-US" sz="1800" i="1" baseline="-25000" dirty="0" smtClean="0">
                        <a:latin typeface="Cambria Math" panose="02040503050406030204" pitchFamily="18" charset="0"/>
                      </a:rPr>
                      <m:t>𝑖</m:t>
                    </m:r>
                  </m:oMath>
                </a14:m>
                <a:r>
                  <a:rPr lang="en-US" sz="1800" dirty="0" smtClean="0"/>
                  <a:t> is defined as </a:t>
                </a:r>
                <a14:m>
                  <m:oMath xmlns:m="http://schemas.openxmlformats.org/officeDocument/2006/math">
                    <m:r>
                      <m:rPr>
                        <m:sty m:val="p"/>
                      </m:rPr>
                      <a:rPr lang="en-US" sz="1800" b="0" i="1" smtClean="0">
                        <a:latin typeface="Cambria Math" panose="02040503050406030204" pitchFamily="18" charset="0"/>
                      </a:rPr>
                      <m:t>min</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𝑖</m:t>
                            </m:r>
                          </m:sub>
                        </m:sSub>
                      </m:e>
                    </m:d>
                  </m:oMath>
                </a14:m>
                <a:endParaRPr lang="en-US" sz="1800" dirty="0" smtClean="0"/>
              </a:p>
              <a:p>
                <a:r>
                  <a:rPr lang="en-US" sz="1800" dirty="0" err="1" smtClean="0"/>
                  <a:t>LPSLACK_coeff_variation</a:t>
                </a:r>
                <a:r>
                  <a:rPr lang="en-US" sz="1800" dirty="0" smtClean="0"/>
                  <a:t> is the coefficient of variation (standard </a:t>
                </a:r>
                <a:r>
                  <a:rPr lang="en-US" sz="1800" dirty="0"/>
                  <a:t>deviation divided by </a:t>
                </a:r>
                <a:r>
                  <a:rPr lang="en-US" sz="1800" dirty="0" smtClean="0"/>
                  <a:t>mean) </a:t>
                </a:r>
                <a:r>
                  <a:rPr lang="en-US" sz="1800" dirty="0"/>
                  <a:t>of the vector </a:t>
                </a:r>
                <a:r>
                  <a:rPr lang="en-US" sz="1800" dirty="0" smtClean="0"/>
                  <a:t>LPSLACK</a:t>
                </a:r>
              </a:p>
              <a:p>
                <a:endParaRPr lang="en-US" sz="1100" dirty="0"/>
              </a:p>
              <a:p>
                <a:pPr marL="0" indent="0">
                  <a:buNone/>
                </a:pPr>
                <a:r>
                  <a:rPr lang="en-US" sz="1800" b="1" dirty="0" err="1" smtClean="0">
                    <a:solidFill>
                      <a:schemeClr val="accent1"/>
                    </a:solidFill>
                  </a:rPr>
                  <a:t>POSNEG_ratio_var_mean</a:t>
                </a:r>
                <a:endParaRPr lang="en-US" sz="1800" b="1" dirty="0" smtClean="0">
                  <a:solidFill>
                    <a:schemeClr val="accent1"/>
                  </a:solidFill>
                </a:endParaRPr>
              </a:p>
              <a:p>
                <a:r>
                  <a:rPr lang="en-US" sz="1800" dirty="0" smtClean="0"/>
                  <a:t>For </a:t>
                </a:r>
                <a:r>
                  <a:rPr lang="en-US" sz="1800" dirty="0"/>
                  <a:t>each variable </a:t>
                </a:r>
                <a14:m>
                  <m:oMath xmlns:m="http://schemas.openxmlformats.org/officeDocument/2006/math">
                    <m:r>
                      <a:rPr lang="en-US" sz="1800" i="1" dirty="0" smtClean="0">
                        <a:latin typeface="Cambria Math" panose="02040503050406030204" pitchFamily="18" charset="0"/>
                      </a:rPr>
                      <m:t>𝑖</m:t>
                    </m:r>
                  </m:oMath>
                </a14:m>
                <a:r>
                  <a:rPr lang="en-US" sz="1800" i="1" dirty="0"/>
                  <a:t> </a:t>
                </a:r>
                <a:r>
                  <a:rPr lang="en-US" sz="1800" dirty="0" smtClean="0"/>
                  <a:t>with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𝑖</m:t>
                        </m:r>
                      </m:sub>
                    </m:sSub>
                  </m:oMath>
                </a14:m>
                <a:r>
                  <a:rPr lang="en-US" sz="1800" dirty="0" smtClean="0"/>
                  <a:t> positive </a:t>
                </a:r>
                <a:r>
                  <a:rPr lang="en-US" sz="1800" dirty="0"/>
                  <a:t>occurrences and </a:t>
                </a:r>
                <a14:m>
                  <m:oMath xmlns:m="http://schemas.openxmlformats.org/officeDocument/2006/math">
                    <m:sSub>
                      <m:sSubPr>
                        <m:ctrlPr>
                          <a:rPr lang="en-US" sz="1800" b="0" i="1" dirty="0" smtClean="0">
                            <a:latin typeface="Cambria Math" panose="02040503050406030204" pitchFamily="18" charset="0"/>
                          </a:rPr>
                        </m:ctrlPr>
                      </m:sSubPr>
                      <m:e>
                        <m:r>
                          <a:rPr lang="en-US" sz="1800" i="1" dirty="0" smtClean="0">
                            <a:latin typeface="Cambria Math" panose="02040503050406030204" pitchFamily="18" charset="0"/>
                          </a:rPr>
                          <m:t>𝑁</m:t>
                        </m:r>
                      </m:e>
                      <m:sub>
                        <m:r>
                          <a:rPr lang="en-US" sz="1800" i="1" dirty="0" smtClean="0">
                            <a:latin typeface="Cambria Math" panose="02040503050406030204" pitchFamily="18" charset="0"/>
                          </a:rPr>
                          <m:t>𝑖</m:t>
                        </m:r>
                      </m:sub>
                    </m:sSub>
                  </m:oMath>
                </a14:m>
                <a:r>
                  <a:rPr lang="en-US" sz="1800" dirty="0" smtClean="0"/>
                  <a:t> negative occurrences</a:t>
                </a:r>
                <a:r>
                  <a:rPr lang="en-US" sz="1800" dirty="0"/>
                  <a:t>, POSNEG _ ratio _ </a:t>
                </a:r>
                <a:r>
                  <a:rPr lang="en-US" sz="1800" dirty="0" err="1"/>
                  <a:t>var</a:t>
                </a:r>
                <a14:m>
                  <m:oMath xmlns:m="http://schemas.openxmlformats.org/officeDocument/2006/math">
                    <m:r>
                      <a:rPr lang="en-US" sz="1800" i="1" baseline="-25000" dirty="0" smtClean="0">
                        <a:latin typeface="Cambria Math" panose="02040503050406030204" pitchFamily="18" charset="0"/>
                      </a:rPr>
                      <m:t>𝑖</m:t>
                    </m:r>
                    <m:r>
                      <a:rPr lang="en-US" sz="1800" b="0" i="1" baseline="-25000" dirty="0" smtClean="0">
                        <a:latin typeface="Cambria Math" panose="02040503050406030204" pitchFamily="18" charset="0"/>
                      </a:rPr>
                      <m:t> </m:t>
                    </m:r>
                  </m:oMath>
                </a14:m>
                <a:r>
                  <a:rPr lang="en-US" sz="1800" dirty="0" smtClean="0"/>
                  <a:t>is</a:t>
                </a:r>
                <a14:m>
                  <m:oMath xmlns:m="http://schemas.openxmlformats.org/officeDocument/2006/math">
                    <m:r>
                      <a:rPr lang="en-US" sz="1800" b="0" i="0" smtClean="0">
                        <a:latin typeface="Cambria Math" panose="02040503050406030204" pitchFamily="18" charset="0"/>
                      </a:rPr>
                      <m:t> </m:t>
                    </m:r>
                    <m:d>
                      <m:dPr>
                        <m:begChr m:val="|"/>
                        <m:endChr m:val="|"/>
                        <m:ctrlPr>
                          <a:rPr lang="en-US" sz="1800" i="1" smtClean="0">
                            <a:latin typeface="Cambria Math" panose="02040503050406030204" pitchFamily="18" charset="0"/>
                          </a:rPr>
                        </m:ctrlPr>
                      </m:dPr>
                      <m:e>
                        <m:r>
                          <a:rPr lang="en-US" sz="1800" b="0" i="1" smtClean="0">
                            <a:latin typeface="Cambria Math" panose="02040503050406030204" pitchFamily="18" charset="0"/>
                          </a:rPr>
                          <m:t>0.5 − </m:t>
                        </m:r>
                        <m:f>
                          <m:fPr>
                            <m:ctrlPr>
                              <a:rPr lang="en-US" sz="180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𝑖</m:t>
                                </m:r>
                              </m:sub>
                            </m:sSub>
                          </m:num>
                          <m:den>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𝑁</m:t>
                                </m:r>
                              </m:e>
                              <m:sub>
                                <m:r>
                                  <a:rPr lang="en-US" sz="1800" b="0" i="1" smtClean="0">
                                    <a:latin typeface="Cambria Math" panose="02040503050406030204" pitchFamily="18" charset="0"/>
                                  </a:rPr>
                                  <m:t>𝑖</m:t>
                                </m:r>
                              </m:sub>
                            </m:sSub>
                          </m:den>
                        </m:f>
                      </m:e>
                    </m:d>
                    <m:r>
                      <a:rPr lang="en-US" sz="1800" b="0" i="1" smtClean="0">
                        <a:latin typeface="Cambria Math" panose="02040503050406030204" pitchFamily="18" charset="0"/>
                      </a:rPr>
                      <m:t>.</m:t>
                    </m:r>
                  </m:oMath>
                </a14:m>
                <a:endParaRPr lang="en-US" sz="1800" dirty="0"/>
              </a:p>
              <a:p>
                <a:r>
                  <a:rPr lang="en-US" sz="1800" dirty="0" err="1" smtClean="0"/>
                  <a:t>POSNEG_ratio_var_mean</a:t>
                </a:r>
                <a:r>
                  <a:rPr lang="en-US" sz="1800" dirty="0" smtClean="0"/>
                  <a:t> is then the average over elements of the vector</a:t>
                </a:r>
                <a:endParaRPr lang="en-US" sz="1800" dirty="0"/>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xfrm>
                <a:off x="4572000" y="980728"/>
                <a:ext cx="4536504" cy="4320480"/>
              </a:xfrm>
              <a:blipFill rotWithShape="0">
                <a:blip r:embed="rId3"/>
                <a:stretch>
                  <a:fillRect l="-1075" t="-1410" r="-2016"/>
                </a:stretch>
              </a:blipFill>
            </p:spPr>
            <p:txBody>
              <a:bodyPr/>
              <a:lstStyle/>
              <a:p>
                <a:r>
                  <a:rPr lang="en-US">
                    <a:noFill/>
                  </a:rPr>
                  <a:t> </a:t>
                </a:r>
              </a:p>
            </p:txBody>
          </p:sp>
        </mc:Fallback>
      </mc:AlternateContent>
      <p:sp>
        <p:nvSpPr>
          <p:cNvPr id="7" name="Content Placeholder 2"/>
          <p:cNvSpPr txBox="1">
            <a:spLocks/>
          </p:cNvSpPr>
          <p:nvPr/>
        </p:nvSpPr>
        <p:spPr>
          <a:xfrm>
            <a:off x="167904" y="5157192"/>
            <a:ext cx="8948984" cy="17817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tx1"/>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tx1"/>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1"/>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1"/>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Both features </a:t>
            </a:r>
            <a:r>
              <a:rPr lang="en-US" sz="1800" b="1" dirty="0" smtClean="0">
                <a:solidFill>
                  <a:schemeClr val="accent1"/>
                </a:solidFill>
              </a:rPr>
              <a:t>normalized to have mean 0, standard deviation 1</a:t>
            </a:r>
            <a:r>
              <a:rPr lang="en-US" sz="1800" dirty="0" smtClean="0"/>
              <a:t> on the training set.</a:t>
            </a:r>
          </a:p>
          <a:p>
            <a:pPr marL="0" indent="0">
              <a:buNone/>
            </a:pPr>
            <a:r>
              <a:rPr lang="en-US" sz="1800" dirty="0" smtClean="0"/>
              <a:t>To evaluate on a test set instance of a new size:</a:t>
            </a:r>
          </a:p>
          <a:p>
            <a:pPr>
              <a:spcBef>
                <a:spcPts val="100"/>
              </a:spcBef>
            </a:pPr>
            <a:r>
              <a:rPr lang="en-US" sz="1800" dirty="0" smtClean="0"/>
              <a:t>randomly </a:t>
            </a:r>
            <a:r>
              <a:rPr lang="en-US" sz="1800" dirty="0" smtClean="0"/>
              <a:t>sampled many instances of that size</a:t>
            </a:r>
          </a:p>
          <a:p>
            <a:pPr>
              <a:spcBef>
                <a:spcPts val="100"/>
              </a:spcBef>
            </a:pPr>
            <a:r>
              <a:rPr lang="en-US" sz="1800" dirty="0" smtClean="0"/>
              <a:t>estimated new </a:t>
            </a:r>
            <a:r>
              <a:rPr lang="en-US" sz="1800" dirty="0" smtClean="0"/>
              <a:t>normalization factors</a:t>
            </a:r>
          </a:p>
          <a:p>
            <a:pPr>
              <a:spcBef>
                <a:spcPts val="100"/>
              </a:spcBef>
            </a:pPr>
            <a:r>
              <a:rPr lang="en-US" sz="1800" dirty="0" smtClean="0"/>
              <a:t>used these factors to compute the features for the test instance</a:t>
            </a:r>
            <a:endParaRPr lang="en-US" sz="1800" dirty="0"/>
          </a:p>
        </p:txBody>
      </p:sp>
      <p:sp>
        <p:nvSpPr>
          <p:cNvPr id="9"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0056970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Beyond Uniform-Random 3-SAT</a:t>
            </a:r>
            <a:endParaRPr lang="en-CA" dirty="0"/>
          </a:p>
        </p:txBody>
      </p:sp>
      <p:sp>
        <p:nvSpPr>
          <p:cNvPr id="3" name="Text Placeholder 2"/>
          <p:cNvSpPr>
            <a:spLocks noGrp="1"/>
          </p:cNvSpPr>
          <p:nvPr>
            <p:ph type="body" idx="1"/>
          </p:nvPr>
        </p:nvSpPr>
        <p:spPr>
          <a:xfrm>
            <a:off x="475478" y="3861048"/>
            <a:ext cx="8250140" cy="1500187"/>
          </a:xfrm>
        </p:spPr>
        <p:txBody>
          <a:bodyPr/>
          <a:lstStyle/>
          <a:p>
            <a:pPr algn="ctr"/>
            <a:r>
              <a:rPr lang="en-US" altLang="zh-CN" dirty="0">
                <a:solidFill>
                  <a:srgbClr val="969696"/>
                </a:solidFill>
                <a:latin typeface="Verdana" pitchFamily="34" charset="0"/>
              </a:rPr>
              <a:t>[L-B, Nudelman, Shoham, </a:t>
            </a:r>
            <a:r>
              <a:rPr lang="en-US" altLang="zh-CN" dirty="0" smtClean="0">
                <a:solidFill>
                  <a:srgbClr val="969696"/>
                </a:solidFill>
                <a:latin typeface="Verdana" pitchFamily="34" charset="0"/>
              </a:rPr>
              <a:t>CP 2002</a:t>
            </a:r>
            <a:r>
              <a:rPr lang="en-US" altLang="zh-CN" dirty="0">
                <a:solidFill>
                  <a:srgbClr val="969696"/>
                </a:solidFill>
                <a:latin typeface="Verdana" pitchFamily="34" charset="0"/>
              </a:rPr>
              <a:t>; </a:t>
            </a:r>
            <a:r>
              <a:rPr lang="en-US" altLang="zh-CN" dirty="0" smtClean="0">
                <a:solidFill>
                  <a:srgbClr val="969696"/>
                </a:solidFill>
                <a:latin typeface="Verdana" pitchFamily="34" charset="0"/>
              </a:rPr>
              <a:t>JACM 2009</a:t>
            </a:r>
            <a:r>
              <a:rPr lang="en-US" altLang="zh-CN" dirty="0">
                <a:solidFill>
                  <a:srgbClr val="969696"/>
                </a:solidFill>
                <a:latin typeface="Verdana" pitchFamily="34" charset="0"/>
              </a:rPr>
              <a:t>]</a:t>
            </a:r>
          </a:p>
          <a:p>
            <a:pPr algn="ctr"/>
            <a:r>
              <a:rPr lang="en-US" dirty="0" smtClean="0">
                <a:solidFill>
                  <a:srgbClr val="969696"/>
                </a:solidFill>
                <a:latin typeface="Verdana" pitchFamily="34" charset="0"/>
              </a:rPr>
              <a:t>[</a:t>
            </a:r>
            <a:r>
              <a:rPr lang="en-US" dirty="0">
                <a:solidFill>
                  <a:srgbClr val="969696"/>
                </a:solidFill>
                <a:latin typeface="Verdana" pitchFamily="34" charset="0"/>
              </a:rPr>
              <a:t>Hutter, Xu, Hoos, </a:t>
            </a:r>
            <a:r>
              <a:rPr lang="en-US" dirty="0" smtClean="0">
                <a:solidFill>
                  <a:srgbClr val="969696"/>
                </a:solidFill>
                <a:latin typeface="Verdana" pitchFamily="34" charset="0"/>
              </a:rPr>
              <a:t>L-B, INFORMS 2006; CACM 2014; AIJ 2015]</a:t>
            </a:r>
            <a:endParaRPr lang="en-US" dirty="0">
              <a:solidFill>
                <a:srgbClr val="969696"/>
              </a:solidFill>
              <a:latin typeface="Verdana" pitchFamily="34" charset="0"/>
            </a:endParaRPr>
          </a:p>
        </p:txBody>
      </p:sp>
      <p:sp>
        <p:nvSpPr>
          <p:cNvPr id="7" name="Isosceles Triangle 6"/>
          <p:cNvSpPr/>
          <p:nvPr/>
        </p:nvSpPr>
        <p:spPr>
          <a:xfrm>
            <a:off x="5509814" y="285728"/>
            <a:ext cx="214314" cy="71438"/>
          </a:xfrm>
          <a:prstGeom prst="triangl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1198947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Beyond Uniform-Random 3-SAT</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CA" dirty="0" smtClean="0"/>
              <a:t>We’ve </a:t>
            </a:r>
            <a:r>
              <a:rPr lang="en-CA" dirty="0" smtClean="0"/>
              <a:t>found </a:t>
            </a:r>
            <a:r>
              <a:rPr lang="en-CA" dirty="0" smtClean="0"/>
              <a:t>that </a:t>
            </a:r>
            <a:r>
              <a:rPr lang="en-CA" b="1" dirty="0" smtClean="0">
                <a:solidFill>
                  <a:schemeClr val="accent1"/>
                </a:solidFill>
              </a:rPr>
              <a:t>EHMs work consistently</a:t>
            </a:r>
            <a:r>
              <a:rPr lang="en-CA" dirty="0" smtClean="0"/>
              <a:t>, across:</a:t>
            </a:r>
            <a:endParaRPr lang="en-CA" sz="1200" dirty="0" smtClean="0"/>
          </a:p>
          <a:p>
            <a:r>
              <a:rPr lang="en-CA" dirty="0" smtClean="0"/>
              <a:t>4 </a:t>
            </a:r>
            <a:r>
              <a:rPr lang="en-CA" b="1" dirty="0" smtClean="0">
                <a:solidFill>
                  <a:schemeClr val="accent1"/>
                </a:solidFill>
              </a:rPr>
              <a:t>problem domains </a:t>
            </a:r>
            <a:r>
              <a:rPr lang="en-CA" sz="2200" dirty="0" smtClean="0"/>
              <a:t>(with new features in each domain)</a:t>
            </a:r>
            <a:endParaRPr lang="en-CA" dirty="0" smtClean="0">
              <a:solidFill>
                <a:schemeClr val="accent1"/>
              </a:solidFill>
            </a:endParaRPr>
          </a:p>
          <a:p>
            <a:pPr lvl="1"/>
            <a:r>
              <a:rPr lang="en-CA" dirty="0" smtClean="0"/>
              <a:t>Combinatorial Auctions</a:t>
            </a:r>
          </a:p>
          <a:p>
            <a:pPr lvl="1"/>
            <a:r>
              <a:rPr lang="en-CA" dirty="0" err="1"/>
              <a:t>Satisfiability</a:t>
            </a:r>
            <a:r>
              <a:rPr lang="en-CA" dirty="0"/>
              <a:t> (SAT)</a:t>
            </a:r>
          </a:p>
          <a:p>
            <a:pPr lvl="1"/>
            <a:r>
              <a:rPr lang="en-CA" dirty="0" smtClean="0"/>
              <a:t>Mixed Integer Programming (MIP)</a:t>
            </a:r>
          </a:p>
          <a:p>
            <a:pPr lvl="1"/>
            <a:r>
              <a:rPr lang="en-CA" dirty="0" smtClean="0"/>
              <a:t>Travelling Salesman Problem (TSP)</a:t>
            </a:r>
          </a:p>
          <a:p>
            <a:r>
              <a:rPr lang="en-CA" dirty="0" smtClean="0"/>
              <a:t>dozens of </a:t>
            </a:r>
            <a:r>
              <a:rPr lang="en-CA" b="1" dirty="0" smtClean="0">
                <a:solidFill>
                  <a:schemeClr val="accent1"/>
                </a:solidFill>
              </a:rPr>
              <a:t>solvers</a:t>
            </a:r>
            <a:r>
              <a:rPr lang="en-CA" dirty="0" smtClean="0"/>
              <a:t>, including:</a:t>
            </a:r>
          </a:p>
          <a:p>
            <a:pPr lvl="1"/>
            <a:r>
              <a:rPr lang="en-CA" dirty="0" smtClean="0"/>
              <a:t>state </a:t>
            </a:r>
            <a:r>
              <a:rPr lang="en-CA" dirty="0"/>
              <a:t>of the art solvers in each </a:t>
            </a:r>
            <a:r>
              <a:rPr lang="en-CA" dirty="0" smtClean="0"/>
              <a:t>domain</a:t>
            </a:r>
          </a:p>
          <a:p>
            <a:pPr lvl="1"/>
            <a:r>
              <a:rPr lang="en-CA" dirty="0" smtClean="0"/>
              <a:t>black-box, commercial solvers</a:t>
            </a:r>
          </a:p>
          <a:p>
            <a:r>
              <a:rPr lang="en-CA" dirty="0" smtClean="0"/>
              <a:t>dozens of </a:t>
            </a:r>
            <a:r>
              <a:rPr lang="en-CA" b="1" dirty="0">
                <a:solidFill>
                  <a:schemeClr val="accent1"/>
                </a:solidFill>
              </a:rPr>
              <a:t>instance distributions</a:t>
            </a:r>
            <a:r>
              <a:rPr lang="en-CA" dirty="0"/>
              <a:t>, including:</a:t>
            </a:r>
          </a:p>
          <a:p>
            <a:pPr lvl="1"/>
            <a:r>
              <a:rPr lang="en-CA" dirty="0"/>
              <a:t>major benchmarks </a:t>
            </a:r>
            <a:r>
              <a:rPr lang="en-CA" sz="1800" dirty="0"/>
              <a:t>(SAT competitions; MIPLIB; …)</a:t>
            </a:r>
          </a:p>
          <a:p>
            <a:pPr lvl="1"/>
            <a:r>
              <a:rPr lang="en-CA" dirty="0"/>
              <a:t>real-world </a:t>
            </a:r>
            <a:r>
              <a:rPr lang="en-CA" dirty="0" smtClean="0"/>
              <a:t>data </a:t>
            </a:r>
            <a:r>
              <a:rPr lang="en-CA" sz="1900" dirty="0" smtClean="0"/>
              <a:t>(hardware verification, computational sustainability, …)</a:t>
            </a:r>
            <a:endParaRPr lang="en-CA" dirty="0"/>
          </a:p>
          <a:p>
            <a:pPr marL="0" indent="0">
              <a:buNone/>
            </a:pPr>
            <a:endParaRPr lang="en-CA" sz="1500" dirty="0" smtClean="0"/>
          </a:p>
          <a:p>
            <a:pPr marL="0" indent="0">
              <a:buNone/>
            </a:pPr>
            <a:r>
              <a:rPr lang="en-CA" dirty="0" smtClean="0"/>
              <a:t>We’ve also investigated </a:t>
            </a:r>
            <a:r>
              <a:rPr lang="en-CA" b="1" dirty="0" smtClean="0">
                <a:solidFill>
                  <a:schemeClr val="accent1"/>
                </a:solidFill>
              </a:rPr>
              <a:t>different machine learning techniques</a:t>
            </a:r>
            <a:r>
              <a:rPr lang="en-CA" dirty="0" smtClean="0"/>
              <a:t>. Overall, we recommend </a:t>
            </a:r>
            <a:r>
              <a:rPr lang="en-CA" b="1" dirty="0" smtClean="0">
                <a:solidFill>
                  <a:schemeClr val="accent1"/>
                </a:solidFill>
              </a:rPr>
              <a:t>random forests of regression trees</a:t>
            </a:r>
            <a:r>
              <a:rPr lang="en-CA" dirty="0" smtClean="0"/>
              <a:t>.</a:t>
            </a:r>
            <a:endParaRPr lang="en-CA" dirty="0"/>
          </a:p>
        </p:txBody>
      </p:sp>
      <p:sp>
        <p:nvSpPr>
          <p:cNvPr id="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8746592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328" y="3708875"/>
            <a:ext cx="9144000" cy="152173"/>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b="0" dirty="0"/>
              <a:t>	</a:t>
            </a:r>
            <a:r>
              <a:rPr lang="en-CA" b="0" dirty="0" smtClean="0"/>
              <a:t>Actual Runtime		Actual Runtime</a:t>
            </a:r>
          </a:p>
        </p:txBody>
      </p:sp>
      <p:sp>
        <p:nvSpPr>
          <p:cNvPr id="2" name="Title 1"/>
          <p:cNvSpPr>
            <a:spLocks noGrp="1"/>
          </p:cNvSpPr>
          <p:nvPr>
            <p:ph type="title"/>
          </p:nvPr>
        </p:nvSpPr>
        <p:spPr/>
        <p:txBody>
          <a:bodyPr>
            <a:normAutofit fontScale="90000"/>
          </a:bodyPr>
          <a:lstStyle/>
          <a:p>
            <a:r>
              <a:rPr lang="en-CA" dirty="0" smtClean="0"/>
              <a:t>Examples: EHMs for SAT</a:t>
            </a:r>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246621095"/>
              </p:ext>
            </p:extLst>
          </p:nvPr>
        </p:nvGraphicFramePr>
        <p:xfrm>
          <a:off x="966894" y="4293096"/>
          <a:ext cx="2749975" cy="2420863"/>
        </p:xfrm>
        <a:graphic>
          <a:graphicData uri="http://schemas.openxmlformats.org/presentationml/2006/ole">
            <mc:AlternateContent xmlns:mc="http://schemas.openxmlformats.org/markup-compatibility/2006">
              <mc:Choice xmlns:v="urn:schemas-microsoft-com:vml" Requires="v">
                <p:oleObj spid="_x0000_s53902" name="Acrobat Document" r:id="rId3" imgW="3055528" imgH="2689848" progId="AcroExch.Document.7">
                  <p:embed/>
                </p:oleObj>
              </mc:Choice>
              <mc:Fallback>
                <p:oleObj name="Acrobat Document" r:id="rId3" imgW="3055528" imgH="2689848" progId="AcroExch.Document.7">
                  <p:embed/>
                  <p:pic>
                    <p:nvPicPr>
                      <p:cNvPr id="0" name=""/>
                      <p:cNvPicPr/>
                      <p:nvPr/>
                    </p:nvPicPr>
                    <p:blipFill>
                      <a:blip r:embed="rId4"/>
                      <a:stretch>
                        <a:fillRect/>
                      </a:stretch>
                    </p:blipFill>
                    <p:spPr>
                      <a:xfrm>
                        <a:off x="966894" y="4293096"/>
                        <a:ext cx="2749975" cy="242086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41446031"/>
              </p:ext>
            </p:extLst>
          </p:nvPr>
        </p:nvGraphicFramePr>
        <p:xfrm>
          <a:off x="5355123" y="4293096"/>
          <a:ext cx="2749975" cy="2420863"/>
        </p:xfrm>
        <a:graphic>
          <a:graphicData uri="http://schemas.openxmlformats.org/presentationml/2006/ole">
            <mc:AlternateContent xmlns:mc="http://schemas.openxmlformats.org/markup-compatibility/2006">
              <mc:Choice xmlns:v="urn:schemas-microsoft-com:vml" Requires="v">
                <p:oleObj spid="_x0000_s53903" name="Acrobat Document" r:id="rId5" imgW="3055528" imgH="2689848" progId="AcroExch.Document.7">
                  <p:embed/>
                </p:oleObj>
              </mc:Choice>
              <mc:Fallback>
                <p:oleObj name="Acrobat Document" r:id="rId5" imgW="3055528" imgH="2689848" progId="AcroExch.Document.7">
                  <p:embed/>
                  <p:pic>
                    <p:nvPicPr>
                      <p:cNvPr id="0" name=""/>
                      <p:cNvPicPr/>
                      <p:nvPr/>
                    </p:nvPicPr>
                    <p:blipFill>
                      <a:blip r:embed="rId6"/>
                      <a:stretch>
                        <a:fillRect/>
                      </a:stretch>
                    </p:blipFill>
                    <p:spPr>
                      <a:xfrm>
                        <a:off x="5355123" y="4293096"/>
                        <a:ext cx="2749975" cy="2420863"/>
                      </a:xfrm>
                      <a:prstGeom prst="rect">
                        <a:avLst/>
                      </a:prstGeom>
                    </p:spPr>
                  </p:pic>
                </p:oleObj>
              </mc:Fallback>
            </mc:AlternateContent>
          </a:graphicData>
        </a:graphic>
      </p:graphicFrame>
      <p:sp>
        <p:nvSpPr>
          <p:cNvPr id="9" name="Title 1"/>
          <p:cNvSpPr txBox="1">
            <a:spLocks/>
          </p:cNvSpPr>
          <p:nvPr/>
        </p:nvSpPr>
        <p:spPr>
          <a:xfrm>
            <a:off x="-2328" y="857024"/>
            <a:ext cx="9144000" cy="411735"/>
          </a:xfrm>
          <a:prstGeom prst="rect">
            <a:avLst/>
          </a:prstGeom>
          <a:solidFill>
            <a:schemeClr val="accent1">
              <a:lumMod val="20000"/>
              <a:lumOff val="80000"/>
            </a:schemeClr>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dirty="0" smtClean="0"/>
              <a:t>		</a:t>
            </a:r>
            <a:r>
              <a:rPr lang="en-CA" sz="5600" dirty="0"/>
              <a:t> </a:t>
            </a:r>
            <a:r>
              <a:rPr lang="en-CA" sz="5600" dirty="0" smtClean="0"/>
              <a:t>IBM hardware verification data, SPEAR solver</a:t>
            </a:r>
            <a:endParaRPr lang="en-CA" dirty="0" smtClean="0"/>
          </a:p>
          <a:p>
            <a:pPr algn="l">
              <a:tabLst>
                <a:tab pos="2241550" algn="ctr"/>
                <a:tab pos="6634163" algn="ctr"/>
              </a:tabLst>
            </a:pPr>
            <a:r>
              <a:rPr lang="en-CA" dirty="0"/>
              <a:t>	</a:t>
            </a:r>
            <a:r>
              <a:rPr lang="en-CA" dirty="0" smtClean="0"/>
              <a:t>Linear Regression</a:t>
            </a:r>
            <a:r>
              <a:rPr lang="en-CA" b="0" dirty="0" smtClean="0"/>
              <a:t> (RMSE=0.60)	</a:t>
            </a:r>
            <a:r>
              <a:rPr lang="en-CA" dirty="0" smtClean="0"/>
              <a:t>Random Forest</a:t>
            </a:r>
            <a:r>
              <a:rPr lang="en-CA" b="0" dirty="0" smtClean="0"/>
              <a:t> (RMSE=0.38)</a:t>
            </a:r>
          </a:p>
        </p:txBody>
      </p:sp>
      <p:sp>
        <p:nvSpPr>
          <p:cNvPr id="10" name="Title 1"/>
          <p:cNvSpPr txBox="1">
            <a:spLocks/>
          </p:cNvSpPr>
          <p:nvPr/>
        </p:nvSpPr>
        <p:spPr>
          <a:xfrm>
            <a:off x="1071" y="3881361"/>
            <a:ext cx="9144000" cy="411735"/>
          </a:xfrm>
          <a:prstGeom prst="rect">
            <a:avLst/>
          </a:prstGeom>
          <a:solidFill>
            <a:schemeClr val="accent1">
              <a:lumMod val="20000"/>
              <a:lumOff val="80000"/>
            </a:schemeClr>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dirty="0" smtClean="0"/>
              <a:t>		</a:t>
            </a:r>
            <a:r>
              <a:rPr lang="en-CA" sz="5600" dirty="0"/>
              <a:t> SAT Competition (Random + Handmade + Industrial) </a:t>
            </a:r>
            <a:r>
              <a:rPr lang="en-CA" sz="5600" dirty="0" smtClean="0"/>
              <a:t>data, MINISAT solver</a:t>
            </a:r>
            <a:endParaRPr lang="en-CA" dirty="0" smtClean="0"/>
          </a:p>
          <a:p>
            <a:pPr algn="l">
              <a:tabLst>
                <a:tab pos="2241550" algn="ctr"/>
                <a:tab pos="6634163" algn="ctr"/>
              </a:tabLst>
            </a:pPr>
            <a:r>
              <a:rPr lang="en-CA" dirty="0"/>
              <a:t>	</a:t>
            </a:r>
            <a:r>
              <a:rPr lang="en-CA" dirty="0" smtClean="0"/>
              <a:t>Linear Regression</a:t>
            </a:r>
            <a:r>
              <a:rPr lang="en-CA" b="0" dirty="0" smtClean="0"/>
              <a:t> (RMSE=1.01)	</a:t>
            </a:r>
            <a:r>
              <a:rPr lang="en-CA" dirty="0" smtClean="0"/>
              <a:t>Random Forest</a:t>
            </a:r>
            <a:r>
              <a:rPr lang="en-CA" b="0" dirty="0" smtClean="0"/>
              <a:t> (RMSE=0.47)</a:t>
            </a:r>
          </a:p>
        </p:txBody>
      </p:sp>
      <p:sp>
        <p:nvSpPr>
          <p:cNvPr id="16" name="Title 1"/>
          <p:cNvSpPr txBox="1">
            <a:spLocks/>
          </p:cNvSpPr>
          <p:nvPr/>
        </p:nvSpPr>
        <p:spPr>
          <a:xfrm>
            <a:off x="10874" y="6733211"/>
            <a:ext cx="9144000" cy="152173"/>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b="0" dirty="0"/>
              <a:t>	</a:t>
            </a:r>
            <a:r>
              <a:rPr lang="en-CA" b="0" dirty="0" smtClean="0"/>
              <a:t>Actual Runtime		Actual Runtime</a:t>
            </a:r>
          </a:p>
        </p:txBody>
      </p:sp>
      <p:sp>
        <p:nvSpPr>
          <p:cNvPr id="17" name="Title 1"/>
          <p:cNvSpPr txBox="1">
            <a:spLocks/>
          </p:cNvSpPr>
          <p:nvPr/>
        </p:nvSpPr>
        <p:spPr>
          <a:xfrm rot="16200000">
            <a:off x="-1918637" y="3888893"/>
            <a:ext cx="5464455" cy="224184"/>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1255713" algn="ctr"/>
                <a:tab pos="4213225" algn="ctr"/>
                <a:tab pos="6634163" algn="ctr"/>
              </a:tabLst>
            </a:pPr>
            <a:r>
              <a:rPr lang="en-CA" b="0" dirty="0" smtClean="0"/>
              <a:t>	Predicted Runtime	Predicted Runtime</a:t>
            </a:r>
          </a:p>
        </p:txBody>
      </p:sp>
      <p:sp>
        <p:nvSpPr>
          <p:cNvPr id="18" name="Title 1"/>
          <p:cNvSpPr txBox="1">
            <a:spLocks/>
          </p:cNvSpPr>
          <p:nvPr/>
        </p:nvSpPr>
        <p:spPr>
          <a:xfrm rot="16200000">
            <a:off x="2519768" y="3888896"/>
            <a:ext cx="5464455" cy="224184"/>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1255713" algn="ctr"/>
                <a:tab pos="4213225" algn="ctr"/>
                <a:tab pos="6634163" algn="ctr"/>
              </a:tabLst>
            </a:pPr>
            <a:r>
              <a:rPr lang="en-CA" b="0" dirty="0" smtClean="0"/>
              <a:t>	Predicted Runtime	Predicted Runtime</a:t>
            </a:r>
          </a:p>
        </p:txBody>
      </p:sp>
      <p:graphicFrame>
        <p:nvGraphicFramePr>
          <p:cNvPr id="23" name="Object 22"/>
          <p:cNvGraphicFramePr>
            <a:graphicFrameLocks noChangeAspect="1"/>
          </p:cNvGraphicFramePr>
          <p:nvPr>
            <p:extLst>
              <p:ext uri="{D42A27DB-BD31-4B8C-83A1-F6EECF244321}">
                <p14:modId xmlns:p14="http://schemas.microsoft.com/office/powerpoint/2010/main" val="108156935"/>
              </p:ext>
            </p:extLst>
          </p:nvPr>
        </p:nvGraphicFramePr>
        <p:xfrm>
          <a:off x="971600" y="1268760"/>
          <a:ext cx="2749975" cy="2420863"/>
        </p:xfrm>
        <a:graphic>
          <a:graphicData uri="http://schemas.openxmlformats.org/presentationml/2006/ole">
            <mc:AlternateContent xmlns:mc="http://schemas.openxmlformats.org/markup-compatibility/2006">
              <mc:Choice xmlns:v="urn:schemas-microsoft-com:vml" Requires="v">
                <p:oleObj spid="_x0000_s53904" name="Acrobat Document" r:id="rId7" imgW="3055528" imgH="2689848" progId="AcroExch.Document.7">
                  <p:embed/>
                </p:oleObj>
              </mc:Choice>
              <mc:Fallback>
                <p:oleObj name="Acrobat Document" r:id="rId7" imgW="3055528" imgH="2689848" progId="AcroExch.Document.7">
                  <p:embed/>
                  <p:pic>
                    <p:nvPicPr>
                      <p:cNvPr id="0" name=""/>
                      <p:cNvPicPr/>
                      <p:nvPr/>
                    </p:nvPicPr>
                    <p:blipFill>
                      <a:blip r:embed="rId8"/>
                      <a:stretch>
                        <a:fillRect/>
                      </a:stretch>
                    </p:blipFill>
                    <p:spPr>
                      <a:xfrm>
                        <a:off x="971600" y="1268760"/>
                        <a:ext cx="2749975" cy="2420863"/>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32285726"/>
              </p:ext>
            </p:extLst>
          </p:nvPr>
        </p:nvGraphicFramePr>
        <p:xfrm>
          <a:off x="5364088" y="1268760"/>
          <a:ext cx="2749975" cy="2420863"/>
        </p:xfrm>
        <a:graphic>
          <a:graphicData uri="http://schemas.openxmlformats.org/presentationml/2006/ole">
            <mc:AlternateContent xmlns:mc="http://schemas.openxmlformats.org/markup-compatibility/2006">
              <mc:Choice xmlns:v="urn:schemas-microsoft-com:vml" Requires="v">
                <p:oleObj spid="_x0000_s53905" name="Acrobat Document" r:id="rId9" imgW="3055528" imgH="2689848" progId="AcroExch.Document.7">
                  <p:embed/>
                </p:oleObj>
              </mc:Choice>
              <mc:Fallback>
                <p:oleObj name="Acrobat Document" r:id="rId9" imgW="3055528" imgH="2689848" progId="AcroExch.Document.7">
                  <p:embed/>
                  <p:pic>
                    <p:nvPicPr>
                      <p:cNvPr id="0" name=""/>
                      <p:cNvPicPr/>
                      <p:nvPr/>
                    </p:nvPicPr>
                    <p:blipFill>
                      <a:blip r:embed="rId10"/>
                      <a:stretch>
                        <a:fillRect/>
                      </a:stretch>
                    </p:blipFill>
                    <p:spPr>
                      <a:xfrm>
                        <a:off x="5364088" y="1268760"/>
                        <a:ext cx="2749975" cy="2420863"/>
                      </a:xfrm>
                      <a:prstGeom prst="rect">
                        <a:avLst/>
                      </a:prstGeom>
                    </p:spPr>
                  </p:pic>
                </p:oleObj>
              </mc:Fallback>
            </mc:AlternateContent>
          </a:graphicData>
        </a:graphic>
      </p:graphicFrame>
      <p:sp>
        <p:nvSpPr>
          <p:cNvPr id="1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30993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Examples: EHMs for MIP</a:t>
            </a:r>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2015780475"/>
              </p:ext>
            </p:extLst>
          </p:nvPr>
        </p:nvGraphicFramePr>
        <p:xfrm>
          <a:off x="949383" y="1268760"/>
          <a:ext cx="2749975" cy="2420863"/>
        </p:xfrm>
        <a:graphic>
          <a:graphicData uri="http://schemas.openxmlformats.org/presentationml/2006/ole">
            <mc:AlternateContent xmlns:mc="http://schemas.openxmlformats.org/markup-compatibility/2006">
              <mc:Choice xmlns:v="urn:schemas-microsoft-com:vml" Requires="v">
                <p:oleObj spid="_x0000_s54914" name="Acrobat Document" r:id="rId3" imgW="3055528" imgH="2689848" progId="AcroExch.Document.7">
                  <p:embed/>
                </p:oleObj>
              </mc:Choice>
              <mc:Fallback>
                <p:oleObj name="Acrobat Document" r:id="rId3" imgW="3055528" imgH="2689848" progId="AcroExch.Document.7">
                  <p:embed/>
                  <p:pic>
                    <p:nvPicPr>
                      <p:cNvPr id="0" name=""/>
                      <p:cNvPicPr/>
                      <p:nvPr/>
                    </p:nvPicPr>
                    <p:blipFill>
                      <a:blip r:embed="rId4"/>
                      <a:stretch>
                        <a:fillRect/>
                      </a:stretch>
                    </p:blipFill>
                    <p:spPr>
                      <a:xfrm>
                        <a:off x="949383" y="1268760"/>
                        <a:ext cx="2749975" cy="242086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96481514"/>
              </p:ext>
            </p:extLst>
          </p:nvPr>
        </p:nvGraphicFramePr>
        <p:xfrm>
          <a:off x="5350417" y="1268760"/>
          <a:ext cx="2749975" cy="2420863"/>
        </p:xfrm>
        <a:graphic>
          <a:graphicData uri="http://schemas.openxmlformats.org/presentationml/2006/ole">
            <mc:AlternateContent xmlns:mc="http://schemas.openxmlformats.org/markup-compatibility/2006">
              <mc:Choice xmlns:v="urn:schemas-microsoft-com:vml" Requires="v">
                <p:oleObj spid="_x0000_s54915" name="Acrobat Document" r:id="rId5" imgW="3055528" imgH="2689848" progId="AcroExch.Document.7">
                  <p:embed/>
                </p:oleObj>
              </mc:Choice>
              <mc:Fallback>
                <p:oleObj name="Acrobat Document" r:id="rId5" imgW="3055528" imgH="2689848" progId="AcroExch.Document.7">
                  <p:embed/>
                  <p:pic>
                    <p:nvPicPr>
                      <p:cNvPr id="0" name=""/>
                      <p:cNvPicPr/>
                      <p:nvPr/>
                    </p:nvPicPr>
                    <p:blipFill>
                      <a:blip r:embed="rId6"/>
                      <a:stretch>
                        <a:fillRect/>
                      </a:stretch>
                    </p:blipFill>
                    <p:spPr>
                      <a:xfrm>
                        <a:off x="5350417" y="1268760"/>
                        <a:ext cx="2749975" cy="242086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39162510"/>
              </p:ext>
            </p:extLst>
          </p:nvPr>
        </p:nvGraphicFramePr>
        <p:xfrm>
          <a:off x="1025583" y="4293096"/>
          <a:ext cx="2612856" cy="2317831"/>
        </p:xfrm>
        <a:graphic>
          <a:graphicData uri="http://schemas.openxmlformats.org/presentationml/2006/ole">
            <mc:AlternateContent xmlns:mc="http://schemas.openxmlformats.org/markup-compatibility/2006">
              <mc:Choice xmlns:v="urn:schemas-microsoft-com:vml" Requires="v">
                <p:oleObj spid="_x0000_s54916" name="Acrobat Document" r:id="rId7" imgW="2903173" imgH="2575368" progId="AcroExch.Document.7">
                  <p:embed/>
                </p:oleObj>
              </mc:Choice>
              <mc:Fallback>
                <p:oleObj name="Acrobat Document" r:id="rId7" imgW="2903173" imgH="2575368" progId="AcroExch.Document.7">
                  <p:embed/>
                  <p:pic>
                    <p:nvPicPr>
                      <p:cNvPr id="0" name=""/>
                      <p:cNvPicPr/>
                      <p:nvPr/>
                    </p:nvPicPr>
                    <p:blipFill>
                      <a:blip r:embed="rId8"/>
                      <a:stretch>
                        <a:fillRect/>
                      </a:stretch>
                    </p:blipFill>
                    <p:spPr>
                      <a:xfrm>
                        <a:off x="1025583" y="4293096"/>
                        <a:ext cx="2612856" cy="231783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8834484"/>
              </p:ext>
            </p:extLst>
          </p:nvPr>
        </p:nvGraphicFramePr>
        <p:xfrm>
          <a:off x="5426616" y="4288333"/>
          <a:ext cx="2612856" cy="2317831"/>
        </p:xfrm>
        <a:graphic>
          <a:graphicData uri="http://schemas.openxmlformats.org/presentationml/2006/ole">
            <mc:AlternateContent xmlns:mc="http://schemas.openxmlformats.org/markup-compatibility/2006">
              <mc:Choice xmlns:v="urn:schemas-microsoft-com:vml" Requires="v">
                <p:oleObj spid="_x0000_s54917" name="Acrobat Document" r:id="rId9" imgW="2903173" imgH="2575368" progId="AcroExch.Document.7">
                  <p:embed/>
                </p:oleObj>
              </mc:Choice>
              <mc:Fallback>
                <p:oleObj name="Acrobat Document" r:id="rId9" imgW="2903173" imgH="2575368" progId="AcroExch.Document.7">
                  <p:embed/>
                  <p:pic>
                    <p:nvPicPr>
                      <p:cNvPr id="0" name=""/>
                      <p:cNvPicPr/>
                      <p:nvPr/>
                    </p:nvPicPr>
                    <p:blipFill>
                      <a:blip r:embed="rId10"/>
                      <a:stretch>
                        <a:fillRect/>
                      </a:stretch>
                    </p:blipFill>
                    <p:spPr>
                      <a:xfrm>
                        <a:off x="5426616" y="4288333"/>
                        <a:ext cx="2612856" cy="2317831"/>
                      </a:xfrm>
                      <a:prstGeom prst="rect">
                        <a:avLst/>
                      </a:prstGeom>
                    </p:spPr>
                  </p:pic>
                </p:oleObj>
              </mc:Fallback>
            </mc:AlternateContent>
          </a:graphicData>
        </a:graphic>
      </p:graphicFrame>
      <p:sp>
        <p:nvSpPr>
          <p:cNvPr id="9" name="Title 1"/>
          <p:cNvSpPr txBox="1">
            <a:spLocks/>
          </p:cNvSpPr>
          <p:nvPr/>
        </p:nvSpPr>
        <p:spPr>
          <a:xfrm>
            <a:off x="-2328" y="857024"/>
            <a:ext cx="9144000" cy="411735"/>
          </a:xfrm>
          <a:prstGeom prst="rect">
            <a:avLst/>
          </a:prstGeom>
          <a:solidFill>
            <a:schemeClr val="accent1">
              <a:lumMod val="20000"/>
              <a:lumOff val="80000"/>
            </a:schemeClr>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dirty="0" smtClean="0"/>
              <a:t>		</a:t>
            </a:r>
            <a:r>
              <a:rPr lang="en-CA" sz="5600" dirty="0" smtClean="0"/>
              <a:t>MIPLIB data, CPLEX 12.1 solver</a:t>
            </a:r>
            <a:endParaRPr lang="en-CA" dirty="0" smtClean="0"/>
          </a:p>
          <a:p>
            <a:pPr algn="l">
              <a:tabLst>
                <a:tab pos="2241550" algn="ctr"/>
                <a:tab pos="6634163" algn="ctr"/>
              </a:tabLst>
            </a:pPr>
            <a:r>
              <a:rPr lang="en-CA" dirty="0"/>
              <a:t>	</a:t>
            </a:r>
            <a:r>
              <a:rPr lang="en-CA" dirty="0" smtClean="0"/>
              <a:t>Linear Regression</a:t>
            </a:r>
            <a:r>
              <a:rPr lang="en-CA" b="0" dirty="0" smtClean="0"/>
              <a:t> (RMSE=2.68 × 10</a:t>
            </a:r>
            <a:r>
              <a:rPr lang="en-CA" b="0" baseline="30000" dirty="0" smtClean="0"/>
              <a:t>8</a:t>
            </a:r>
            <a:r>
              <a:rPr lang="en-CA" b="0" dirty="0" smtClean="0"/>
              <a:t>)	</a:t>
            </a:r>
            <a:r>
              <a:rPr lang="en-CA" dirty="0" smtClean="0"/>
              <a:t>Random Forest</a:t>
            </a:r>
            <a:r>
              <a:rPr lang="en-CA" b="0" dirty="0" smtClean="0"/>
              <a:t> (RMSE=0.63)</a:t>
            </a:r>
          </a:p>
        </p:txBody>
      </p:sp>
      <p:sp>
        <p:nvSpPr>
          <p:cNvPr id="10" name="Title 1"/>
          <p:cNvSpPr txBox="1">
            <a:spLocks/>
          </p:cNvSpPr>
          <p:nvPr/>
        </p:nvSpPr>
        <p:spPr>
          <a:xfrm>
            <a:off x="1071" y="3881361"/>
            <a:ext cx="9144000" cy="411735"/>
          </a:xfrm>
          <a:prstGeom prst="rect">
            <a:avLst/>
          </a:prstGeom>
          <a:solidFill>
            <a:schemeClr val="accent1">
              <a:lumMod val="20000"/>
              <a:lumOff val="80000"/>
            </a:schemeClr>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dirty="0" smtClean="0"/>
              <a:t>		</a:t>
            </a:r>
            <a:r>
              <a:rPr lang="en-CA" sz="5600" dirty="0" smtClean="0"/>
              <a:t>Red Crested Woodpecker habitat data, CPLEX 12.1 solver</a:t>
            </a:r>
            <a:endParaRPr lang="en-CA" dirty="0" smtClean="0"/>
          </a:p>
          <a:p>
            <a:pPr algn="l">
              <a:tabLst>
                <a:tab pos="2241550" algn="ctr"/>
                <a:tab pos="6634163" algn="ctr"/>
              </a:tabLst>
            </a:pPr>
            <a:r>
              <a:rPr lang="en-CA" dirty="0"/>
              <a:t>	</a:t>
            </a:r>
            <a:r>
              <a:rPr lang="en-CA" dirty="0" smtClean="0"/>
              <a:t>Linear Regression</a:t>
            </a:r>
            <a:r>
              <a:rPr lang="en-CA" b="0" dirty="0" smtClean="0"/>
              <a:t> (RMSE=0.25)	</a:t>
            </a:r>
            <a:r>
              <a:rPr lang="en-CA" dirty="0" smtClean="0"/>
              <a:t>Random Forest</a:t>
            </a:r>
            <a:r>
              <a:rPr lang="en-CA" b="0" dirty="0" smtClean="0"/>
              <a:t> (RMSE=0.02)</a:t>
            </a:r>
          </a:p>
        </p:txBody>
      </p:sp>
      <p:sp>
        <p:nvSpPr>
          <p:cNvPr id="11" name="Title 1"/>
          <p:cNvSpPr txBox="1">
            <a:spLocks/>
          </p:cNvSpPr>
          <p:nvPr/>
        </p:nvSpPr>
        <p:spPr>
          <a:xfrm>
            <a:off x="2328" y="3708875"/>
            <a:ext cx="9144000" cy="152173"/>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b="0" dirty="0"/>
              <a:t>	</a:t>
            </a:r>
            <a:r>
              <a:rPr lang="en-CA" b="0" dirty="0" smtClean="0"/>
              <a:t>Actual Runtime		Actual Runtime</a:t>
            </a:r>
          </a:p>
        </p:txBody>
      </p:sp>
      <p:sp>
        <p:nvSpPr>
          <p:cNvPr id="12" name="Title 1"/>
          <p:cNvSpPr txBox="1">
            <a:spLocks/>
          </p:cNvSpPr>
          <p:nvPr/>
        </p:nvSpPr>
        <p:spPr>
          <a:xfrm>
            <a:off x="10874" y="6652657"/>
            <a:ext cx="9144000" cy="152173"/>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b="0" dirty="0"/>
              <a:t>	</a:t>
            </a:r>
            <a:r>
              <a:rPr lang="en-CA" b="0" dirty="0" smtClean="0"/>
              <a:t>Actual Runtime		Actual Runtime</a:t>
            </a:r>
          </a:p>
        </p:txBody>
      </p:sp>
      <p:sp>
        <p:nvSpPr>
          <p:cNvPr id="13" name="Title 1"/>
          <p:cNvSpPr txBox="1">
            <a:spLocks/>
          </p:cNvSpPr>
          <p:nvPr/>
        </p:nvSpPr>
        <p:spPr>
          <a:xfrm rot="16200000">
            <a:off x="-1918637" y="3888893"/>
            <a:ext cx="5464455" cy="224184"/>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1255713" algn="ctr"/>
                <a:tab pos="4213225" algn="ctr"/>
                <a:tab pos="6634163" algn="ctr"/>
              </a:tabLst>
            </a:pPr>
            <a:r>
              <a:rPr lang="en-CA" b="0" dirty="0" smtClean="0"/>
              <a:t>	Predicted Runtime	Predicted Runtime</a:t>
            </a:r>
          </a:p>
        </p:txBody>
      </p:sp>
      <p:sp>
        <p:nvSpPr>
          <p:cNvPr id="14" name="Title 1"/>
          <p:cNvSpPr txBox="1">
            <a:spLocks/>
          </p:cNvSpPr>
          <p:nvPr/>
        </p:nvSpPr>
        <p:spPr>
          <a:xfrm rot="16200000">
            <a:off x="2519768" y="3888896"/>
            <a:ext cx="5464455" cy="224184"/>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1255713" algn="ctr"/>
                <a:tab pos="4213225" algn="ctr"/>
                <a:tab pos="6634163" algn="ctr"/>
              </a:tabLst>
            </a:pPr>
            <a:r>
              <a:rPr lang="en-CA" b="0" dirty="0" smtClean="0"/>
              <a:t>	Predicted Runtime	Predicted Runtime</a:t>
            </a:r>
          </a:p>
        </p:txBody>
      </p:sp>
      <p:sp>
        <p:nvSpPr>
          <p:cNvPr id="1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1597739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Examples: EHMs for TSP</a:t>
            </a:r>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40910410"/>
              </p:ext>
            </p:extLst>
          </p:nvPr>
        </p:nvGraphicFramePr>
        <p:xfrm>
          <a:off x="980147" y="1268760"/>
          <a:ext cx="2681318" cy="2317831"/>
        </p:xfrm>
        <a:graphic>
          <a:graphicData uri="http://schemas.openxmlformats.org/presentationml/2006/ole">
            <mc:AlternateContent xmlns:mc="http://schemas.openxmlformats.org/markup-compatibility/2006">
              <mc:Choice xmlns:v="urn:schemas-microsoft-com:vml" Requires="v">
                <p:oleObj spid="_x0000_s55946" name="Acrobat Document" r:id="rId3" imgW="2979242" imgH="2575368" progId="AcroExch.Document.7">
                  <p:embed/>
                </p:oleObj>
              </mc:Choice>
              <mc:Fallback>
                <p:oleObj name="Acrobat Document" r:id="rId3" imgW="2979242" imgH="2575368" progId="AcroExch.Document.7">
                  <p:embed/>
                  <p:pic>
                    <p:nvPicPr>
                      <p:cNvPr id="0" name=""/>
                      <p:cNvPicPr/>
                      <p:nvPr/>
                    </p:nvPicPr>
                    <p:blipFill>
                      <a:blip r:embed="rId4"/>
                      <a:stretch>
                        <a:fillRect/>
                      </a:stretch>
                    </p:blipFill>
                    <p:spPr>
                      <a:xfrm>
                        <a:off x="980147" y="1268760"/>
                        <a:ext cx="2681318" cy="231783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25521163"/>
              </p:ext>
            </p:extLst>
          </p:nvPr>
        </p:nvGraphicFramePr>
        <p:xfrm>
          <a:off x="5379244" y="1282335"/>
          <a:ext cx="2681318" cy="2317831"/>
        </p:xfrm>
        <a:graphic>
          <a:graphicData uri="http://schemas.openxmlformats.org/presentationml/2006/ole">
            <mc:AlternateContent xmlns:mc="http://schemas.openxmlformats.org/markup-compatibility/2006">
              <mc:Choice xmlns:v="urn:schemas-microsoft-com:vml" Requires="v">
                <p:oleObj spid="_x0000_s55947" name="Acrobat Document" r:id="rId5" imgW="2979242" imgH="2575368" progId="AcroExch.Document.7">
                  <p:embed/>
                </p:oleObj>
              </mc:Choice>
              <mc:Fallback>
                <p:oleObj name="Acrobat Document" r:id="rId5" imgW="2979242" imgH="2575368" progId="AcroExch.Document.7">
                  <p:embed/>
                  <p:pic>
                    <p:nvPicPr>
                      <p:cNvPr id="0" name=""/>
                      <p:cNvPicPr/>
                      <p:nvPr/>
                    </p:nvPicPr>
                    <p:blipFill>
                      <a:blip r:embed="rId6"/>
                      <a:stretch>
                        <a:fillRect/>
                      </a:stretch>
                    </p:blipFill>
                    <p:spPr>
                      <a:xfrm>
                        <a:off x="5379244" y="1282335"/>
                        <a:ext cx="2681318" cy="2317831"/>
                      </a:xfrm>
                      <a:prstGeom prst="rect">
                        <a:avLst/>
                      </a:prstGeom>
                    </p:spPr>
                  </p:pic>
                </p:oleObj>
              </mc:Fallback>
            </mc:AlternateContent>
          </a:graphicData>
        </a:graphic>
      </p:graphicFrame>
      <p:sp>
        <p:nvSpPr>
          <p:cNvPr id="9" name="Title 1"/>
          <p:cNvSpPr txBox="1">
            <a:spLocks/>
          </p:cNvSpPr>
          <p:nvPr/>
        </p:nvSpPr>
        <p:spPr>
          <a:xfrm>
            <a:off x="-2328" y="857024"/>
            <a:ext cx="9144000" cy="411735"/>
          </a:xfrm>
          <a:prstGeom prst="rect">
            <a:avLst/>
          </a:prstGeom>
          <a:solidFill>
            <a:schemeClr val="accent1">
              <a:lumMod val="20000"/>
              <a:lumOff val="80000"/>
            </a:schemeClr>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dirty="0" smtClean="0"/>
              <a:t>		</a:t>
            </a:r>
            <a:r>
              <a:rPr lang="en-CA" sz="5600" dirty="0" smtClean="0"/>
              <a:t>PORTGEN uniform-random data, Concorde solver</a:t>
            </a:r>
            <a:endParaRPr lang="en-CA" dirty="0" smtClean="0"/>
          </a:p>
          <a:p>
            <a:pPr algn="l">
              <a:tabLst>
                <a:tab pos="2241550" algn="ctr"/>
                <a:tab pos="6634163" algn="ctr"/>
              </a:tabLst>
            </a:pPr>
            <a:r>
              <a:rPr lang="en-CA" dirty="0"/>
              <a:t>	</a:t>
            </a:r>
            <a:r>
              <a:rPr lang="en-CA" dirty="0" smtClean="0"/>
              <a:t>Linear Regression</a:t>
            </a:r>
            <a:r>
              <a:rPr lang="en-CA" b="0" dirty="0" smtClean="0"/>
              <a:t> (RMSE=0.41)	</a:t>
            </a:r>
            <a:r>
              <a:rPr lang="en-CA" dirty="0" smtClean="0"/>
              <a:t>Random Forest</a:t>
            </a:r>
            <a:r>
              <a:rPr lang="en-CA" b="0" dirty="0" smtClean="0"/>
              <a:t> (RMSE=0.44)</a:t>
            </a:r>
          </a:p>
        </p:txBody>
      </p:sp>
      <p:sp>
        <p:nvSpPr>
          <p:cNvPr id="10" name="Title 1"/>
          <p:cNvSpPr txBox="1">
            <a:spLocks/>
          </p:cNvSpPr>
          <p:nvPr/>
        </p:nvSpPr>
        <p:spPr>
          <a:xfrm>
            <a:off x="1071" y="3836762"/>
            <a:ext cx="9144000" cy="411735"/>
          </a:xfrm>
          <a:prstGeom prst="rect">
            <a:avLst/>
          </a:prstGeom>
          <a:solidFill>
            <a:schemeClr val="accent1">
              <a:lumMod val="20000"/>
              <a:lumOff val="80000"/>
            </a:schemeClr>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dirty="0" smtClean="0"/>
              <a:t>		</a:t>
            </a:r>
            <a:r>
              <a:rPr lang="en-CA" sz="5600" dirty="0" smtClean="0"/>
              <a:t>PORTCGEN random clustered data, LK-H solver</a:t>
            </a:r>
            <a:endParaRPr lang="en-CA" dirty="0" smtClean="0"/>
          </a:p>
          <a:p>
            <a:pPr algn="l">
              <a:tabLst>
                <a:tab pos="2241550" algn="ctr"/>
                <a:tab pos="6634163" algn="ctr"/>
              </a:tabLst>
            </a:pPr>
            <a:r>
              <a:rPr lang="en-CA" dirty="0" smtClean="0"/>
              <a:t>	Linear Regression</a:t>
            </a:r>
            <a:r>
              <a:rPr lang="en-CA" b="0" dirty="0" smtClean="0"/>
              <a:t> (RMSE=0.78)	</a:t>
            </a:r>
            <a:r>
              <a:rPr lang="en-CA" dirty="0" smtClean="0"/>
              <a:t>Random Forest</a:t>
            </a:r>
            <a:r>
              <a:rPr lang="en-CA" b="0" dirty="0" smtClean="0"/>
              <a:t> (RMSE=0.74)</a:t>
            </a:r>
          </a:p>
        </p:txBody>
      </p:sp>
      <p:sp>
        <p:nvSpPr>
          <p:cNvPr id="11" name="Title 1"/>
          <p:cNvSpPr txBox="1">
            <a:spLocks/>
          </p:cNvSpPr>
          <p:nvPr/>
        </p:nvSpPr>
        <p:spPr>
          <a:xfrm>
            <a:off x="2328" y="3645024"/>
            <a:ext cx="9144000" cy="152173"/>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b="0" dirty="0"/>
              <a:t>	</a:t>
            </a:r>
            <a:r>
              <a:rPr lang="en-CA" b="0" dirty="0" smtClean="0"/>
              <a:t>Actual Runtime		Actual Runtime</a:t>
            </a:r>
          </a:p>
        </p:txBody>
      </p:sp>
      <p:sp>
        <p:nvSpPr>
          <p:cNvPr id="12" name="Title 1"/>
          <p:cNvSpPr txBox="1">
            <a:spLocks/>
          </p:cNvSpPr>
          <p:nvPr/>
        </p:nvSpPr>
        <p:spPr>
          <a:xfrm>
            <a:off x="10874" y="6709461"/>
            <a:ext cx="9144000" cy="152173"/>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b="0" dirty="0"/>
              <a:t>	</a:t>
            </a:r>
            <a:r>
              <a:rPr lang="en-CA" b="0" dirty="0" smtClean="0"/>
              <a:t>Actual Runtime		Actual Runtime</a:t>
            </a:r>
          </a:p>
        </p:txBody>
      </p:sp>
      <p:sp>
        <p:nvSpPr>
          <p:cNvPr id="13" name="Title 1"/>
          <p:cNvSpPr txBox="1">
            <a:spLocks/>
          </p:cNvSpPr>
          <p:nvPr/>
        </p:nvSpPr>
        <p:spPr>
          <a:xfrm rot="16200000">
            <a:off x="-1918637" y="3888893"/>
            <a:ext cx="5464455" cy="224184"/>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1255713" algn="ctr"/>
                <a:tab pos="4213225" algn="ctr"/>
                <a:tab pos="6634163" algn="ctr"/>
              </a:tabLst>
            </a:pPr>
            <a:r>
              <a:rPr lang="en-CA" b="0" dirty="0" smtClean="0"/>
              <a:t>	Predicted Runtime	Predicted Runtime</a:t>
            </a:r>
          </a:p>
        </p:txBody>
      </p:sp>
      <p:sp>
        <p:nvSpPr>
          <p:cNvPr id="14" name="Title 1"/>
          <p:cNvSpPr txBox="1">
            <a:spLocks/>
          </p:cNvSpPr>
          <p:nvPr/>
        </p:nvSpPr>
        <p:spPr>
          <a:xfrm rot="16200000">
            <a:off x="2519768" y="3888896"/>
            <a:ext cx="5464455" cy="224184"/>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1255713" algn="ctr"/>
                <a:tab pos="4213225" algn="ctr"/>
                <a:tab pos="6634163" algn="ctr"/>
              </a:tabLst>
            </a:pPr>
            <a:r>
              <a:rPr lang="en-CA" b="0" dirty="0" smtClean="0"/>
              <a:t>	Predicted Runtime	Predicted Runtime</a:t>
            </a:r>
          </a:p>
        </p:txBody>
      </p:sp>
      <p:graphicFrame>
        <p:nvGraphicFramePr>
          <p:cNvPr id="17" name="Object 16"/>
          <p:cNvGraphicFramePr>
            <a:graphicFrameLocks noChangeAspect="1"/>
          </p:cNvGraphicFramePr>
          <p:nvPr>
            <p:extLst>
              <p:ext uri="{D42A27DB-BD31-4B8C-83A1-F6EECF244321}">
                <p14:modId xmlns:p14="http://schemas.microsoft.com/office/powerpoint/2010/main" val="2870066463"/>
              </p:ext>
            </p:extLst>
          </p:nvPr>
        </p:nvGraphicFramePr>
        <p:xfrm>
          <a:off x="972356" y="4248497"/>
          <a:ext cx="2749975" cy="2420863"/>
        </p:xfrm>
        <a:graphic>
          <a:graphicData uri="http://schemas.openxmlformats.org/presentationml/2006/ole">
            <mc:AlternateContent xmlns:mc="http://schemas.openxmlformats.org/markup-compatibility/2006">
              <mc:Choice xmlns:v="urn:schemas-microsoft-com:vml" Requires="v">
                <p:oleObj spid="_x0000_s55948" name="Acrobat Document" r:id="rId7" imgW="3055528" imgH="2689848" progId="AcroExch.Document.7">
                  <p:embed/>
                </p:oleObj>
              </mc:Choice>
              <mc:Fallback>
                <p:oleObj name="Acrobat Document" r:id="rId7" imgW="3055528" imgH="2689848" progId="AcroExch.Document.7">
                  <p:embed/>
                  <p:pic>
                    <p:nvPicPr>
                      <p:cNvPr id="0" name=""/>
                      <p:cNvPicPr/>
                      <p:nvPr/>
                    </p:nvPicPr>
                    <p:blipFill>
                      <a:blip r:embed="rId8"/>
                      <a:stretch>
                        <a:fillRect/>
                      </a:stretch>
                    </p:blipFill>
                    <p:spPr>
                      <a:xfrm>
                        <a:off x="972356" y="4248497"/>
                        <a:ext cx="2749975" cy="242086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32017308"/>
              </p:ext>
            </p:extLst>
          </p:nvPr>
        </p:nvGraphicFramePr>
        <p:xfrm>
          <a:off x="5383745" y="4248497"/>
          <a:ext cx="2749975" cy="2420863"/>
        </p:xfrm>
        <a:graphic>
          <a:graphicData uri="http://schemas.openxmlformats.org/presentationml/2006/ole">
            <mc:AlternateContent xmlns:mc="http://schemas.openxmlformats.org/markup-compatibility/2006">
              <mc:Choice xmlns:v="urn:schemas-microsoft-com:vml" Requires="v">
                <p:oleObj spid="_x0000_s55949" name="Acrobat Document" r:id="rId9" imgW="3055528" imgH="2689848" progId="AcroExch.Document.7">
                  <p:embed/>
                </p:oleObj>
              </mc:Choice>
              <mc:Fallback>
                <p:oleObj name="Acrobat Document" r:id="rId9" imgW="3055528" imgH="2689848" progId="AcroExch.Document.7">
                  <p:embed/>
                  <p:pic>
                    <p:nvPicPr>
                      <p:cNvPr id="0" name=""/>
                      <p:cNvPicPr/>
                      <p:nvPr/>
                    </p:nvPicPr>
                    <p:blipFill>
                      <a:blip r:embed="rId10"/>
                      <a:stretch>
                        <a:fillRect/>
                      </a:stretch>
                    </p:blipFill>
                    <p:spPr>
                      <a:xfrm>
                        <a:off x="5383745" y="4248497"/>
                        <a:ext cx="2749975" cy="2420863"/>
                      </a:xfrm>
                      <a:prstGeom prst="rect">
                        <a:avLst/>
                      </a:prstGeom>
                    </p:spPr>
                  </p:pic>
                </p:oleObj>
              </mc:Fallback>
            </mc:AlternateContent>
          </a:graphicData>
        </a:graphic>
      </p:graphicFrame>
      <p:sp>
        <p:nvSpPr>
          <p:cNvPr id="1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7739219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420887"/>
            <a:ext cx="3519388" cy="274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7" y="2420887"/>
            <a:ext cx="3519388" cy="274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420887"/>
            <a:ext cx="3528391" cy="274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2420888"/>
            <a:ext cx="3519388" cy="2747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4000" dirty="0" smtClean="0"/>
              <a:t>Scaling with Number of Data Points</a:t>
            </a:r>
            <a:endParaRPr lang="en-US" sz="4000" dirty="0"/>
          </a:p>
        </p:txBody>
      </p:sp>
      <p:sp>
        <p:nvSpPr>
          <p:cNvPr id="6" name="Content Placeholder 5"/>
          <p:cNvSpPr>
            <a:spLocks noGrp="1"/>
          </p:cNvSpPr>
          <p:nvPr>
            <p:ph idx="1"/>
          </p:nvPr>
        </p:nvSpPr>
        <p:spPr>
          <a:xfrm>
            <a:off x="971600" y="5202792"/>
            <a:ext cx="3096344" cy="962512"/>
          </a:xfrm>
        </p:spPr>
        <p:txBody>
          <a:bodyPr>
            <a:normAutofit fontScale="92500"/>
          </a:bodyPr>
          <a:lstStyle/>
          <a:p>
            <a:pPr marL="0" indent="0" algn="ctr">
              <a:buNone/>
            </a:pPr>
            <a:r>
              <a:rPr lang="en-US" dirty="0" err="1" smtClean="0"/>
              <a:t>MiniSAT</a:t>
            </a:r>
            <a:r>
              <a:rPr lang="en-US" dirty="0" smtClean="0"/>
              <a:t> on </a:t>
            </a:r>
            <a:br>
              <a:rPr lang="en-US" dirty="0" smtClean="0"/>
            </a:br>
            <a:r>
              <a:rPr lang="en-US" dirty="0" smtClean="0"/>
              <a:t>SAT competition data</a:t>
            </a:r>
            <a:endParaRPr lang="en-US" dirty="0"/>
          </a:p>
        </p:txBody>
      </p:sp>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5044" y="2420887"/>
            <a:ext cx="3519388" cy="273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5"/>
          <p:cNvSpPr txBox="1">
            <a:spLocks/>
          </p:cNvSpPr>
          <p:nvPr/>
        </p:nvSpPr>
        <p:spPr>
          <a:xfrm>
            <a:off x="4572000" y="5229200"/>
            <a:ext cx="4408220" cy="36004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a:buFontTx/>
              <a:buNone/>
            </a:pPr>
            <a:r>
              <a:rPr lang="en-US" dirty="0" smtClean="0">
                <a:latin typeface="Arial" pitchFamily="34" charset="0"/>
                <a:cs typeface="Arial" pitchFamily="34" charset="0"/>
              </a:rPr>
              <a:t>CPLEX on </a:t>
            </a:r>
            <a:r>
              <a:rPr lang="en-US" dirty="0">
                <a:latin typeface="Arial" pitchFamily="34" charset="0"/>
                <a:cs typeface="Arial" pitchFamily="34" charset="0"/>
              </a:rPr>
              <a:t>heterogeneous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mix of benchmarks</a:t>
            </a:r>
            <a:endParaRPr lang="en-US" dirty="0">
              <a:latin typeface="Arial" pitchFamily="34" charset="0"/>
              <a:cs typeface="Arial" pitchFamily="34" charset="0"/>
            </a:endParaRPr>
          </a:p>
        </p:txBody>
      </p:sp>
      <p:sp>
        <p:nvSpPr>
          <p:cNvPr id="9" name="Content Placeholder 3"/>
          <p:cNvSpPr txBox="1">
            <a:spLocks/>
          </p:cNvSpPr>
          <p:nvPr/>
        </p:nvSpPr>
        <p:spPr bwMode="auto">
          <a:xfrm>
            <a:off x="467544" y="836712"/>
            <a:ext cx="811889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0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18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6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6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a:buFontTx/>
              <a:buNone/>
            </a:pPr>
            <a:r>
              <a:rPr lang="en-US" sz="2600" b="1" dirty="0">
                <a:solidFill>
                  <a:schemeClr val="accent1"/>
                </a:solidFill>
                <a:latin typeface="+mj-lt"/>
              </a:rPr>
              <a:t>Correlation coefficient</a:t>
            </a:r>
            <a:r>
              <a:rPr lang="en-US" sz="2600" dirty="0">
                <a:latin typeface="+mj-lt"/>
              </a:rPr>
              <a:t> between true &amp; predicted runtime:</a:t>
            </a:r>
            <a:br>
              <a:rPr lang="en-US" sz="2600" dirty="0">
                <a:latin typeface="+mj-lt"/>
              </a:rPr>
            </a:br>
            <a:r>
              <a:rPr lang="en-US" sz="2600" dirty="0">
                <a:latin typeface="+mj-lt"/>
              </a:rPr>
              <a:t>higher is </a:t>
            </a:r>
            <a:r>
              <a:rPr lang="en-US" sz="2600" dirty="0" smtClean="0">
                <a:latin typeface="+mj-lt"/>
              </a:rPr>
              <a:t>better (1 </a:t>
            </a:r>
            <a:r>
              <a:rPr lang="en-US" sz="2600" dirty="0">
                <a:latin typeface="+mj-lt"/>
              </a:rPr>
              <a:t>is </a:t>
            </a:r>
            <a:r>
              <a:rPr lang="en-US" sz="2600" dirty="0" smtClean="0">
                <a:latin typeface="+mj-lt"/>
              </a:rPr>
              <a:t>perfect)</a:t>
            </a:r>
            <a:endParaRPr lang="en-CA" sz="2600" dirty="0">
              <a:latin typeface="+mj-lt"/>
            </a:endParaRPr>
          </a:p>
        </p:txBody>
      </p:sp>
      <p:cxnSp>
        <p:nvCxnSpPr>
          <p:cNvPr id="12" name="Straight Arrow Connector 11"/>
          <p:cNvCxnSpPr/>
          <p:nvPr/>
        </p:nvCxnSpPr>
        <p:spPr>
          <a:xfrm>
            <a:off x="1847099" y="2780929"/>
            <a:ext cx="492653" cy="5040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23"/>
          <p:cNvSpPr txBox="1">
            <a:spLocks noChangeArrowheads="1"/>
          </p:cNvSpPr>
          <p:nvPr/>
        </p:nvSpPr>
        <p:spPr bwMode="auto">
          <a:xfrm>
            <a:off x="1305240" y="2492896"/>
            <a:ext cx="1358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mr10"/>
                <a:cs typeface="Arial" charset="0"/>
              </a:defRPr>
            </a:lvl1pPr>
            <a:lvl2pPr marL="742950" indent="-285750" eaLnBrk="0" hangingPunct="0">
              <a:defRPr>
                <a:solidFill>
                  <a:schemeClr val="tx1"/>
                </a:solidFill>
                <a:latin typeface="cmr10"/>
                <a:cs typeface="Arial" charset="0"/>
              </a:defRPr>
            </a:lvl2pPr>
            <a:lvl3pPr marL="1143000" indent="-228600" eaLnBrk="0" hangingPunct="0">
              <a:defRPr>
                <a:solidFill>
                  <a:schemeClr val="tx1"/>
                </a:solidFill>
                <a:latin typeface="cmr10"/>
                <a:cs typeface="Arial" charset="0"/>
              </a:defRPr>
            </a:lvl3pPr>
            <a:lvl4pPr marL="1600200" indent="-228600" eaLnBrk="0" hangingPunct="0">
              <a:defRPr>
                <a:solidFill>
                  <a:schemeClr val="tx1"/>
                </a:solidFill>
                <a:latin typeface="cmr10"/>
                <a:cs typeface="Arial" charset="0"/>
              </a:defRPr>
            </a:lvl4pPr>
            <a:lvl5pPr marL="2057400" indent="-228600" eaLnBrk="0" hangingPunct="0">
              <a:defRPr>
                <a:solidFill>
                  <a:schemeClr val="tx1"/>
                </a:solidFill>
                <a:latin typeface="cmr10"/>
                <a:cs typeface="Arial" charset="0"/>
              </a:defRPr>
            </a:lvl5pPr>
            <a:lvl6pPr marL="2514600" indent="-228600" eaLnBrk="0" fontAlgn="base" hangingPunct="0">
              <a:spcBef>
                <a:spcPct val="0"/>
              </a:spcBef>
              <a:spcAft>
                <a:spcPct val="0"/>
              </a:spcAft>
              <a:defRPr>
                <a:solidFill>
                  <a:schemeClr val="tx1"/>
                </a:solidFill>
                <a:latin typeface="cmr10"/>
                <a:cs typeface="Arial" charset="0"/>
              </a:defRPr>
            </a:lvl6pPr>
            <a:lvl7pPr marL="2971800" indent="-228600" eaLnBrk="0" fontAlgn="base" hangingPunct="0">
              <a:spcBef>
                <a:spcPct val="0"/>
              </a:spcBef>
              <a:spcAft>
                <a:spcPct val="0"/>
              </a:spcAft>
              <a:defRPr>
                <a:solidFill>
                  <a:schemeClr val="tx1"/>
                </a:solidFill>
                <a:latin typeface="cmr10"/>
                <a:cs typeface="Arial" charset="0"/>
              </a:defRPr>
            </a:lvl7pPr>
            <a:lvl8pPr marL="3429000" indent="-228600" eaLnBrk="0" fontAlgn="base" hangingPunct="0">
              <a:spcBef>
                <a:spcPct val="0"/>
              </a:spcBef>
              <a:spcAft>
                <a:spcPct val="0"/>
              </a:spcAft>
              <a:defRPr>
                <a:solidFill>
                  <a:schemeClr val="tx1"/>
                </a:solidFill>
                <a:latin typeface="cmr10"/>
                <a:cs typeface="Arial" charset="0"/>
              </a:defRPr>
            </a:lvl8pPr>
            <a:lvl9pPr marL="3886200" indent="-228600" eaLnBrk="0" fontAlgn="base" hangingPunct="0">
              <a:spcBef>
                <a:spcPct val="0"/>
              </a:spcBef>
              <a:spcAft>
                <a:spcPct val="0"/>
              </a:spcAft>
              <a:defRPr>
                <a:solidFill>
                  <a:schemeClr val="tx1"/>
                </a:solidFill>
                <a:latin typeface="cmr10"/>
                <a:cs typeface="Arial" charset="0"/>
              </a:defRPr>
            </a:lvl9pPr>
          </a:lstStyle>
          <a:p>
            <a:pPr eaLnBrk="1" hangingPunct="1"/>
            <a:r>
              <a:rPr lang="en-US" sz="1400" dirty="0" smtClean="0">
                <a:solidFill>
                  <a:srgbClr val="FF0000"/>
                </a:solidFill>
                <a:latin typeface="Arial" pitchFamily="34" charset="0"/>
                <a:cs typeface="Arial" pitchFamily="34" charset="0"/>
              </a:rPr>
              <a:t>Random forest</a:t>
            </a:r>
            <a:endParaRPr lang="en-CA" sz="1400" dirty="0">
              <a:solidFill>
                <a:srgbClr val="FF0000"/>
              </a:solidFill>
              <a:latin typeface="Arial" pitchFamily="34" charset="0"/>
              <a:cs typeface="Arial" pitchFamily="34" charset="0"/>
            </a:endParaRPr>
          </a:p>
        </p:txBody>
      </p:sp>
      <p:cxnSp>
        <p:nvCxnSpPr>
          <p:cNvPr id="14" name="Straight Arrow Connector 13"/>
          <p:cNvCxnSpPr/>
          <p:nvPr/>
        </p:nvCxnSpPr>
        <p:spPr>
          <a:xfrm flipH="1" flipV="1">
            <a:off x="3188620" y="3481844"/>
            <a:ext cx="414202" cy="1631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23"/>
          <p:cNvSpPr txBox="1">
            <a:spLocks noChangeArrowheads="1"/>
          </p:cNvSpPr>
          <p:nvPr/>
        </p:nvSpPr>
        <p:spPr bwMode="auto">
          <a:xfrm>
            <a:off x="3203848" y="3429000"/>
            <a:ext cx="1050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mr10"/>
                <a:cs typeface="Arial" charset="0"/>
              </a:defRPr>
            </a:lvl1pPr>
            <a:lvl2pPr marL="742950" indent="-285750" eaLnBrk="0" hangingPunct="0">
              <a:defRPr>
                <a:solidFill>
                  <a:schemeClr val="tx1"/>
                </a:solidFill>
                <a:latin typeface="cmr10"/>
                <a:cs typeface="Arial" charset="0"/>
              </a:defRPr>
            </a:lvl2pPr>
            <a:lvl3pPr marL="1143000" indent="-228600" eaLnBrk="0" hangingPunct="0">
              <a:defRPr>
                <a:solidFill>
                  <a:schemeClr val="tx1"/>
                </a:solidFill>
                <a:latin typeface="cmr10"/>
                <a:cs typeface="Arial" charset="0"/>
              </a:defRPr>
            </a:lvl3pPr>
            <a:lvl4pPr marL="1600200" indent="-228600" eaLnBrk="0" hangingPunct="0">
              <a:defRPr>
                <a:solidFill>
                  <a:schemeClr val="tx1"/>
                </a:solidFill>
                <a:latin typeface="cmr10"/>
                <a:cs typeface="Arial" charset="0"/>
              </a:defRPr>
            </a:lvl4pPr>
            <a:lvl5pPr marL="2057400" indent="-228600" eaLnBrk="0" hangingPunct="0">
              <a:defRPr>
                <a:solidFill>
                  <a:schemeClr val="tx1"/>
                </a:solidFill>
                <a:latin typeface="cmr10"/>
                <a:cs typeface="Arial" charset="0"/>
              </a:defRPr>
            </a:lvl5pPr>
            <a:lvl6pPr marL="2514600" indent="-228600" eaLnBrk="0" fontAlgn="base" hangingPunct="0">
              <a:spcBef>
                <a:spcPct val="0"/>
              </a:spcBef>
              <a:spcAft>
                <a:spcPct val="0"/>
              </a:spcAft>
              <a:defRPr>
                <a:solidFill>
                  <a:schemeClr val="tx1"/>
                </a:solidFill>
                <a:latin typeface="cmr10"/>
                <a:cs typeface="Arial" charset="0"/>
              </a:defRPr>
            </a:lvl6pPr>
            <a:lvl7pPr marL="2971800" indent="-228600" eaLnBrk="0" fontAlgn="base" hangingPunct="0">
              <a:spcBef>
                <a:spcPct val="0"/>
              </a:spcBef>
              <a:spcAft>
                <a:spcPct val="0"/>
              </a:spcAft>
              <a:defRPr>
                <a:solidFill>
                  <a:schemeClr val="tx1"/>
                </a:solidFill>
                <a:latin typeface="cmr10"/>
                <a:cs typeface="Arial" charset="0"/>
              </a:defRPr>
            </a:lvl7pPr>
            <a:lvl8pPr marL="3429000" indent="-228600" eaLnBrk="0" fontAlgn="base" hangingPunct="0">
              <a:spcBef>
                <a:spcPct val="0"/>
              </a:spcBef>
              <a:spcAft>
                <a:spcPct val="0"/>
              </a:spcAft>
              <a:defRPr>
                <a:solidFill>
                  <a:schemeClr val="tx1"/>
                </a:solidFill>
                <a:latin typeface="cmr10"/>
                <a:cs typeface="Arial" charset="0"/>
              </a:defRPr>
            </a:lvl8pPr>
            <a:lvl9pPr marL="3886200" indent="-228600" eaLnBrk="0" fontAlgn="base" hangingPunct="0">
              <a:spcBef>
                <a:spcPct val="0"/>
              </a:spcBef>
              <a:spcAft>
                <a:spcPct val="0"/>
              </a:spcAft>
              <a:defRPr>
                <a:solidFill>
                  <a:schemeClr val="tx1"/>
                </a:solidFill>
                <a:latin typeface="cmr10"/>
                <a:cs typeface="Arial" charset="0"/>
              </a:defRPr>
            </a:lvl9pPr>
          </a:lstStyle>
          <a:p>
            <a:pPr algn="just" eaLnBrk="1" hangingPunct="1"/>
            <a:r>
              <a:rPr lang="en-US" sz="1400" dirty="0" smtClean="0">
                <a:solidFill>
                  <a:srgbClr val="FF0000"/>
                </a:solidFill>
                <a:latin typeface="Arial" pitchFamily="34" charset="0"/>
                <a:cs typeface="Arial" pitchFamily="34" charset="0"/>
              </a:rPr>
              <a:t>       Ridge </a:t>
            </a:r>
          </a:p>
          <a:p>
            <a:pPr algn="just" eaLnBrk="1" hangingPunct="1"/>
            <a:r>
              <a:rPr lang="en-US" sz="1400" dirty="0" smtClean="0">
                <a:solidFill>
                  <a:srgbClr val="FF0000"/>
                </a:solidFill>
                <a:latin typeface="Arial" pitchFamily="34" charset="0"/>
                <a:cs typeface="Arial" pitchFamily="34" charset="0"/>
              </a:rPr>
              <a:t>regression</a:t>
            </a:r>
            <a:endParaRPr lang="en-CA" sz="1400" dirty="0">
              <a:solidFill>
                <a:srgbClr val="FF0000"/>
              </a:solidFill>
              <a:latin typeface="Arial" pitchFamily="34" charset="0"/>
              <a:cs typeface="Arial" pitchFamily="34" charset="0"/>
            </a:endParaRPr>
          </a:p>
        </p:txBody>
      </p:sp>
      <p:cxnSp>
        <p:nvCxnSpPr>
          <p:cNvPr id="24" name="Straight Arrow Connector 23"/>
          <p:cNvCxnSpPr/>
          <p:nvPr/>
        </p:nvCxnSpPr>
        <p:spPr>
          <a:xfrm>
            <a:off x="6049963" y="2780929"/>
            <a:ext cx="492653" cy="5040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3"/>
          <p:cNvSpPr txBox="1">
            <a:spLocks noChangeArrowheads="1"/>
          </p:cNvSpPr>
          <p:nvPr/>
        </p:nvSpPr>
        <p:spPr bwMode="auto">
          <a:xfrm>
            <a:off x="5508104" y="2492896"/>
            <a:ext cx="1358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mr10"/>
                <a:cs typeface="Arial" charset="0"/>
              </a:defRPr>
            </a:lvl1pPr>
            <a:lvl2pPr marL="742950" indent="-285750" eaLnBrk="0" hangingPunct="0">
              <a:defRPr>
                <a:solidFill>
                  <a:schemeClr val="tx1"/>
                </a:solidFill>
                <a:latin typeface="cmr10"/>
                <a:cs typeface="Arial" charset="0"/>
              </a:defRPr>
            </a:lvl2pPr>
            <a:lvl3pPr marL="1143000" indent="-228600" eaLnBrk="0" hangingPunct="0">
              <a:defRPr>
                <a:solidFill>
                  <a:schemeClr val="tx1"/>
                </a:solidFill>
                <a:latin typeface="cmr10"/>
                <a:cs typeface="Arial" charset="0"/>
              </a:defRPr>
            </a:lvl3pPr>
            <a:lvl4pPr marL="1600200" indent="-228600" eaLnBrk="0" hangingPunct="0">
              <a:defRPr>
                <a:solidFill>
                  <a:schemeClr val="tx1"/>
                </a:solidFill>
                <a:latin typeface="cmr10"/>
                <a:cs typeface="Arial" charset="0"/>
              </a:defRPr>
            </a:lvl4pPr>
            <a:lvl5pPr marL="2057400" indent="-228600" eaLnBrk="0" hangingPunct="0">
              <a:defRPr>
                <a:solidFill>
                  <a:schemeClr val="tx1"/>
                </a:solidFill>
                <a:latin typeface="cmr10"/>
                <a:cs typeface="Arial" charset="0"/>
              </a:defRPr>
            </a:lvl5pPr>
            <a:lvl6pPr marL="2514600" indent="-228600" eaLnBrk="0" fontAlgn="base" hangingPunct="0">
              <a:spcBef>
                <a:spcPct val="0"/>
              </a:spcBef>
              <a:spcAft>
                <a:spcPct val="0"/>
              </a:spcAft>
              <a:defRPr>
                <a:solidFill>
                  <a:schemeClr val="tx1"/>
                </a:solidFill>
                <a:latin typeface="cmr10"/>
                <a:cs typeface="Arial" charset="0"/>
              </a:defRPr>
            </a:lvl6pPr>
            <a:lvl7pPr marL="2971800" indent="-228600" eaLnBrk="0" fontAlgn="base" hangingPunct="0">
              <a:spcBef>
                <a:spcPct val="0"/>
              </a:spcBef>
              <a:spcAft>
                <a:spcPct val="0"/>
              </a:spcAft>
              <a:defRPr>
                <a:solidFill>
                  <a:schemeClr val="tx1"/>
                </a:solidFill>
                <a:latin typeface="cmr10"/>
                <a:cs typeface="Arial" charset="0"/>
              </a:defRPr>
            </a:lvl7pPr>
            <a:lvl8pPr marL="3429000" indent="-228600" eaLnBrk="0" fontAlgn="base" hangingPunct="0">
              <a:spcBef>
                <a:spcPct val="0"/>
              </a:spcBef>
              <a:spcAft>
                <a:spcPct val="0"/>
              </a:spcAft>
              <a:defRPr>
                <a:solidFill>
                  <a:schemeClr val="tx1"/>
                </a:solidFill>
                <a:latin typeface="cmr10"/>
                <a:cs typeface="Arial" charset="0"/>
              </a:defRPr>
            </a:lvl8pPr>
            <a:lvl9pPr marL="3886200" indent="-228600" eaLnBrk="0" fontAlgn="base" hangingPunct="0">
              <a:spcBef>
                <a:spcPct val="0"/>
              </a:spcBef>
              <a:spcAft>
                <a:spcPct val="0"/>
              </a:spcAft>
              <a:defRPr>
                <a:solidFill>
                  <a:schemeClr val="tx1"/>
                </a:solidFill>
                <a:latin typeface="cmr10"/>
                <a:cs typeface="Arial" charset="0"/>
              </a:defRPr>
            </a:lvl9pPr>
          </a:lstStyle>
          <a:p>
            <a:pPr eaLnBrk="1" hangingPunct="1"/>
            <a:r>
              <a:rPr lang="en-US" sz="1400" dirty="0" smtClean="0">
                <a:solidFill>
                  <a:srgbClr val="FF0000"/>
                </a:solidFill>
                <a:latin typeface="Arial" pitchFamily="34" charset="0"/>
                <a:cs typeface="Arial" pitchFamily="34" charset="0"/>
              </a:rPr>
              <a:t>Random forest</a:t>
            </a:r>
            <a:endParaRPr lang="en-CA" sz="1400" dirty="0">
              <a:solidFill>
                <a:srgbClr val="FF0000"/>
              </a:solidFill>
              <a:latin typeface="Arial" pitchFamily="34" charset="0"/>
              <a:cs typeface="Arial" pitchFamily="34" charset="0"/>
            </a:endParaRPr>
          </a:p>
        </p:txBody>
      </p:sp>
      <p:cxnSp>
        <p:nvCxnSpPr>
          <p:cNvPr id="26" name="Straight Arrow Connector 25"/>
          <p:cNvCxnSpPr/>
          <p:nvPr/>
        </p:nvCxnSpPr>
        <p:spPr>
          <a:xfrm>
            <a:off x="7668344" y="3645024"/>
            <a:ext cx="432048" cy="510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3"/>
          <p:cNvSpPr txBox="1">
            <a:spLocks noChangeArrowheads="1"/>
          </p:cNvSpPr>
          <p:nvPr/>
        </p:nvSpPr>
        <p:spPr bwMode="auto">
          <a:xfrm>
            <a:off x="6834080" y="3481844"/>
            <a:ext cx="1050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mr10"/>
                <a:cs typeface="Arial" charset="0"/>
              </a:defRPr>
            </a:lvl1pPr>
            <a:lvl2pPr marL="742950" indent="-285750" eaLnBrk="0" hangingPunct="0">
              <a:defRPr>
                <a:solidFill>
                  <a:schemeClr val="tx1"/>
                </a:solidFill>
                <a:latin typeface="cmr10"/>
                <a:cs typeface="Arial" charset="0"/>
              </a:defRPr>
            </a:lvl2pPr>
            <a:lvl3pPr marL="1143000" indent="-228600" eaLnBrk="0" hangingPunct="0">
              <a:defRPr>
                <a:solidFill>
                  <a:schemeClr val="tx1"/>
                </a:solidFill>
                <a:latin typeface="cmr10"/>
                <a:cs typeface="Arial" charset="0"/>
              </a:defRPr>
            </a:lvl3pPr>
            <a:lvl4pPr marL="1600200" indent="-228600" eaLnBrk="0" hangingPunct="0">
              <a:defRPr>
                <a:solidFill>
                  <a:schemeClr val="tx1"/>
                </a:solidFill>
                <a:latin typeface="cmr10"/>
                <a:cs typeface="Arial" charset="0"/>
              </a:defRPr>
            </a:lvl4pPr>
            <a:lvl5pPr marL="2057400" indent="-228600" eaLnBrk="0" hangingPunct="0">
              <a:defRPr>
                <a:solidFill>
                  <a:schemeClr val="tx1"/>
                </a:solidFill>
                <a:latin typeface="cmr10"/>
                <a:cs typeface="Arial" charset="0"/>
              </a:defRPr>
            </a:lvl5pPr>
            <a:lvl6pPr marL="2514600" indent="-228600" eaLnBrk="0" fontAlgn="base" hangingPunct="0">
              <a:spcBef>
                <a:spcPct val="0"/>
              </a:spcBef>
              <a:spcAft>
                <a:spcPct val="0"/>
              </a:spcAft>
              <a:defRPr>
                <a:solidFill>
                  <a:schemeClr val="tx1"/>
                </a:solidFill>
                <a:latin typeface="cmr10"/>
                <a:cs typeface="Arial" charset="0"/>
              </a:defRPr>
            </a:lvl6pPr>
            <a:lvl7pPr marL="2971800" indent="-228600" eaLnBrk="0" fontAlgn="base" hangingPunct="0">
              <a:spcBef>
                <a:spcPct val="0"/>
              </a:spcBef>
              <a:spcAft>
                <a:spcPct val="0"/>
              </a:spcAft>
              <a:defRPr>
                <a:solidFill>
                  <a:schemeClr val="tx1"/>
                </a:solidFill>
                <a:latin typeface="cmr10"/>
                <a:cs typeface="Arial" charset="0"/>
              </a:defRPr>
            </a:lvl7pPr>
            <a:lvl8pPr marL="3429000" indent="-228600" eaLnBrk="0" fontAlgn="base" hangingPunct="0">
              <a:spcBef>
                <a:spcPct val="0"/>
              </a:spcBef>
              <a:spcAft>
                <a:spcPct val="0"/>
              </a:spcAft>
              <a:defRPr>
                <a:solidFill>
                  <a:schemeClr val="tx1"/>
                </a:solidFill>
                <a:latin typeface="cmr10"/>
                <a:cs typeface="Arial" charset="0"/>
              </a:defRPr>
            </a:lvl8pPr>
            <a:lvl9pPr marL="3886200" indent="-228600" eaLnBrk="0" fontAlgn="base" hangingPunct="0">
              <a:spcBef>
                <a:spcPct val="0"/>
              </a:spcBef>
              <a:spcAft>
                <a:spcPct val="0"/>
              </a:spcAft>
              <a:defRPr>
                <a:solidFill>
                  <a:schemeClr val="tx1"/>
                </a:solidFill>
                <a:latin typeface="cmr10"/>
                <a:cs typeface="Arial" charset="0"/>
              </a:defRPr>
            </a:lvl9pPr>
          </a:lstStyle>
          <a:p>
            <a:pPr algn="ctr" eaLnBrk="1" hangingPunct="1"/>
            <a:r>
              <a:rPr lang="en-US" sz="1400" dirty="0" smtClean="0">
                <a:solidFill>
                  <a:srgbClr val="FF0000"/>
                </a:solidFill>
                <a:latin typeface="Arial" pitchFamily="34" charset="0"/>
                <a:cs typeface="Arial" pitchFamily="34" charset="0"/>
              </a:rPr>
              <a:t> Ridge </a:t>
            </a:r>
          </a:p>
          <a:p>
            <a:pPr algn="ctr" eaLnBrk="1" hangingPunct="1"/>
            <a:r>
              <a:rPr lang="en-US" sz="1400" dirty="0" smtClean="0">
                <a:solidFill>
                  <a:srgbClr val="FF0000"/>
                </a:solidFill>
                <a:latin typeface="Arial" pitchFamily="34" charset="0"/>
                <a:cs typeface="Arial" pitchFamily="34" charset="0"/>
              </a:rPr>
              <a:t>regression</a:t>
            </a:r>
            <a:endParaRPr lang="en-CA" sz="1400" dirty="0">
              <a:solidFill>
                <a:srgbClr val="FF0000"/>
              </a:solidFill>
              <a:latin typeface="Arial" pitchFamily="34" charset="0"/>
              <a:cs typeface="Arial" pitchFamily="34" charset="0"/>
            </a:endParaRPr>
          </a:p>
        </p:txBody>
      </p:sp>
      <p:sp>
        <p:nvSpPr>
          <p:cNvPr id="19"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58974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p:bldP spid="13" grpId="0"/>
      <p:bldP spid="15" grpId="0"/>
      <p:bldP spid="25"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It Fits Right In</a:t>
            </a:r>
            <a:endParaRPr lang="en-US" dirty="0"/>
          </a:p>
        </p:txBody>
      </p:sp>
      <p:pic>
        <p:nvPicPr>
          <p:cNvPr id="4" name="Picture 3"/>
          <p:cNvPicPr>
            <a:picLocks noChangeAspect="1"/>
          </p:cNvPicPr>
          <p:nvPr/>
        </p:nvPicPr>
        <p:blipFill rotWithShape="1">
          <a:blip r:embed="rId2"/>
          <a:srcRect l="20271" t="11350" r="2675" b="12896"/>
          <a:stretch/>
        </p:blipFill>
        <p:spPr>
          <a:xfrm>
            <a:off x="1072632" y="1196752"/>
            <a:ext cx="6998736" cy="5400600"/>
          </a:xfrm>
          <a:prstGeom prst="rect">
            <a:avLst/>
          </a:prstGeom>
          <a:ln>
            <a:solidFill>
              <a:schemeClr val="tx1"/>
            </a:solidFill>
          </a:ln>
          <a:effectLst>
            <a:outerShdw blurRad="50800" dist="38100" dir="2700000" algn="tl" rotWithShape="0">
              <a:prstClr val="black">
                <a:alpha val="40000"/>
              </a:prstClr>
            </a:outerShdw>
          </a:effectLst>
        </p:spPr>
      </p:pic>
      <p:sp>
        <p:nvSpPr>
          <p:cNvPr id="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Rectangle 7"/>
          <p:cNvSpPr/>
          <p:nvPr/>
        </p:nvSpPr>
        <p:spPr>
          <a:xfrm>
            <a:off x="1187624" y="5859910"/>
            <a:ext cx="4824536" cy="216024"/>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127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Modeling Algorithm Families</a:t>
            </a:r>
            <a:endParaRPr lang="en-CA" dirty="0"/>
          </a:p>
        </p:txBody>
      </p:sp>
      <p:sp>
        <p:nvSpPr>
          <p:cNvPr id="3" name="Content Placeholder 2"/>
          <p:cNvSpPr>
            <a:spLocks noGrp="1"/>
          </p:cNvSpPr>
          <p:nvPr>
            <p:ph idx="1"/>
          </p:nvPr>
        </p:nvSpPr>
        <p:spPr/>
        <p:txBody>
          <a:bodyPr>
            <a:normAutofit/>
          </a:bodyPr>
          <a:lstStyle/>
          <a:p>
            <a:r>
              <a:rPr lang="en-CA" dirty="0" smtClean="0"/>
              <a:t>So far we’ve considered single, black box algorithms</a:t>
            </a:r>
          </a:p>
          <a:p>
            <a:r>
              <a:rPr lang="en-CA" dirty="0" smtClean="0"/>
              <a:t>What about parameterized </a:t>
            </a:r>
            <a:r>
              <a:rPr lang="en-CA" b="1" dirty="0" smtClean="0">
                <a:solidFill>
                  <a:schemeClr val="accent1"/>
                </a:solidFill>
              </a:rPr>
              <a:t>algorithm families</a:t>
            </a:r>
            <a:r>
              <a:rPr lang="en-CA" dirty="0" smtClean="0"/>
              <a:t>?</a:t>
            </a:r>
            <a:endParaRPr lang="en-CA" dirty="0"/>
          </a:p>
          <a:p>
            <a:endParaRPr lang="en-CA" b="1" dirty="0">
              <a:solidFill>
                <a:schemeClr val="accent1"/>
              </a:solidFill>
            </a:endParaRPr>
          </a:p>
          <a:p>
            <a:r>
              <a:rPr lang="en-CA" b="1" dirty="0" smtClean="0">
                <a:solidFill>
                  <a:schemeClr val="accent1"/>
                </a:solidFill>
              </a:rPr>
              <a:t>Models can </a:t>
            </a:r>
            <a:r>
              <a:rPr lang="en-CA" b="1" dirty="0">
                <a:solidFill>
                  <a:schemeClr val="accent1"/>
                </a:solidFill>
              </a:rPr>
              <a:t>be extended </a:t>
            </a:r>
            <a:r>
              <a:rPr lang="en-CA" b="1" dirty="0" smtClean="0">
                <a:solidFill>
                  <a:schemeClr val="accent1"/>
                </a:solidFill>
              </a:rPr>
              <a:t>to</a:t>
            </a:r>
            <a:r>
              <a:rPr lang="en-CA" dirty="0" smtClean="0"/>
              <a:t> </a:t>
            </a:r>
            <a:r>
              <a:rPr lang="en-CA" b="1" dirty="0" smtClean="0">
                <a:solidFill>
                  <a:schemeClr val="accent1"/>
                </a:solidFill>
              </a:rPr>
              <a:t>the </a:t>
            </a:r>
            <a:r>
              <a:rPr lang="en-CA" b="1" i="1" dirty="0" smtClean="0">
                <a:solidFill>
                  <a:schemeClr val="accent1"/>
                </a:solidFill>
              </a:rPr>
              <a:t>sets</a:t>
            </a:r>
            <a:r>
              <a:rPr lang="en-CA" b="1" dirty="0" smtClean="0">
                <a:solidFill>
                  <a:schemeClr val="accent1"/>
                </a:solidFill>
              </a:rPr>
              <a:t> </a:t>
            </a:r>
            <a:r>
              <a:rPr lang="en-CA" b="1" dirty="0">
                <a:solidFill>
                  <a:schemeClr val="accent1"/>
                </a:solidFill>
              </a:rPr>
              <a:t>of algorithms</a:t>
            </a:r>
            <a:r>
              <a:rPr lang="en-CA" dirty="0"/>
              <a:t> </a:t>
            </a:r>
            <a:r>
              <a:rPr lang="en-CA" dirty="0" smtClean="0"/>
              <a:t/>
            </a:r>
            <a:br>
              <a:rPr lang="en-CA" dirty="0" smtClean="0"/>
            </a:br>
            <a:r>
              <a:rPr lang="en-CA" dirty="0" smtClean="0"/>
              <a:t>described </a:t>
            </a:r>
            <a:r>
              <a:rPr lang="en-CA" dirty="0"/>
              <a:t>by </a:t>
            </a:r>
            <a:r>
              <a:rPr lang="en-CA" dirty="0" smtClean="0"/>
              <a:t>solvers with parameters that are:</a:t>
            </a:r>
          </a:p>
          <a:p>
            <a:pPr lvl="1"/>
            <a:r>
              <a:rPr lang="en-CA" dirty="0" smtClean="0"/>
              <a:t>continuous or discrete</a:t>
            </a:r>
          </a:p>
          <a:p>
            <a:pPr lvl="1"/>
            <a:r>
              <a:rPr lang="en-CA" dirty="0" smtClean="0"/>
              <a:t>ordinal or categorical</a:t>
            </a:r>
          </a:p>
          <a:p>
            <a:pPr lvl="1"/>
            <a:r>
              <a:rPr lang="en-CA" dirty="0" smtClean="0"/>
              <a:t>potentially conditional on the values of other parameters</a:t>
            </a:r>
          </a:p>
          <a:p>
            <a:pPr lvl="1"/>
            <a:endParaRPr lang="en-CA" dirty="0"/>
          </a:p>
          <a:p>
            <a:r>
              <a:rPr lang="en-CA" dirty="0" smtClean="0"/>
              <a:t>We call full parameter instantiations </a:t>
            </a:r>
            <a:br>
              <a:rPr lang="en-CA" dirty="0" smtClean="0"/>
            </a:br>
            <a:r>
              <a:rPr lang="en-CA" dirty="0" smtClean="0"/>
              <a:t>(i.e., runnable algorithms) </a:t>
            </a:r>
            <a:r>
              <a:rPr lang="en-CA" b="1" dirty="0" smtClean="0">
                <a:solidFill>
                  <a:schemeClr val="accent1"/>
                </a:solidFill>
              </a:rPr>
              <a:t>configurations</a:t>
            </a:r>
          </a:p>
          <a:p>
            <a:pPr lvl="3"/>
            <a:endParaRPr lang="en-CA" sz="1200" dirty="0"/>
          </a:p>
        </p:txBody>
      </p:sp>
      <p:sp>
        <p:nvSpPr>
          <p:cNvPr id="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1710520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100" dirty="0" smtClean="0"/>
              <a:t>Previously Unseen Instances </a:t>
            </a:r>
            <a:r>
              <a:rPr lang="en-CA" sz="3100" i="1" dirty="0" smtClean="0"/>
              <a:t>and </a:t>
            </a:r>
            <a:r>
              <a:rPr lang="en-CA" sz="3100" dirty="0" smtClean="0"/>
              <a:t>Configurations</a:t>
            </a:r>
            <a:endParaRPr lang="en-CA" dirty="0"/>
          </a:p>
        </p:txBody>
      </p:sp>
      <p:sp>
        <p:nvSpPr>
          <p:cNvPr id="9" name="Title 1"/>
          <p:cNvSpPr txBox="1">
            <a:spLocks/>
          </p:cNvSpPr>
          <p:nvPr/>
        </p:nvSpPr>
        <p:spPr>
          <a:xfrm>
            <a:off x="-2328" y="857024"/>
            <a:ext cx="9144000" cy="411735"/>
          </a:xfrm>
          <a:prstGeom prst="rect">
            <a:avLst/>
          </a:prstGeom>
          <a:solidFill>
            <a:schemeClr val="accent1">
              <a:lumMod val="20000"/>
              <a:lumOff val="80000"/>
            </a:schemeClr>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dirty="0" smtClean="0"/>
              <a:t>		</a:t>
            </a:r>
            <a:r>
              <a:rPr lang="en-CA" sz="5600" dirty="0" smtClean="0"/>
              <a:t>SAT:</a:t>
            </a:r>
            <a:r>
              <a:rPr lang="en-CA" sz="5600" dirty="0"/>
              <a:t> IBM hardware verification data, SPEAR </a:t>
            </a:r>
            <a:r>
              <a:rPr lang="en-CA" sz="5600" dirty="0" smtClean="0"/>
              <a:t>solver </a:t>
            </a:r>
            <a:endParaRPr lang="en-CA" dirty="0" smtClean="0"/>
          </a:p>
          <a:p>
            <a:pPr algn="l">
              <a:tabLst>
                <a:tab pos="2241550" algn="ctr"/>
                <a:tab pos="6634163" algn="ctr"/>
              </a:tabLst>
            </a:pPr>
            <a:r>
              <a:rPr lang="en-CA" dirty="0"/>
              <a:t>	</a:t>
            </a:r>
            <a:r>
              <a:rPr lang="en-CA" dirty="0" smtClean="0"/>
              <a:t>Linear Regression</a:t>
            </a:r>
            <a:r>
              <a:rPr lang="en-CA" b="0" dirty="0" smtClean="0"/>
              <a:t> (RMSE=0.58)	</a:t>
            </a:r>
            <a:r>
              <a:rPr lang="en-CA" dirty="0" smtClean="0"/>
              <a:t>Random Forest</a:t>
            </a:r>
            <a:r>
              <a:rPr lang="en-CA" b="0" dirty="0" smtClean="0"/>
              <a:t> (RMSE=0.43)</a:t>
            </a:r>
          </a:p>
        </p:txBody>
      </p:sp>
      <p:sp>
        <p:nvSpPr>
          <p:cNvPr id="10" name="Title 1"/>
          <p:cNvSpPr txBox="1">
            <a:spLocks/>
          </p:cNvSpPr>
          <p:nvPr/>
        </p:nvSpPr>
        <p:spPr>
          <a:xfrm>
            <a:off x="1071" y="3881361"/>
            <a:ext cx="9144000" cy="411735"/>
          </a:xfrm>
          <a:prstGeom prst="rect">
            <a:avLst/>
          </a:prstGeom>
          <a:solidFill>
            <a:schemeClr val="accent1">
              <a:lumMod val="20000"/>
              <a:lumOff val="80000"/>
            </a:schemeClr>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dirty="0" smtClean="0"/>
              <a:t>		</a:t>
            </a:r>
            <a:r>
              <a:rPr lang="en-CA" sz="5600" dirty="0" smtClean="0"/>
              <a:t>MIP: </a:t>
            </a:r>
            <a:r>
              <a:rPr lang="en-CA" sz="5600" dirty="0"/>
              <a:t>MIPLIB data, CPLEX 12.1 </a:t>
            </a:r>
            <a:r>
              <a:rPr lang="en-CA" sz="5600" dirty="0" smtClean="0"/>
              <a:t>solver</a:t>
            </a:r>
          </a:p>
          <a:p>
            <a:pPr algn="l">
              <a:tabLst>
                <a:tab pos="2241550" algn="ctr"/>
                <a:tab pos="6634163" algn="ctr"/>
              </a:tabLst>
            </a:pPr>
            <a:r>
              <a:rPr lang="en-CA" dirty="0"/>
              <a:t>	</a:t>
            </a:r>
            <a:r>
              <a:rPr lang="en-CA" dirty="0" smtClean="0"/>
              <a:t>Linear Regression</a:t>
            </a:r>
            <a:r>
              <a:rPr lang="en-CA" b="0" dirty="0" smtClean="0"/>
              <a:t> (RMSE &gt; 1 × 10</a:t>
            </a:r>
            <a:r>
              <a:rPr lang="en-CA" b="0" baseline="30000" dirty="0" smtClean="0"/>
              <a:t>99</a:t>
            </a:r>
            <a:r>
              <a:rPr lang="en-CA" b="0" dirty="0" smtClean="0"/>
              <a:t>)	</a:t>
            </a:r>
            <a:r>
              <a:rPr lang="en-CA" dirty="0" smtClean="0"/>
              <a:t>Random Forest</a:t>
            </a:r>
            <a:r>
              <a:rPr lang="en-CA" b="0" dirty="0" smtClean="0"/>
              <a:t> (RMSE=0.55)</a:t>
            </a:r>
          </a:p>
        </p:txBody>
      </p:sp>
      <p:sp>
        <p:nvSpPr>
          <p:cNvPr id="11" name="Title 1"/>
          <p:cNvSpPr txBox="1">
            <a:spLocks/>
          </p:cNvSpPr>
          <p:nvPr/>
        </p:nvSpPr>
        <p:spPr>
          <a:xfrm>
            <a:off x="2328" y="3708875"/>
            <a:ext cx="9144000" cy="152173"/>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b="0" dirty="0"/>
              <a:t>	</a:t>
            </a:r>
            <a:r>
              <a:rPr lang="en-CA" b="0" dirty="0" smtClean="0"/>
              <a:t>Actual Runtime		Actual Runtime</a:t>
            </a:r>
          </a:p>
        </p:txBody>
      </p:sp>
      <p:sp>
        <p:nvSpPr>
          <p:cNvPr id="12" name="Title 1"/>
          <p:cNvSpPr txBox="1">
            <a:spLocks/>
          </p:cNvSpPr>
          <p:nvPr/>
        </p:nvSpPr>
        <p:spPr>
          <a:xfrm>
            <a:off x="10874" y="6716119"/>
            <a:ext cx="9144000" cy="152173"/>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2241550" algn="ctr"/>
                <a:tab pos="4483100" algn="ctr"/>
                <a:tab pos="6634163" algn="ctr"/>
              </a:tabLst>
            </a:pPr>
            <a:r>
              <a:rPr lang="en-CA" b="0" dirty="0"/>
              <a:t>	</a:t>
            </a:r>
            <a:r>
              <a:rPr lang="en-CA" b="0" dirty="0" smtClean="0"/>
              <a:t>Actual Runtime		Actual Runtime</a:t>
            </a:r>
          </a:p>
        </p:txBody>
      </p:sp>
      <p:sp>
        <p:nvSpPr>
          <p:cNvPr id="13" name="Title 1"/>
          <p:cNvSpPr txBox="1">
            <a:spLocks/>
          </p:cNvSpPr>
          <p:nvPr/>
        </p:nvSpPr>
        <p:spPr>
          <a:xfrm rot="16200000">
            <a:off x="-1918637" y="3888893"/>
            <a:ext cx="5464455" cy="224184"/>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1255713" algn="ctr"/>
                <a:tab pos="4213225" algn="ctr"/>
                <a:tab pos="6634163" algn="ctr"/>
              </a:tabLst>
            </a:pPr>
            <a:r>
              <a:rPr lang="en-CA" b="0" dirty="0" smtClean="0"/>
              <a:t>	Predicted Runtime	Predicted Runtime</a:t>
            </a:r>
          </a:p>
        </p:txBody>
      </p:sp>
      <p:sp>
        <p:nvSpPr>
          <p:cNvPr id="14" name="Title 1"/>
          <p:cNvSpPr txBox="1">
            <a:spLocks/>
          </p:cNvSpPr>
          <p:nvPr/>
        </p:nvSpPr>
        <p:spPr>
          <a:xfrm rot="16200000">
            <a:off x="2519768" y="3888896"/>
            <a:ext cx="5464455" cy="224184"/>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spcBef>
                <a:spcPts val="200"/>
              </a:spcBef>
              <a:spcAft>
                <a:spcPts val="200"/>
              </a:spcAft>
              <a:tabLst>
                <a:tab pos="1255713" algn="ctr"/>
                <a:tab pos="4213225" algn="ctr"/>
                <a:tab pos="6634163" algn="ctr"/>
              </a:tabLst>
            </a:pPr>
            <a:r>
              <a:rPr lang="en-CA" b="0" dirty="0" smtClean="0"/>
              <a:t>	Predicted Runtime	Predicted Runtime</a:t>
            </a:r>
          </a:p>
        </p:txBody>
      </p:sp>
      <p:graphicFrame>
        <p:nvGraphicFramePr>
          <p:cNvPr id="15" name="Object 14"/>
          <p:cNvGraphicFramePr>
            <a:graphicFrameLocks noChangeAspect="1"/>
          </p:cNvGraphicFramePr>
          <p:nvPr>
            <p:extLst>
              <p:ext uri="{D42A27DB-BD31-4B8C-83A1-F6EECF244321}">
                <p14:modId xmlns:p14="http://schemas.microsoft.com/office/powerpoint/2010/main" val="1891983992"/>
              </p:ext>
            </p:extLst>
          </p:nvPr>
        </p:nvGraphicFramePr>
        <p:xfrm>
          <a:off x="971600" y="4293096"/>
          <a:ext cx="2749975" cy="2420863"/>
        </p:xfrm>
        <a:graphic>
          <a:graphicData uri="http://schemas.openxmlformats.org/presentationml/2006/ole">
            <mc:AlternateContent xmlns:mc="http://schemas.openxmlformats.org/markup-compatibility/2006">
              <mc:Choice xmlns:v="urn:schemas-microsoft-com:vml" Requires="v">
                <p:oleObj spid="_x0000_s59858" name="Acrobat Document" r:id="rId3" imgW="3055528" imgH="2689848" progId="AcroExch.Document.7">
                  <p:embed/>
                </p:oleObj>
              </mc:Choice>
              <mc:Fallback>
                <p:oleObj name="Acrobat Document" r:id="rId3" imgW="3055528" imgH="2689848" progId="AcroExch.Document.7">
                  <p:embed/>
                  <p:pic>
                    <p:nvPicPr>
                      <p:cNvPr id="0" name=""/>
                      <p:cNvPicPr/>
                      <p:nvPr/>
                    </p:nvPicPr>
                    <p:blipFill>
                      <a:blip r:embed="rId4"/>
                      <a:stretch>
                        <a:fillRect/>
                      </a:stretch>
                    </p:blipFill>
                    <p:spPr>
                      <a:xfrm>
                        <a:off x="971600" y="4293096"/>
                        <a:ext cx="2749975" cy="2420863"/>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015723377"/>
              </p:ext>
            </p:extLst>
          </p:nvPr>
        </p:nvGraphicFramePr>
        <p:xfrm>
          <a:off x="5364088" y="4293099"/>
          <a:ext cx="2749975" cy="2420863"/>
        </p:xfrm>
        <a:graphic>
          <a:graphicData uri="http://schemas.openxmlformats.org/presentationml/2006/ole">
            <mc:AlternateContent xmlns:mc="http://schemas.openxmlformats.org/markup-compatibility/2006">
              <mc:Choice xmlns:v="urn:schemas-microsoft-com:vml" Requires="v">
                <p:oleObj spid="_x0000_s59859" name="Acrobat Document" r:id="rId5" imgW="3055528" imgH="2689848" progId="AcroExch.Document.7">
                  <p:embed/>
                </p:oleObj>
              </mc:Choice>
              <mc:Fallback>
                <p:oleObj name="Acrobat Document" r:id="rId5" imgW="3055528" imgH="2689848" progId="AcroExch.Document.7">
                  <p:embed/>
                  <p:pic>
                    <p:nvPicPr>
                      <p:cNvPr id="0" name=""/>
                      <p:cNvPicPr/>
                      <p:nvPr/>
                    </p:nvPicPr>
                    <p:blipFill>
                      <a:blip r:embed="rId6"/>
                      <a:stretch>
                        <a:fillRect/>
                      </a:stretch>
                    </p:blipFill>
                    <p:spPr>
                      <a:xfrm>
                        <a:off x="5364088" y="4293099"/>
                        <a:ext cx="2749975" cy="242086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035572594"/>
              </p:ext>
            </p:extLst>
          </p:nvPr>
        </p:nvGraphicFramePr>
        <p:xfrm>
          <a:off x="971600" y="1268760"/>
          <a:ext cx="2749975" cy="2420863"/>
        </p:xfrm>
        <a:graphic>
          <a:graphicData uri="http://schemas.openxmlformats.org/presentationml/2006/ole">
            <mc:AlternateContent xmlns:mc="http://schemas.openxmlformats.org/markup-compatibility/2006">
              <mc:Choice xmlns:v="urn:schemas-microsoft-com:vml" Requires="v">
                <p:oleObj spid="_x0000_s59860" name="Acrobat Document" r:id="rId7" imgW="3055528" imgH="2689848" progId="AcroExch.Document.7">
                  <p:embed/>
                </p:oleObj>
              </mc:Choice>
              <mc:Fallback>
                <p:oleObj name="Acrobat Document" r:id="rId7" imgW="3055528" imgH="2689848" progId="AcroExch.Document.7">
                  <p:embed/>
                  <p:pic>
                    <p:nvPicPr>
                      <p:cNvPr id="0" name=""/>
                      <p:cNvPicPr/>
                      <p:nvPr/>
                    </p:nvPicPr>
                    <p:blipFill>
                      <a:blip r:embed="rId8"/>
                      <a:stretch>
                        <a:fillRect/>
                      </a:stretch>
                    </p:blipFill>
                    <p:spPr>
                      <a:xfrm>
                        <a:off x="971600" y="1268760"/>
                        <a:ext cx="2749975" cy="242086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389482926"/>
              </p:ext>
            </p:extLst>
          </p:nvPr>
        </p:nvGraphicFramePr>
        <p:xfrm>
          <a:off x="5364089" y="1268760"/>
          <a:ext cx="2749975" cy="2420863"/>
        </p:xfrm>
        <a:graphic>
          <a:graphicData uri="http://schemas.openxmlformats.org/presentationml/2006/ole">
            <mc:AlternateContent xmlns:mc="http://schemas.openxmlformats.org/markup-compatibility/2006">
              <mc:Choice xmlns:v="urn:schemas-microsoft-com:vml" Requires="v">
                <p:oleObj spid="_x0000_s59861" name="Acrobat Document" r:id="rId9" imgW="3055528" imgH="2689848" progId="AcroExch.Document.7">
                  <p:embed/>
                </p:oleObj>
              </mc:Choice>
              <mc:Fallback>
                <p:oleObj name="Acrobat Document" r:id="rId9" imgW="3055528" imgH="2689848" progId="AcroExch.Document.7">
                  <p:embed/>
                  <p:pic>
                    <p:nvPicPr>
                      <p:cNvPr id="0" name=""/>
                      <p:cNvPicPr/>
                      <p:nvPr/>
                    </p:nvPicPr>
                    <p:blipFill>
                      <a:blip r:embed="rId10"/>
                      <a:stretch>
                        <a:fillRect/>
                      </a:stretch>
                    </p:blipFill>
                    <p:spPr>
                      <a:xfrm>
                        <a:off x="5364089" y="1268760"/>
                        <a:ext cx="2749975" cy="2420863"/>
                      </a:xfrm>
                      <a:prstGeom prst="rect">
                        <a:avLst/>
                      </a:prstGeom>
                    </p:spPr>
                  </p:pic>
                </p:oleObj>
              </mc:Fallback>
            </mc:AlternateContent>
          </a:graphicData>
        </a:graphic>
      </p:graphicFrame>
      <p:sp>
        <p:nvSpPr>
          <p:cNvPr id="19"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5528548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5" y="2204865"/>
            <a:ext cx="3519389" cy="273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4000" dirty="0" smtClean="0"/>
              <a:t>Scaling with Number of Data Points</a:t>
            </a:r>
            <a:endParaRPr lang="en-US" sz="4000" dirty="0"/>
          </a:p>
        </p:txBody>
      </p:sp>
      <p:sp>
        <p:nvSpPr>
          <p:cNvPr id="4" name="Content Placeholder 3"/>
          <p:cNvSpPr>
            <a:spLocks noGrp="1"/>
          </p:cNvSpPr>
          <p:nvPr>
            <p:ph idx="1"/>
          </p:nvPr>
        </p:nvSpPr>
        <p:spPr>
          <a:xfrm>
            <a:off x="1403648" y="764704"/>
            <a:ext cx="6207856" cy="648072"/>
          </a:xfrm>
        </p:spPr>
        <p:txBody>
          <a:bodyPr>
            <a:normAutofit/>
          </a:bodyPr>
          <a:lstStyle/>
          <a:p>
            <a:pPr marL="0" indent="0">
              <a:buNone/>
            </a:pPr>
            <a:r>
              <a:rPr lang="en-US" sz="2400" dirty="0" smtClean="0"/>
              <a:t>(Testing on unseen instances and configurations)</a:t>
            </a:r>
            <a:endParaRPr lang="en-CA" sz="2400" b="1" dirty="0">
              <a:solidFill>
                <a:schemeClr val="accent1"/>
              </a:solidFill>
            </a:endParaRPr>
          </a:p>
        </p:txBody>
      </p:sp>
      <p:pic>
        <p:nvPicPr>
          <p:cNvPr id="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3466" y="2224609"/>
            <a:ext cx="3519389" cy="271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ontent Placeholder 5"/>
          <p:cNvSpPr txBox="1">
            <a:spLocks/>
          </p:cNvSpPr>
          <p:nvPr/>
        </p:nvSpPr>
        <p:spPr>
          <a:xfrm>
            <a:off x="323528" y="4941168"/>
            <a:ext cx="4464496" cy="36004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a:buFontTx/>
              <a:buNone/>
            </a:pPr>
            <a:r>
              <a:rPr lang="en-US" dirty="0" smtClean="0"/>
              <a:t>SPEAR on</a:t>
            </a:r>
            <a:br>
              <a:rPr lang="en-US" dirty="0" smtClean="0"/>
            </a:br>
            <a:r>
              <a:rPr lang="en-US" dirty="0" smtClean="0"/>
              <a:t>bounded </a:t>
            </a:r>
            <a:r>
              <a:rPr lang="en-US" dirty="0"/>
              <a:t>model </a:t>
            </a:r>
            <a:r>
              <a:rPr lang="en-US" dirty="0" smtClean="0"/>
              <a:t>checking</a:t>
            </a:r>
            <a:br>
              <a:rPr lang="en-US" dirty="0" smtClean="0"/>
            </a:br>
            <a:r>
              <a:rPr lang="en-US" dirty="0" smtClean="0"/>
              <a:t>instances</a:t>
            </a:r>
            <a:endParaRPr lang="en-US" dirty="0"/>
          </a:p>
        </p:txBody>
      </p:sp>
      <p:sp>
        <p:nvSpPr>
          <p:cNvPr id="27" name="Content Placeholder 5"/>
          <p:cNvSpPr txBox="1">
            <a:spLocks/>
          </p:cNvSpPr>
          <p:nvPr/>
        </p:nvSpPr>
        <p:spPr>
          <a:xfrm>
            <a:off x="5220072" y="4941168"/>
            <a:ext cx="3168352" cy="36004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a:buFontTx/>
              <a:buNone/>
            </a:pPr>
            <a:r>
              <a:rPr lang="en-US" dirty="0" smtClean="0"/>
              <a:t>CPLEX on</a:t>
            </a:r>
            <a:br>
              <a:rPr lang="en-US" dirty="0" smtClean="0"/>
            </a:br>
            <a:r>
              <a:rPr lang="en-US" dirty="0" smtClean="0"/>
              <a:t>wildlife corridor instances</a:t>
            </a:r>
            <a:endParaRPr lang="en-US" dirty="0"/>
          </a:p>
        </p:txBody>
      </p:sp>
      <p:cxnSp>
        <p:nvCxnSpPr>
          <p:cNvPr id="29" name="Straight Arrow Connector 28"/>
          <p:cNvCxnSpPr/>
          <p:nvPr/>
        </p:nvCxnSpPr>
        <p:spPr>
          <a:xfrm flipH="1" flipV="1">
            <a:off x="1835696" y="3275403"/>
            <a:ext cx="432047" cy="3336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3"/>
          <p:cNvSpPr txBox="1">
            <a:spLocks noChangeArrowheads="1"/>
          </p:cNvSpPr>
          <p:nvPr/>
        </p:nvSpPr>
        <p:spPr bwMode="auto">
          <a:xfrm>
            <a:off x="6310280" y="1844824"/>
            <a:ext cx="1358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mr10"/>
                <a:cs typeface="Arial" charset="0"/>
              </a:defRPr>
            </a:lvl1pPr>
            <a:lvl2pPr marL="742950" indent="-285750" eaLnBrk="0" hangingPunct="0">
              <a:defRPr>
                <a:solidFill>
                  <a:schemeClr val="tx1"/>
                </a:solidFill>
                <a:latin typeface="cmr10"/>
                <a:cs typeface="Arial" charset="0"/>
              </a:defRPr>
            </a:lvl2pPr>
            <a:lvl3pPr marL="1143000" indent="-228600" eaLnBrk="0" hangingPunct="0">
              <a:defRPr>
                <a:solidFill>
                  <a:schemeClr val="tx1"/>
                </a:solidFill>
                <a:latin typeface="cmr10"/>
                <a:cs typeface="Arial" charset="0"/>
              </a:defRPr>
            </a:lvl3pPr>
            <a:lvl4pPr marL="1600200" indent="-228600" eaLnBrk="0" hangingPunct="0">
              <a:defRPr>
                <a:solidFill>
                  <a:schemeClr val="tx1"/>
                </a:solidFill>
                <a:latin typeface="cmr10"/>
                <a:cs typeface="Arial" charset="0"/>
              </a:defRPr>
            </a:lvl4pPr>
            <a:lvl5pPr marL="2057400" indent="-228600" eaLnBrk="0" hangingPunct="0">
              <a:defRPr>
                <a:solidFill>
                  <a:schemeClr val="tx1"/>
                </a:solidFill>
                <a:latin typeface="cmr10"/>
                <a:cs typeface="Arial" charset="0"/>
              </a:defRPr>
            </a:lvl5pPr>
            <a:lvl6pPr marL="2514600" indent="-228600" eaLnBrk="0" fontAlgn="base" hangingPunct="0">
              <a:spcBef>
                <a:spcPct val="0"/>
              </a:spcBef>
              <a:spcAft>
                <a:spcPct val="0"/>
              </a:spcAft>
              <a:defRPr>
                <a:solidFill>
                  <a:schemeClr val="tx1"/>
                </a:solidFill>
                <a:latin typeface="cmr10"/>
                <a:cs typeface="Arial" charset="0"/>
              </a:defRPr>
            </a:lvl6pPr>
            <a:lvl7pPr marL="2971800" indent="-228600" eaLnBrk="0" fontAlgn="base" hangingPunct="0">
              <a:spcBef>
                <a:spcPct val="0"/>
              </a:spcBef>
              <a:spcAft>
                <a:spcPct val="0"/>
              </a:spcAft>
              <a:defRPr>
                <a:solidFill>
                  <a:schemeClr val="tx1"/>
                </a:solidFill>
                <a:latin typeface="cmr10"/>
                <a:cs typeface="Arial" charset="0"/>
              </a:defRPr>
            </a:lvl7pPr>
            <a:lvl8pPr marL="3429000" indent="-228600" eaLnBrk="0" fontAlgn="base" hangingPunct="0">
              <a:spcBef>
                <a:spcPct val="0"/>
              </a:spcBef>
              <a:spcAft>
                <a:spcPct val="0"/>
              </a:spcAft>
              <a:defRPr>
                <a:solidFill>
                  <a:schemeClr val="tx1"/>
                </a:solidFill>
                <a:latin typeface="cmr10"/>
                <a:cs typeface="Arial" charset="0"/>
              </a:defRPr>
            </a:lvl8pPr>
            <a:lvl9pPr marL="3886200" indent="-228600" eaLnBrk="0" fontAlgn="base" hangingPunct="0">
              <a:spcBef>
                <a:spcPct val="0"/>
              </a:spcBef>
              <a:spcAft>
                <a:spcPct val="0"/>
              </a:spcAft>
              <a:defRPr>
                <a:solidFill>
                  <a:schemeClr val="tx1"/>
                </a:solidFill>
                <a:latin typeface="cmr10"/>
                <a:cs typeface="Arial" charset="0"/>
              </a:defRPr>
            </a:lvl9pPr>
          </a:lstStyle>
          <a:p>
            <a:pPr eaLnBrk="1" hangingPunct="1"/>
            <a:r>
              <a:rPr lang="en-US" sz="1400" dirty="0" smtClean="0">
                <a:solidFill>
                  <a:srgbClr val="FF0000"/>
                </a:solidFill>
              </a:rPr>
              <a:t>Random forest</a:t>
            </a:r>
            <a:endParaRPr lang="en-CA" sz="1400" dirty="0">
              <a:solidFill>
                <a:srgbClr val="FF0000"/>
              </a:solidFill>
            </a:endParaRPr>
          </a:p>
        </p:txBody>
      </p:sp>
      <p:sp>
        <p:nvSpPr>
          <p:cNvPr id="31" name="TextBox 23"/>
          <p:cNvSpPr txBox="1">
            <a:spLocks noChangeArrowheads="1"/>
          </p:cNvSpPr>
          <p:nvPr/>
        </p:nvSpPr>
        <p:spPr bwMode="auto">
          <a:xfrm>
            <a:off x="2123727" y="3481844"/>
            <a:ext cx="1050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mr10"/>
                <a:cs typeface="Arial" charset="0"/>
              </a:defRPr>
            </a:lvl1pPr>
            <a:lvl2pPr marL="742950" indent="-285750" eaLnBrk="0" hangingPunct="0">
              <a:defRPr>
                <a:solidFill>
                  <a:schemeClr val="tx1"/>
                </a:solidFill>
                <a:latin typeface="cmr10"/>
                <a:cs typeface="Arial" charset="0"/>
              </a:defRPr>
            </a:lvl2pPr>
            <a:lvl3pPr marL="1143000" indent="-228600" eaLnBrk="0" hangingPunct="0">
              <a:defRPr>
                <a:solidFill>
                  <a:schemeClr val="tx1"/>
                </a:solidFill>
                <a:latin typeface="cmr10"/>
                <a:cs typeface="Arial" charset="0"/>
              </a:defRPr>
            </a:lvl3pPr>
            <a:lvl4pPr marL="1600200" indent="-228600" eaLnBrk="0" hangingPunct="0">
              <a:defRPr>
                <a:solidFill>
                  <a:schemeClr val="tx1"/>
                </a:solidFill>
                <a:latin typeface="cmr10"/>
                <a:cs typeface="Arial" charset="0"/>
              </a:defRPr>
            </a:lvl4pPr>
            <a:lvl5pPr marL="2057400" indent="-228600" eaLnBrk="0" hangingPunct="0">
              <a:defRPr>
                <a:solidFill>
                  <a:schemeClr val="tx1"/>
                </a:solidFill>
                <a:latin typeface="cmr10"/>
                <a:cs typeface="Arial" charset="0"/>
              </a:defRPr>
            </a:lvl5pPr>
            <a:lvl6pPr marL="2514600" indent="-228600" eaLnBrk="0" fontAlgn="base" hangingPunct="0">
              <a:spcBef>
                <a:spcPct val="0"/>
              </a:spcBef>
              <a:spcAft>
                <a:spcPct val="0"/>
              </a:spcAft>
              <a:defRPr>
                <a:solidFill>
                  <a:schemeClr val="tx1"/>
                </a:solidFill>
                <a:latin typeface="cmr10"/>
                <a:cs typeface="Arial" charset="0"/>
              </a:defRPr>
            </a:lvl6pPr>
            <a:lvl7pPr marL="2971800" indent="-228600" eaLnBrk="0" fontAlgn="base" hangingPunct="0">
              <a:spcBef>
                <a:spcPct val="0"/>
              </a:spcBef>
              <a:spcAft>
                <a:spcPct val="0"/>
              </a:spcAft>
              <a:defRPr>
                <a:solidFill>
                  <a:schemeClr val="tx1"/>
                </a:solidFill>
                <a:latin typeface="cmr10"/>
                <a:cs typeface="Arial" charset="0"/>
              </a:defRPr>
            </a:lvl7pPr>
            <a:lvl8pPr marL="3429000" indent="-228600" eaLnBrk="0" fontAlgn="base" hangingPunct="0">
              <a:spcBef>
                <a:spcPct val="0"/>
              </a:spcBef>
              <a:spcAft>
                <a:spcPct val="0"/>
              </a:spcAft>
              <a:defRPr>
                <a:solidFill>
                  <a:schemeClr val="tx1"/>
                </a:solidFill>
                <a:latin typeface="cmr10"/>
                <a:cs typeface="Arial" charset="0"/>
              </a:defRPr>
            </a:lvl8pPr>
            <a:lvl9pPr marL="3886200" indent="-228600" eaLnBrk="0" fontAlgn="base" hangingPunct="0">
              <a:spcBef>
                <a:spcPct val="0"/>
              </a:spcBef>
              <a:spcAft>
                <a:spcPct val="0"/>
              </a:spcAft>
              <a:defRPr>
                <a:solidFill>
                  <a:schemeClr val="tx1"/>
                </a:solidFill>
                <a:latin typeface="cmr10"/>
                <a:cs typeface="Arial" charset="0"/>
              </a:defRPr>
            </a:lvl9pPr>
          </a:lstStyle>
          <a:p>
            <a:pPr algn="ctr" eaLnBrk="1" hangingPunct="1"/>
            <a:r>
              <a:rPr lang="en-US" sz="1400" dirty="0" smtClean="0">
                <a:solidFill>
                  <a:srgbClr val="FF0000"/>
                </a:solidFill>
              </a:rPr>
              <a:t> Ridge </a:t>
            </a:r>
          </a:p>
          <a:p>
            <a:pPr algn="ctr" eaLnBrk="1" hangingPunct="1"/>
            <a:r>
              <a:rPr lang="en-US" sz="1400" dirty="0" smtClean="0">
                <a:solidFill>
                  <a:srgbClr val="FF0000"/>
                </a:solidFill>
              </a:rPr>
              <a:t>regression</a:t>
            </a:r>
            <a:endParaRPr lang="en-CA" sz="1400" dirty="0">
              <a:solidFill>
                <a:srgbClr val="FF0000"/>
              </a:solidFill>
            </a:endParaRPr>
          </a:p>
        </p:txBody>
      </p:sp>
      <p:sp>
        <p:nvSpPr>
          <p:cNvPr id="35" name="TextBox 23"/>
          <p:cNvSpPr txBox="1">
            <a:spLocks noChangeArrowheads="1"/>
          </p:cNvSpPr>
          <p:nvPr/>
        </p:nvSpPr>
        <p:spPr bwMode="auto">
          <a:xfrm>
            <a:off x="2123728" y="1772816"/>
            <a:ext cx="1358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mr10"/>
                <a:cs typeface="Arial" charset="0"/>
              </a:defRPr>
            </a:lvl1pPr>
            <a:lvl2pPr marL="742950" indent="-285750" eaLnBrk="0" hangingPunct="0">
              <a:defRPr>
                <a:solidFill>
                  <a:schemeClr val="tx1"/>
                </a:solidFill>
                <a:latin typeface="cmr10"/>
                <a:cs typeface="Arial" charset="0"/>
              </a:defRPr>
            </a:lvl2pPr>
            <a:lvl3pPr marL="1143000" indent="-228600" eaLnBrk="0" hangingPunct="0">
              <a:defRPr>
                <a:solidFill>
                  <a:schemeClr val="tx1"/>
                </a:solidFill>
                <a:latin typeface="cmr10"/>
                <a:cs typeface="Arial" charset="0"/>
              </a:defRPr>
            </a:lvl3pPr>
            <a:lvl4pPr marL="1600200" indent="-228600" eaLnBrk="0" hangingPunct="0">
              <a:defRPr>
                <a:solidFill>
                  <a:schemeClr val="tx1"/>
                </a:solidFill>
                <a:latin typeface="cmr10"/>
                <a:cs typeface="Arial" charset="0"/>
              </a:defRPr>
            </a:lvl4pPr>
            <a:lvl5pPr marL="2057400" indent="-228600" eaLnBrk="0" hangingPunct="0">
              <a:defRPr>
                <a:solidFill>
                  <a:schemeClr val="tx1"/>
                </a:solidFill>
                <a:latin typeface="cmr10"/>
                <a:cs typeface="Arial" charset="0"/>
              </a:defRPr>
            </a:lvl5pPr>
            <a:lvl6pPr marL="2514600" indent="-228600" eaLnBrk="0" fontAlgn="base" hangingPunct="0">
              <a:spcBef>
                <a:spcPct val="0"/>
              </a:spcBef>
              <a:spcAft>
                <a:spcPct val="0"/>
              </a:spcAft>
              <a:defRPr>
                <a:solidFill>
                  <a:schemeClr val="tx1"/>
                </a:solidFill>
                <a:latin typeface="cmr10"/>
                <a:cs typeface="Arial" charset="0"/>
              </a:defRPr>
            </a:lvl6pPr>
            <a:lvl7pPr marL="2971800" indent="-228600" eaLnBrk="0" fontAlgn="base" hangingPunct="0">
              <a:spcBef>
                <a:spcPct val="0"/>
              </a:spcBef>
              <a:spcAft>
                <a:spcPct val="0"/>
              </a:spcAft>
              <a:defRPr>
                <a:solidFill>
                  <a:schemeClr val="tx1"/>
                </a:solidFill>
                <a:latin typeface="cmr10"/>
                <a:cs typeface="Arial" charset="0"/>
              </a:defRPr>
            </a:lvl7pPr>
            <a:lvl8pPr marL="3429000" indent="-228600" eaLnBrk="0" fontAlgn="base" hangingPunct="0">
              <a:spcBef>
                <a:spcPct val="0"/>
              </a:spcBef>
              <a:spcAft>
                <a:spcPct val="0"/>
              </a:spcAft>
              <a:defRPr>
                <a:solidFill>
                  <a:schemeClr val="tx1"/>
                </a:solidFill>
                <a:latin typeface="cmr10"/>
                <a:cs typeface="Arial" charset="0"/>
              </a:defRPr>
            </a:lvl8pPr>
            <a:lvl9pPr marL="3886200" indent="-228600" eaLnBrk="0" fontAlgn="base" hangingPunct="0">
              <a:spcBef>
                <a:spcPct val="0"/>
              </a:spcBef>
              <a:spcAft>
                <a:spcPct val="0"/>
              </a:spcAft>
              <a:defRPr>
                <a:solidFill>
                  <a:schemeClr val="tx1"/>
                </a:solidFill>
                <a:latin typeface="cmr10"/>
                <a:cs typeface="Arial" charset="0"/>
              </a:defRPr>
            </a:lvl9pPr>
          </a:lstStyle>
          <a:p>
            <a:pPr eaLnBrk="1" hangingPunct="1"/>
            <a:r>
              <a:rPr lang="en-US" sz="1400" dirty="0" smtClean="0">
                <a:solidFill>
                  <a:srgbClr val="FF0000"/>
                </a:solidFill>
              </a:rPr>
              <a:t>Random forest</a:t>
            </a:r>
            <a:endParaRPr lang="en-CA" sz="1400" dirty="0">
              <a:solidFill>
                <a:srgbClr val="FF0000"/>
              </a:solidFill>
            </a:endParaRPr>
          </a:p>
        </p:txBody>
      </p:sp>
      <p:cxnSp>
        <p:nvCxnSpPr>
          <p:cNvPr id="49" name="Straight Arrow Connector 48"/>
          <p:cNvCxnSpPr/>
          <p:nvPr/>
        </p:nvCxnSpPr>
        <p:spPr>
          <a:xfrm>
            <a:off x="3152928" y="2080593"/>
            <a:ext cx="698992" cy="2682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380312" y="3419419"/>
            <a:ext cx="504056" cy="4680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23"/>
          <p:cNvSpPr txBox="1">
            <a:spLocks noChangeArrowheads="1"/>
          </p:cNvSpPr>
          <p:nvPr/>
        </p:nvSpPr>
        <p:spPr bwMode="auto">
          <a:xfrm>
            <a:off x="6575705" y="3841884"/>
            <a:ext cx="9909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mr10"/>
                <a:cs typeface="Arial" charset="0"/>
              </a:defRPr>
            </a:lvl1pPr>
            <a:lvl2pPr marL="742950" indent="-285750" eaLnBrk="0" hangingPunct="0">
              <a:defRPr>
                <a:solidFill>
                  <a:schemeClr val="tx1"/>
                </a:solidFill>
                <a:latin typeface="cmr10"/>
                <a:cs typeface="Arial" charset="0"/>
              </a:defRPr>
            </a:lvl2pPr>
            <a:lvl3pPr marL="1143000" indent="-228600" eaLnBrk="0" hangingPunct="0">
              <a:defRPr>
                <a:solidFill>
                  <a:schemeClr val="tx1"/>
                </a:solidFill>
                <a:latin typeface="cmr10"/>
                <a:cs typeface="Arial" charset="0"/>
              </a:defRPr>
            </a:lvl3pPr>
            <a:lvl4pPr marL="1600200" indent="-228600" eaLnBrk="0" hangingPunct="0">
              <a:defRPr>
                <a:solidFill>
                  <a:schemeClr val="tx1"/>
                </a:solidFill>
                <a:latin typeface="cmr10"/>
                <a:cs typeface="Arial" charset="0"/>
              </a:defRPr>
            </a:lvl4pPr>
            <a:lvl5pPr marL="2057400" indent="-228600" eaLnBrk="0" hangingPunct="0">
              <a:defRPr>
                <a:solidFill>
                  <a:schemeClr val="tx1"/>
                </a:solidFill>
                <a:latin typeface="cmr10"/>
                <a:cs typeface="Arial" charset="0"/>
              </a:defRPr>
            </a:lvl5pPr>
            <a:lvl6pPr marL="2514600" indent="-228600" eaLnBrk="0" fontAlgn="base" hangingPunct="0">
              <a:spcBef>
                <a:spcPct val="0"/>
              </a:spcBef>
              <a:spcAft>
                <a:spcPct val="0"/>
              </a:spcAft>
              <a:defRPr>
                <a:solidFill>
                  <a:schemeClr val="tx1"/>
                </a:solidFill>
                <a:latin typeface="cmr10"/>
                <a:cs typeface="Arial" charset="0"/>
              </a:defRPr>
            </a:lvl6pPr>
            <a:lvl7pPr marL="2971800" indent="-228600" eaLnBrk="0" fontAlgn="base" hangingPunct="0">
              <a:spcBef>
                <a:spcPct val="0"/>
              </a:spcBef>
              <a:spcAft>
                <a:spcPct val="0"/>
              </a:spcAft>
              <a:defRPr>
                <a:solidFill>
                  <a:schemeClr val="tx1"/>
                </a:solidFill>
                <a:latin typeface="cmr10"/>
                <a:cs typeface="Arial" charset="0"/>
              </a:defRPr>
            </a:lvl7pPr>
            <a:lvl8pPr marL="3429000" indent="-228600" eaLnBrk="0" fontAlgn="base" hangingPunct="0">
              <a:spcBef>
                <a:spcPct val="0"/>
              </a:spcBef>
              <a:spcAft>
                <a:spcPct val="0"/>
              </a:spcAft>
              <a:defRPr>
                <a:solidFill>
                  <a:schemeClr val="tx1"/>
                </a:solidFill>
                <a:latin typeface="cmr10"/>
                <a:cs typeface="Arial" charset="0"/>
              </a:defRPr>
            </a:lvl8pPr>
            <a:lvl9pPr marL="3886200" indent="-228600" eaLnBrk="0" fontAlgn="base" hangingPunct="0">
              <a:spcBef>
                <a:spcPct val="0"/>
              </a:spcBef>
              <a:spcAft>
                <a:spcPct val="0"/>
              </a:spcAft>
              <a:defRPr>
                <a:solidFill>
                  <a:schemeClr val="tx1"/>
                </a:solidFill>
                <a:latin typeface="cmr10"/>
                <a:cs typeface="Arial" charset="0"/>
              </a:defRPr>
            </a:lvl9pPr>
          </a:lstStyle>
          <a:p>
            <a:pPr algn="ctr" eaLnBrk="1" hangingPunct="1"/>
            <a:r>
              <a:rPr lang="en-US" sz="1400" dirty="0" smtClean="0">
                <a:solidFill>
                  <a:srgbClr val="FF0000"/>
                </a:solidFill>
              </a:rPr>
              <a:t>Projected </a:t>
            </a:r>
            <a:br>
              <a:rPr lang="en-US" sz="1400" dirty="0" smtClean="0">
                <a:solidFill>
                  <a:srgbClr val="FF0000"/>
                </a:solidFill>
              </a:rPr>
            </a:br>
            <a:r>
              <a:rPr lang="en-US" sz="1400" dirty="0" smtClean="0">
                <a:solidFill>
                  <a:srgbClr val="FF0000"/>
                </a:solidFill>
              </a:rPr>
              <a:t>process</a:t>
            </a:r>
            <a:endParaRPr lang="en-CA" sz="1400" dirty="0">
              <a:solidFill>
                <a:srgbClr val="FF0000"/>
              </a:solidFill>
            </a:endParaRPr>
          </a:p>
        </p:txBody>
      </p:sp>
      <p:cxnSp>
        <p:nvCxnSpPr>
          <p:cNvPr id="52" name="Straight Arrow Connector 51"/>
          <p:cNvCxnSpPr/>
          <p:nvPr/>
        </p:nvCxnSpPr>
        <p:spPr>
          <a:xfrm>
            <a:off x="7359225" y="2152601"/>
            <a:ext cx="813175" cy="41230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6491671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4644008" y="2822674"/>
            <a:ext cx="4271392" cy="3381126"/>
            <a:chOff x="4644008" y="2712170"/>
            <a:chExt cx="4271392" cy="3381126"/>
          </a:xfrm>
        </p:grpSpPr>
        <p:sp>
          <p:nvSpPr>
            <p:cNvPr id="46" name="Content Placeholder 2"/>
            <p:cNvSpPr txBox="1">
              <a:spLocks/>
            </p:cNvSpPr>
            <p:nvPr/>
          </p:nvSpPr>
          <p:spPr bwMode="auto">
            <a:xfrm>
              <a:off x="4644008" y="5297958"/>
              <a:ext cx="4271392" cy="795338"/>
            </a:xfrm>
            <a:prstGeom prst="rect">
              <a:avLst/>
            </a:prstGeom>
            <a:noFill/>
            <a:ln>
              <a:noFill/>
            </a:ln>
            <a:effectLst/>
            <a:extLst/>
          </p:spPr>
          <p:txBody>
            <a:bodyPr/>
            <a:lstStyle/>
            <a:p>
              <a:pPr marL="342900" indent="-342900" eaLnBrk="0" hangingPunct="0">
                <a:spcBef>
                  <a:spcPct val="20000"/>
                </a:spcBef>
                <a:defRPr/>
              </a:pPr>
              <a:r>
                <a:rPr lang="en-US" sz="2000" b="1" kern="0" dirty="0">
                  <a:solidFill>
                    <a:schemeClr val="accent1"/>
                  </a:solidFill>
                  <a:latin typeface="Arial" pitchFamily="34" charset="0"/>
                  <a:cs typeface="Arial" pitchFamily="34" charset="0"/>
                </a:rPr>
                <a:t>Predicted </a:t>
              </a:r>
              <a:r>
                <a:rPr lang="en-US" sz="2000" kern="0" dirty="0" smtClean="0">
                  <a:latin typeface="Arial" pitchFamily="34" charset="0"/>
                  <a:cs typeface="Arial" pitchFamily="34" charset="0"/>
                </a:rPr>
                <a:t>runtime (</a:t>
              </a:r>
              <a:r>
                <a:rPr lang="en-US" sz="2000" kern="0" dirty="0" smtClean="0">
                  <a:solidFill>
                    <a:srgbClr val="FF0000"/>
                  </a:solidFill>
                  <a:latin typeface="Arial" pitchFamily="34" charset="0"/>
                  <a:cs typeface="Arial" pitchFamily="34" charset="0"/>
                </a:rPr>
                <a:t>random forest</a:t>
              </a:r>
              <a:r>
                <a:rPr lang="en-US" sz="2000" kern="0" dirty="0" smtClean="0">
                  <a:latin typeface="Arial" pitchFamily="34" charset="0"/>
                  <a:cs typeface="Arial" pitchFamily="34" charset="0"/>
                </a:rPr>
                <a:t>)</a:t>
              </a:r>
              <a:endParaRPr lang="en-US" kern="0" dirty="0">
                <a:latin typeface="Arial" pitchFamily="34" charset="0"/>
                <a:cs typeface="Arial" pitchFamily="34" charset="0"/>
              </a:endParaRPr>
            </a:p>
          </p:txBody>
        </p:sp>
        <p:pic>
          <p:nvPicPr>
            <p:cNvPr id="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521" y="2712170"/>
              <a:ext cx="3362895" cy="254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2" name="Group 41"/>
          <p:cNvGrpSpPr/>
          <p:nvPr/>
        </p:nvGrpSpPr>
        <p:grpSpPr>
          <a:xfrm>
            <a:off x="4644008" y="2819425"/>
            <a:ext cx="4271392" cy="2986706"/>
            <a:chOff x="4644008" y="2708921"/>
            <a:chExt cx="4271392" cy="2986706"/>
          </a:xfrm>
        </p:grpSpPr>
        <p:sp>
          <p:nvSpPr>
            <p:cNvPr id="43" name="Content Placeholder 2"/>
            <p:cNvSpPr txBox="1">
              <a:spLocks/>
            </p:cNvSpPr>
            <p:nvPr/>
          </p:nvSpPr>
          <p:spPr bwMode="auto">
            <a:xfrm>
              <a:off x="4644008" y="5297958"/>
              <a:ext cx="4271392" cy="397669"/>
            </a:xfrm>
            <a:prstGeom prst="rect">
              <a:avLst/>
            </a:prstGeom>
            <a:solidFill>
              <a:schemeClr val="bg1"/>
            </a:solidFill>
            <a:ln>
              <a:noFill/>
            </a:ln>
            <a:effectLst/>
            <a:extLst/>
          </p:spPr>
          <p:txBody>
            <a:bodyPr/>
            <a:lstStyle/>
            <a:p>
              <a:pPr marL="342900" indent="-342900" eaLnBrk="0" hangingPunct="0">
                <a:spcBef>
                  <a:spcPct val="20000"/>
                </a:spcBef>
                <a:defRPr/>
              </a:pPr>
              <a:r>
                <a:rPr lang="en-US" sz="2000" b="1" kern="0" dirty="0">
                  <a:solidFill>
                    <a:schemeClr val="accent1"/>
                  </a:solidFill>
                  <a:latin typeface="Arial" pitchFamily="34" charset="0"/>
                  <a:cs typeface="Arial" pitchFamily="34" charset="0"/>
                </a:rPr>
                <a:t>Predicted</a:t>
              </a:r>
              <a:r>
                <a:rPr lang="en-US" sz="2000" kern="0" dirty="0">
                  <a:latin typeface="Arial" pitchFamily="34" charset="0"/>
                  <a:cs typeface="Arial" pitchFamily="34" charset="0"/>
                </a:rPr>
                <a:t> </a:t>
              </a:r>
              <a:r>
                <a:rPr lang="en-US" sz="2000" kern="0" dirty="0" smtClean="0">
                  <a:latin typeface="Arial" pitchFamily="34" charset="0"/>
                  <a:cs typeface="Arial" pitchFamily="34" charset="0"/>
                </a:rPr>
                <a:t>runtime (</a:t>
              </a:r>
              <a:r>
                <a:rPr lang="en-US" sz="2000" kern="0" dirty="0" smtClean="0">
                  <a:solidFill>
                    <a:srgbClr val="FF0000"/>
                  </a:solidFill>
                  <a:latin typeface="Arial" pitchFamily="34" charset="0"/>
                  <a:cs typeface="Arial" pitchFamily="34" charset="0"/>
                </a:rPr>
                <a:t>regression tree</a:t>
              </a:r>
              <a:r>
                <a:rPr lang="en-US" sz="2000" kern="0" dirty="0" smtClean="0">
                  <a:latin typeface="Arial" pitchFamily="34" charset="0"/>
                  <a:cs typeface="Arial" pitchFamily="34" charset="0"/>
                </a:rPr>
                <a:t>)</a:t>
              </a:r>
              <a:endParaRPr lang="en-US" kern="0" dirty="0">
                <a:latin typeface="Arial" pitchFamily="34" charset="0"/>
                <a:cs typeface="Arial" pitchFamily="34" charset="0"/>
              </a:endParaRPr>
            </a:p>
          </p:txBody>
        </p:sp>
        <p:pic>
          <p:nvPicPr>
            <p:cNvPr id="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521" y="2708921"/>
              <a:ext cx="3362894" cy="2544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 name="Group 38"/>
          <p:cNvGrpSpPr/>
          <p:nvPr/>
        </p:nvGrpSpPr>
        <p:grpSpPr>
          <a:xfrm>
            <a:off x="4644008" y="2842242"/>
            <a:ext cx="4392488" cy="2963889"/>
            <a:chOff x="4644008" y="2731738"/>
            <a:chExt cx="4392488" cy="2963889"/>
          </a:xfrm>
        </p:grpSpPr>
        <p:sp>
          <p:nvSpPr>
            <p:cNvPr id="40" name="Content Placeholder 2"/>
            <p:cNvSpPr txBox="1">
              <a:spLocks/>
            </p:cNvSpPr>
            <p:nvPr/>
          </p:nvSpPr>
          <p:spPr bwMode="auto">
            <a:xfrm>
              <a:off x="4644008" y="5297958"/>
              <a:ext cx="4392488" cy="397669"/>
            </a:xfrm>
            <a:prstGeom prst="rect">
              <a:avLst/>
            </a:prstGeom>
            <a:solidFill>
              <a:schemeClr val="bg1"/>
            </a:solidFill>
            <a:ln>
              <a:noFill/>
            </a:ln>
            <a:effectLst/>
            <a:extLst/>
          </p:spPr>
          <p:txBody>
            <a:bodyPr/>
            <a:lstStyle/>
            <a:p>
              <a:pPr marL="342900" indent="-342900" eaLnBrk="0" hangingPunct="0">
                <a:spcBef>
                  <a:spcPct val="20000"/>
                </a:spcBef>
                <a:defRPr/>
              </a:pPr>
              <a:r>
                <a:rPr lang="en-US" sz="2000" b="1" kern="0" dirty="0">
                  <a:solidFill>
                    <a:schemeClr val="accent1"/>
                  </a:solidFill>
                  <a:latin typeface="Arial" pitchFamily="34" charset="0"/>
                  <a:cs typeface="Arial" pitchFamily="34" charset="0"/>
                </a:rPr>
                <a:t>Predicted</a:t>
              </a:r>
              <a:r>
                <a:rPr lang="en-US" sz="2000" kern="0" dirty="0">
                  <a:latin typeface="Arial" pitchFamily="34" charset="0"/>
                  <a:cs typeface="Arial" pitchFamily="34" charset="0"/>
                </a:rPr>
                <a:t> </a:t>
              </a:r>
              <a:r>
                <a:rPr lang="en-US" sz="2000" kern="0" dirty="0" smtClean="0">
                  <a:latin typeface="Arial" pitchFamily="34" charset="0"/>
                  <a:cs typeface="Arial" pitchFamily="34" charset="0"/>
                </a:rPr>
                <a:t>runtime </a:t>
              </a:r>
              <a:r>
                <a:rPr lang="en-US" sz="2000" kern="0" dirty="0">
                  <a:latin typeface="Arial" pitchFamily="34" charset="0"/>
                  <a:cs typeface="Arial" pitchFamily="34" charset="0"/>
                </a:rPr>
                <a:t>(</a:t>
              </a:r>
              <a:r>
                <a:rPr lang="en-US" sz="2000" kern="0" dirty="0" smtClean="0">
                  <a:solidFill>
                    <a:srgbClr val="FF0000"/>
                  </a:solidFill>
                  <a:latin typeface="Arial" pitchFamily="34" charset="0"/>
                  <a:cs typeface="Arial" pitchFamily="34" charset="0"/>
                </a:rPr>
                <a:t>approximate </a:t>
              </a:r>
              <a:r>
                <a:rPr lang="en-US" sz="2000" kern="0" dirty="0">
                  <a:solidFill>
                    <a:srgbClr val="FF0000"/>
                  </a:solidFill>
                  <a:latin typeface="Arial" pitchFamily="34" charset="0"/>
                  <a:cs typeface="Arial" pitchFamily="34" charset="0"/>
                </a:rPr>
                <a:t>GP</a:t>
              </a:r>
              <a:r>
                <a:rPr lang="en-US" sz="2000" kern="0" dirty="0">
                  <a:latin typeface="Arial" pitchFamily="34" charset="0"/>
                  <a:cs typeface="Arial" pitchFamily="34" charset="0"/>
                </a:rPr>
                <a:t>)</a:t>
              </a:r>
              <a:endParaRPr lang="en-US" kern="0" dirty="0">
                <a:latin typeface="Arial" pitchFamily="34" charset="0"/>
                <a:cs typeface="Arial" pitchFamily="34" charset="0"/>
              </a:endParaRPr>
            </a:p>
          </p:txBody>
        </p:sp>
        <p:pic>
          <p:nvPicPr>
            <p:cNvPr id="4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521" y="2731738"/>
              <a:ext cx="3362894" cy="252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 name="Group 35"/>
          <p:cNvGrpSpPr/>
          <p:nvPr/>
        </p:nvGrpSpPr>
        <p:grpSpPr>
          <a:xfrm>
            <a:off x="4644008" y="2819424"/>
            <a:ext cx="4392488" cy="2986707"/>
            <a:chOff x="4644008" y="2708920"/>
            <a:chExt cx="4392488" cy="2986707"/>
          </a:xfrm>
        </p:grpSpPr>
        <p:sp>
          <p:nvSpPr>
            <p:cNvPr id="37" name="Content Placeholder 2"/>
            <p:cNvSpPr txBox="1">
              <a:spLocks/>
            </p:cNvSpPr>
            <p:nvPr/>
          </p:nvSpPr>
          <p:spPr bwMode="auto">
            <a:xfrm>
              <a:off x="4644008" y="5297958"/>
              <a:ext cx="4392488" cy="397669"/>
            </a:xfrm>
            <a:prstGeom prst="rect">
              <a:avLst/>
            </a:prstGeom>
            <a:solidFill>
              <a:schemeClr val="bg1"/>
            </a:solidFill>
            <a:ln>
              <a:noFill/>
            </a:ln>
            <a:effectLst/>
            <a:extLst/>
          </p:spPr>
          <p:txBody>
            <a:bodyPr/>
            <a:lstStyle/>
            <a:p>
              <a:pPr marL="342900" indent="-342900" eaLnBrk="0" hangingPunct="0">
                <a:spcBef>
                  <a:spcPct val="20000"/>
                </a:spcBef>
                <a:defRPr/>
              </a:pPr>
              <a:r>
                <a:rPr lang="en-US" sz="2000" b="1" kern="0" dirty="0" smtClean="0">
                  <a:solidFill>
                    <a:schemeClr val="accent1"/>
                  </a:solidFill>
                  <a:latin typeface="Arial" pitchFamily="34" charset="0"/>
                  <a:cs typeface="Arial" pitchFamily="34" charset="0"/>
                </a:rPr>
                <a:t>Predicted</a:t>
              </a:r>
              <a:r>
                <a:rPr lang="en-US" sz="2000" kern="0" dirty="0" smtClean="0">
                  <a:latin typeface="Arial" pitchFamily="34" charset="0"/>
                  <a:cs typeface="Arial" pitchFamily="34" charset="0"/>
                </a:rPr>
                <a:t> runtime (</a:t>
              </a:r>
              <a:r>
                <a:rPr lang="en-US" sz="2000" kern="0" dirty="0" smtClean="0">
                  <a:solidFill>
                    <a:srgbClr val="FF0000"/>
                  </a:solidFill>
                  <a:latin typeface="Arial" pitchFamily="34" charset="0"/>
                  <a:cs typeface="Arial" pitchFamily="34" charset="0"/>
                </a:rPr>
                <a:t>ridge regression</a:t>
              </a:r>
              <a:r>
                <a:rPr lang="en-US" sz="2000" kern="0" dirty="0" smtClean="0">
                  <a:latin typeface="Arial" pitchFamily="34" charset="0"/>
                  <a:cs typeface="Arial" pitchFamily="34" charset="0"/>
                </a:rPr>
                <a:t>)</a:t>
              </a:r>
              <a:endParaRPr lang="en-US" kern="0" dirty="0">
                <a:latin typeface="Arial" pitchFamily="34" charset="0"/>
                <a:cs typeface="Arial" pitchFamily="34" charset="0"/>
              </a:endParaRPr>
            </a:p>
          </p:txBody>
        </p:sp>
        <p:pic>
          <p:nvPicPr>
            <p:cNvPr id="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521" y="2708920"/>
              <a:ext cx="3362894" cy="254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noAutofit/>
          </a:bodyPr>
          <a:lstStyle/>
          <a:p>
            <a:r>
              <a:rPr lang="en-US" sz="3600" dirty="0" smtClean="0"/>
              <a:t>Visualization of Performance in Joint Space</a:t>
            </a:r>
            <a:endParaRPr lang="en-US" sz="3600" dirty="0"/>
          </a:p>
        </p:txBody>
      </p:sp>
      <p:sp>
        <p:nvSpPr>
          <p:cNvPr id="3" name="Content Placeholder 2"/>
          <p:cNvSpPr>
            <a:spLocks noGrp="1"/>
          </p:cNvSpPr>
          <p:nvPr>
            <p:ph idx="1"/>
          </p:nvPr>
        </p:nvSpPr>
        <p:spPr/>
        <p:txBody>
          <a:bodyPr/>
          <a:lstStyle/>
          <a:p>
            <a:pPr marL="0" indent="0">
              <a:spcBef>
                <a:spcPts val="300"/>
              </a:spcBef>
              <a:buNone/>
            </a:pPr>
            <a:r>
              <a:rPr lang="en-US" dirty="0" smtClean="0">
                <a:latin typeface="+mj-lt"/>
              </a:rPr>
              <a:t>Data: </a:t>
            </a:r>
            <a:endParaRPr lang="en-US" dirty="0">
              <a:latin typeface="+mj-lt"/>
            </a:endParaRPr>
          </a:p>
          <a:p>
            <a:pPr lvl="1">
              <a:spcBef>
                <a:spcPts val="300"/>
              </a:spcBef>
            </a:pPr>
            <a:r>
              <a:rPr lang="en-US" dirty="0" smtClean="0">
                <a:latin typeface="+mj-lt"/>
              </a:rPr>
              <a:t>1000 randomly sampled configurations (of </a:t>
            </a:r>
            <a:r>
              <a:rPr lang="en-CA" dirty="0" smtClean="0">
                <a:latin typeface="+mj-lt"/>
              </a:rPr>
              <a:t>over 10</a:t>
            </a:r>
            <a:r>
              <a:rPr lang="en-CA" baseline="30000" dirty="0" smtClean="0">
                <a:latin typeface="+mj-lt"/>
              </a:rPr>
              <a:t>17</a:t>
            </a:r>
            <a:r>
              <a:rPr lang="en-CA" dirty="0" smtClean="0">
                <a:latin typeface="+mj-lt"/>
              </a:rPr>
              <a:t> </a:t>
            </a:r>
            <a:r>
              <a:rPr lang="en-US" dirty="0" smtClean="0">
                <a:latin typeface="+mj-lt"/>
              </a:rPr>
              <a:t>in total)</a:t>
            </a:r>
          </a:p>
          <a:p>
            <a:pPr lvl="1">
              <a:spcBef>
                <a:spcPts val="300"/>
              </a:spcBef>
            </a:pPr>
            <a:r>
              <a:rPr lang="en-US" dirty="0" smtClean="0">
                <a:latin typeface="+mj-lt"/>
              </a:rPr>
              <a:t>383 instances               </a:t>
            </a:r>
            <a:r>
              <a:rPr lang="en-US" dirty="0" smtClean="0">
                <a:solidFill>
                  <a:schemeClr val="accent1"/>
                </a:solidFill>
                <a:latin typeface="+mj-lt"/>
                <a:sym typeface="Symbol" panose="05050102010706020507" pitchFamily="18" charset="2"/>
              </a:rPr>
              <a:t> </a:t>
            </a:r>
            <a:r>
              <a:rPr lang="en-US" dirty="0" smtClean="0">
                <a:solidFill>
                  <a:schemeClr val="accent1"/>
                </a:solidFill>
                <a:latin typeface="+mj-lt"/>
                <a:sym typeface="Symbol"/>
              </a:rPr>
              <a:t>383 000 data </a:t>
            </a:r>
            <a:r>
              <a:rPr lang="en-US" dirty="0">
                <a:solidFill>
                  <a:schemeClr val="accent1"/>
                </a:solidFill>
                <a:latin typeface="+mj-lt"/>
                <a:sym typeface="Symbol"/>
              </a:rPr>
              <a:t>points</a:t>
            </a:r>
          </a:p>
          <a:p>
            <a:pPr lvl="1">
              <a:spcBef>
                <a:spcPts val="300"/>
              </a:spcBef>
            </a:pPr>
            <a:r>
              <a:rPr lang="en-US" b="1" dirty="0">
                <a:solidFill>
                  <a:schemeClr val="accent1"/>
                </a:solidFill>
                <a:latin typeface="+mj-lt"/>
              </a:rPr>
              <a:t>Training data: </a:t>
            </a:r>
            <a:r>
              <a:rPr lang="en-US" sz="2200" dirty="0" smtClean="0">
                <a:latin typeface="+mj-lt"/>
              </a:rPr>
              <a:t>10000 of these </a:t>
            </a:r>
            <a:r>
              <a:rPr lang="en-US" sz="2200" b="1" dirty="0">
                <a:solidFill>
                  <a:schemeClr val="accent1"/>
                </a:solidFill>
                <a:latin typeface="+mj-lt"/>
              </a:rPr>
              <a:t>data points subsampled </a:t>
            </a:r>
            <a:r>
              <a:rPr lang="en-US" sz="2200" dirty="0" smtClean="0">
                <a:latin typeface="+mj-lt"/>
              </a:rPr>
              <a:t>at random</a:t>
            </a:r>
            <a:endParaRPr lang="en-US" sz="2200" dirty="0">
              <a:solidFill>
                <a:srgbClr val="FF0000"/>
              </a:solidFill>
              <a:latin typeface="+mj-lt"/>
            </a:endParaRPr>
          </a:p>
        </p:txBody>
      </p:sp>
      <p:sp>
        <p:nvSpPr>
          <p:cNvPr id="10" name="Content Placeholder 2"/>
          <p:cNvSpPr txBox="1">
            <a:spLocks/>
          </p:cNvSpPr>
          <p:nvPr/>
        </p:nvSpPr>
        <p:spPr bwMode="auto">
          <a:xfrm>
            <a:off x="372616" y="5805264"/>
            <a:ext cx="8519864" cy="795338"/>
          </a:xfrm>
          <a:prstGeom prst="rect">
            <a:avLst/>
          </a:prstGeom>
          <a:noFill/>
          <a:ln>
            <a:noFill/>
          </a:ln>
          <a:effectLst/>
          <a:extLst/>
        </p:spPr>
        <p:txBody>
          <a:bodyPr/>
          <a:lstStyle/>
          <a:p>
            <a:pPr marL="342900" indent="-342900" algn="ctr" eaLnBrk="0" hangingPunct="0">
              <a:spcBef>
                <a:spcPct val="20000"/>
              </a:spcBef>
              <a:defRPr/>
            </a:pPr>
            <a:r>
              <a:rPr lang="en-US" sz="2000" b="1" dirty="0">
                <a:latin typeface="Arial" pitchFamily="34" charset="0"/>
                <a:cs typeface="Arial" pitchFamily="34" charset="0"/>
              </a:rPr>
              <a:t>Darker = </a:t>
            </a:r>
            <a:r>
              <a:rPr lang="en-US" sz="2000" b="1" dirty="0" smtClean="0">
                <a:latin typeface="Arial" pitchFamily="34" charset="0"/>
                <a:cs typeface="Arial" pitchFamily="34" charset="0"/>
              </a:rPr>
              <a:t>faster</a:t>
            </a:r>
            <a:r>
              <a:rPr lang="en-US" sz="2000" dirty="0">
                <a:latin typeface="Arial" pitchFamily="34" charset="0"/>
                <a:cs typeface="Arial" pitchFamily="34" charset="0"/>
              </a:rPr>
              <a:t/>
            </a:r>
            <a:br>
              <a:rPr lang="en-US" sz="2000" dirty="0">
                <a:latin typeface="Arial" pitchFamily="34" charset="0"/>
                <a:cs typeface="Arial" pitchFamily="34" charset="0"/>
              </a:rPr>
            </a:br>
            <a:r>
              <a:rPr lang="en-CA" sz="2000" dirty="0" smtClean="0">
                <a:latin typeface="Arial" pitchFamily="34" charset="0"/>
                <a:cs typeface="Arial" pitchFamily="34" charset="0"/>
              </a:rPr>
              <a:t>Each dot: </a:t>
            </a:r>
            <a:r>
              <a:rPr lang="en-US" sz="2000" kern="0" dirty="0">
                <a:latin typeface="Arial" pitchFamily="34" charset="0"/>
                <a:cs typeface="Arial" pitchFamily="34" charset="0"/>
              </a:rPr>
              <a:t>log</a:t>
            </a:r>
            <a:r>
              <a:rPr lang="en-US" sz="2000" kern="0" baseline="-25000" dirty="0">
                <a:latin typeface="Arial" pitchFamily="34" charset="0"/>
                <a:cs typeface="Arial" pitchFamily="34" charset="0"/>
              </a:rPr>
              <a:t>10</a:t>
            </a:r>
            <a:r>
              <a:rPr lang="en-CA" sz="2000" dirty="0" smtClean="0">
                <a:latin typeface="Arial" pitchFamily="34" charset="0"/>
                <a:cs typeface="Arial" pitchFamily="34" charset="0"/>
              </a:rPr>
              <a:t> </a:t>
            </a:r>
            <a:r>
              <a:rPr lang="en-CA" sz="2000" dirty="0">
                <a:latin typeface="Arial" pitchFamily="34" charset="0"/>
                <a:cs typeface="Arial" pitchFamily="34" charset="0"/>
              </a:rPr>
              <a:t>runtime of one </a:t>
            </a:r>
            <a:r>
              <a:rPr lang="en-CA" sz="2000" dirty="0" smtClean="0">
                <a:latin typeface="Arial" pitchFamily="34" charset="0"/>
                <a:cs typeface="Arial" pitchFamily="34" charset="0"/>
              </a:rPr>
              <a:t>configuration </a:t>
            </a:r>
            <a:r>
              <a:rPr lang="en-CA" sz="2000" dirty="0">
                <a:latin typeface="Arial" pitchFamily="34" charset="0"/>
                <a:cs typeface="Arial" pitchFamily="34" charset="0"/>
              </a:rPr>
              <a:t>on one </a:t>
            </a:r>
            <a:r>
              <a:rPr lang="en-CA" sz="2000" dirty="0" smtClean="0">
                <a:latin typeface="Arial" pitchFamily="34" charset="0"/>
                <a:cs typeface="Arial" pitchFamily="34" charset="0"/>
              </a:rPr>
              <a:t>instance</a:t>
            </a:r>
            <a:endParaRPr lang="en-CA" sz="2000" dirty="0">
              <a:latin typeface="Arial" pitchFamily="34" charset="0"/>
              <a:cs typeface="Arial" pitchFamily="34" charset="0"/>
            </a:endParaRPr>
          </a:p>
        </p:txBody>
      </p:sp>
      <p:grpSp>
        <p:nvGrpSpPr>
          <p:cNvPr id="15" name="Group 14"/>
          <p:cNvGrpSpPr/>
          <p:nvPr/>
        </p:nvGrpSpPr>
        <p:grpSpPr>
          <a:xfrm>
            <a:off x="893151" y="2822675"/>
            <a:ext cx="3894873" cy="3384375"/>
            <a:chOff x="893151" y="2712171"/>
            <a:chExt cx="3894873" cy="3384375"/>
          </a:xfrm>
        </p:grpSpPr>
        <p:sp>
          <p:nvSpPr>
            <p:cNvPr id="5" name="Content Placeholder 2"/>
            <p:cNvSpPr txBox="1">
              <a:spLocks/>
            </p:cNvSpPr>
            <p:nvPr/>
          </p:nvSpPr>
          <p:spPr bwMode="auto">
            <a:xfrm>
              <a:off x="1787649" y="5301208"/>
              <a:ext cx="3000375" cy="795338"/>
            </a:xfrm>
            <a:prstGeom prst="rect">
              <a:avLst/>
            </a:prstGeom>
            <a:noFill/>
            <a:ln>
              <a:noFill/>
            </a:ln>
            <a:effectLst/>
            <a:extLst/>
          </p:spPr>
          <p:txBody>
            <a:bodyPr/>
            <a:lstStyle/>
            <a:p>
              <a:pPr marL="342900" indent="-342900" eaLnBrk="0" hangingPunct="0">
                <a:spcBef>
                  <a:spcPct val="20000"/>
                </a:spcBef>
                <a:defRPr/>
              </a:pPr>
              <a:r>
                <a:rPr lang="en-US" sz="2400" b="1" dirty="0">
                  <a:solidFill>
                    <a:schemeClr val="accent1"/>
                  </a:solidFill>
                  <a:latin typeface="+mj-lt"/>
                </a:rPr>
                <a:t>True</a:t>
              </a:r>
              <a:r>
                <a:rPr lang="en-US" sz="2000" kern="0" dirty="0">
                  <a:latin typeface="Arial" pitchFamily="34" charset="0"/>
                  <a:cs typeface="Arial" pitchFamily="34" charset="0"/>
                </a:rPr>
                <a:t> </a:t>
              </a:r>
              <a:r>
                <a:rPr lang="en-US" sz="2000" kern="0" dirty="0" smtClean="0">
                  <a:latin typeface="Arial" pitchFamily="34" charset="0"/>
                  <a:cs typeface="Arial" pitchFamily="34" charset="0"/>
                </a:rPr>
                <a:t>runtime</a:t>
              </a:r>
              <a:endParaRPr lang="en-US" kern="0" dirty="0">
                <a:latin typeface="Arial" pitchFamily="34" charset="0"/>
                <a:cs typeface="Arial" pitchFamily="34" charset="0"/>
              </a:endParaRPr>
            </a:p>
          </p:txBody>
        </p:sp>
        <p:pic>
          <p:nvPicPr>
            <p:cNvPr id="2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3151" y="2712171"/>
              <a:ext cx="3390818" cy="2540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Content Placeholder 2"/>
          <p:cNvSpPr txBox="1">
            <a:spLocks/>
          </p:cNvSpPr>
          <p:nvPr/>
        </p:nvSpPr>
        <p:spPr bwMode="auto">
          <a:xfrm>
            <a:off x="4139952" y="900094"/>
            <a:ext cx="4961806" cy="360040"/>
          </a:xfrm>
          <a:prstGeom prst="rect">
            <a:avLst/>
          </a:prstGeom>
          <a:noFill/>
          <a:ln>
            <a:solidFill>
              <a:schemeClr val="tx1"/>
            </a:solidFill>
          </a:ln>
          <a:effectLst/>
          <a:extLst/>
        </p:spPr>
        <p:txBody>
          <a:bodyPr/>
          <a:lstStyle/>
          <a:p>
            <a:pPr marL="342900" lvl="1" indent="-342900" algn="ctr" eaLnBrk="0" hangingPunct="0">
              <a:spcBef>
                <a:spcPct val="20000"/>
              </a:spcBef>
              <a:defRPr/>
            </a:pPr>
            <a:r>
              <a:rPr lang="en-US" i="1" dirty="0" smtClean="0">
                <a:latin typeface="Arial" pitchFamily="34" charset="0"/>
                <a:cs typeface="Arial" pitchFamily="34" charset="0"/>
              </a:rPr>
              <a:t>Scenario: SPEAR on bounded model checking</a:t>
            </a:r>
            <a:endParaRPr lang="en-US" i="1" dirty="0">
              <a:latin typeface="Arial" pitchFamily="34" charset="0"/>
              <a:cs typeface="Arial" pitchFamily="34" charset="0"/>
            </a:endParaRPr>
          </a:p>
        </p:txBody>
      </p:sp>
      <p:sp>
        <p:nvSpPr>
          <p:cNvPr id="22"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3858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214282" y="836712"/>
            <a:ext cx="8822214" cy="4032448"/>
          </a:xfrm>
        </p:spPr>
        <p:txBody>
          <a:bodyPr/>
          <a:lstStyle/>
          <a:p>
            <a:pPr marL="0" indent="0">
              <a:buNone/>
            </a:pPr>
            <a:r>
              <a:rPr lang="en-US" dirty="0" smtClean="0">
                <a:latin typeface="+mj-lt"/>
              </a:rPr>
              <a:t>Data: </a:t>
            </a:r>
            <a:endParaRPr lang="en-US" dirty="0">
              <a:latin typeface="+mj-lt"/>
            </a:endParaRPr>
          </a:p>
          <a:p>
            <a:pPr lvl="1"/>
            <a:r>
              <a:rPr lang="en-US" dirty="0" smtClean="0">
                <a:latin typeface="+mj-lt"/>
              </a:rPr>
              <a:t>1000 randomly sampled configurations (of </a:t>
            </a:r>
            <a:r>
              <a:rPr lang="en-CA" dirty="0" smtClean="0">
                <a:latin typeface="+mj-lt"/>
              </a:rPr>
              <a:t>over 10</a:t>
            </a:r>
            <a:r>
              <a:rPr lang="en-CA" baseline="30000" dirty="0" smtClean="0">
                <a:latin typeface="+mj-lt"/>
              </a:rPr>
              <a:t>17</a:t>
            </a:r>
            <a:r>
              <a:rPr lang="en-CA" dirty="0" smtClean="0">
                <a:latin typeface="+mj-lt"/>
              </a:rPr>
              <a:t> </a:t>
            </a:r>
            <a:r>
              <a:rPr lang="en-US" dirty="0" smtClean="0">
                <a:latin typeface="+mj-lt"/>
              </a:rPr>
              <a:t>in total)</a:t>
            </a:r>
          </a:p>
          <a:p>
            <a:pPr lvl="1"/>
            <a:r>
              <a:rPr lang="en-US" dirty="0" smtClean="0">
                <a:latin typeface="+mj-lt"/>
              </a:rPr>
              <a:t>302 instances               </a:t>
            </a:r>
            <a:r>
              <a:rPr lang="en-US" dirty="0" smtClean="0">
                <a:solidFill>
                  <a:schemeClr val="accent1"/>
                </a:solidFill>
                <a:latin typeface="+mj-lt"/>
                <a:sym typeface="Symbol" panose="05050102010706020507" pitchFamily="18" charset="2"/>
              </a:rPr>
              <a:t> </a:t>
            </a:r>
            <a:r>
              <a:rPr lang="en-US" dirty="0" smtClean="0">
                <a:solidFill>
                  <a:schemeClr val="accent1"/>
                </a:solidFill>
                <a:latin typeface="+mj-lt"/>
                <a:sym typeface="Symbol"/>
              </a:rPr>
              <a:t>302 000 data </a:t>
            </a:r>
            <a:r>
              <a:rPr lang="en-US" dirty="0">
                <a:solidFill>
                  <a:schemeClr val="accent1"/>
                </a:solidFill>
                <a:latin typeface="+mj-lt"/>
                <a:sym typeface="Symbol"/>
              </a:rPr>
              <a:t>points</a:t>
            </a:r>
          </a:p>
          <a:p>
            <a:pPr lvl="1"/>
            <a:r>
              <a:rPr lang="en-US" b="1" dirty="0">
                <a:solidFill>
                  <a:schemeClr val="accent1"/>
                </a:solidFill>
                <a:latin typeface="+mj-lt"/>
              </a:rPr>
              <a:t>Training </a:t>
            </a:r>
            <a:r>
              <a:rPr lang="en-US" b="1" dirty="0" smtClean="0">
                <a:solidFill>
                  <a:schemeClr val="accent1"/>
                </a:solidFill>
                <a:latin typeface="+mj-lt"/>
              </a:rPr>
              <a:t>data: disjoint instances &amp; configurations</a:t>
            </a:r>
            <a:r>
              <a:rPr lang="en-US" sz="2200" dirty="0" smtClean="0">
                <a:latin typeface="+mj-lt"/>
              </a:rPr>
              <a:t> (10000 points)</a:t>
            </a:r>
            <a:endParaRPr lang="en-US" b="1" dirty="0" smtClean="0">
              <a:solidFill>
                <a:schemeClr val="accent1"/>
              </a:solidFill>
              <a:latin typeface="+mj-lt"/>
            </a:endParaRPr>
          </a:p>
        </p:txBody>
      </p:sp>
      <p:sp>
        <p:nvSpPr>
          <p:cNvPr id="2" name="Title 1"/>
          <p:cNvSpPr>
            <a:spLocks noGrp="1"/>
          </p:cNvSpPr>
          <p:nvPr>
            <p:ph type="title"/>
          </p:nvPr>
        </p:nvSpPr>
        <p:spPr/>
        <p:txBody>
          <a:bodyPr>
            <a:noAutofit/>
          </a:bodyPr>
          <a:lstStyle/>
          <a:p>
            <a:r>
              <a:rPr lang="en-US" sz="3600" dirty="0" smtClean="0"/>
              <a:t>Visualization </a:t>
            </a:r>
            <a:r>
              <a:rPr lang="en-US" sz="3600" dirty="0"/>
              <a:t>of Performance in Joint Space</a:t>
            </a:r>
            <a:endParaRPr lang="en-CA" sz="3600" dirty="0"/>
          </a:p>
        </p:txBody>
      </p:sp>
      <p:sp>
        <p:nvSpPr>
          <p:cNvPr id="9" name="Content Placeholder 2"/>
          <p:cNvSpPr txBox="1">
            <a:spLocks/>
          </p:cNvSpPr>
          <p:nvPr/>
        </p:nvSpPr>
        <p:spPr bwMode="auto">
          <a:xfrm>
            <a:off x="2088126" y="5373216"/>
            <a:ext cx="1828570" cy="428924"/>
          </a:xfrm>
          <a:prstGeom prst="rect">
            <a:avLst/>
          </a:prstGeom>
          <a:noFill/>
          <a:ln>
            <a:noFill/>
          </a:ln>
          <a:effectLst/>
          <a:extLst/>
        </p:spPr>
        <p:txBody>
          <a:bodyPr/>
          <a:lstStyle/>
          <a:p>
            <a:pPr marL="342900" indent="-342900" eaLnBrk="0" hangingPunct="0">
              <a:spcBef>
                <a:spcPct val="20000"/>
              </a:spcBef>
              <a:defRPr/>
            </a:pPr>
            <a:r>
              <a:rPr lang="en-US" sz="2400" b="1" dirty="0">
                <a:solidFill>
                  <a:schemeClr val="accent1"/>
                </a:solidFill>
                <a:latin typeface="+mj-lt"/>
              </a:rPr>
              <a:t>True</a:t>
            </a:r>
            <a:r>
              <a:rPr lang="en-US" sz="2400" kern="0" dirty="0">
                <a:latin typeface="+mj-lt"/>
                <a:cs typeface="Arial" pitchFamily="34" charset="0"/>
              </a:rPr>
              <a:t> </a:t>
            </a:r>
            <a:r>
              <a:rPr lang="en-US" sz="2400" kern="0" dirty="0" smtClean="0">
                <a:latin typeface="+mj-lt"/>
                <a:cs typeface="Arial" pitchFamily="34" charset="0"/>
              </a:rPr>
              <a:t>runtime</a:t>
            </a:r>
            <a:endParaRPr lang="en-US" sz="2000" kern="0" dirty="0">
              <a:latin typeface="+mj-lt"/>
              <a:cs typeface="Arial" pitchFamily="34" charset="0"/>
            </a:endParaRP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7091" y="3214801"/>
            <a:ext cx="2870140" cy="215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615" y="3214800"/>
            <a:ext cx="2862800" cy="215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4139952" y="2708920"/>
            <a:ext cx="4687752" cy="2663991"/>
            <a:chOff x="7949144" y="2708920"/>
            <a:chExt cx="4687752" cy="2663991"/>
          </a:xfrm>
        </p:grpSpPr>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1467" y="3209977"/>
              <a:ext cx="2870140" cy="216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ontent Placeholder 2"/>
            <p:cNvSpPr txBox="1">
              <a:spLocks/>
            </p:cNvSpPr>
            <p:nvPr/>
          </p:nvSpPr>
          <p:spPr bwMode="auto">
            <a:xfrm>
              <a:off x="7949144" y="2708920"/>
              <a:ext cx="4687752" cy="504056"/>
            </a:xfrm>
            <a:prstGeom prst="rect">
              <a:avLst/>
            </a:prstGeom>
            <a:noFill/>
            <a:ln>
              <a:noFill/>
            </a:ln>
            <a:effectLst/>
            <a:extLst/>
          </p:spPr>
          <p:txBody>
            <a:bodyPr/>
            <a:lstStyle/>
            <a:p>
              <a:pPr marL="342900" indent="-342900" eaLnBrk="0" hangingPunct="0">
                <a:spcBef>
                  <a:spcPct val="20000"/>
                </a:spcBef>
                <a:defRPr/>
              </a:pPr>
              <a:r>
                <a:rPr lang="en-US" sz="2400" dirty="0" smtClean="0">
                  <a:latin typeface="Calibri" pitchFamily="34" charset="0"/>
                  <a:cs typeface="Arial" pitchFamily="34" charset="0"/>
                </a:rPr>
                <a:t>Using only 1 feature &amp; 1 parameter</a:t>
              </a:r>
              <a:endParaRPr lang="en-US" sz="2400" dirty="0">
                <a:latin typeface="Calibri" pitchFamily="34" charset="0"/>
                <a:cs typeface="Arial" pitchFamily="34" charset="0"/>
              </a:endParaRPr>
            </a:p>
          </p:txBody>
        </p:sp>
      </p:grpSp>
      <p:sp>
        <p:nvSpPr>
          <p:cNvPr id="18" name="Content Placeholder 2"/>
          <p:cNvSpPr txBox="1">
            <a:spLocks/>
          </p:cNvSpPr>
          <p:nvPr/>
        </p:nvSpPr>
        <p:spPr bwMode="auto">
          <a:xfrm>
            <a:off x="4572000" y="900094"/>
            <a:ext cx="4529757" cy="360040"/>
          </a:xfrm>
          <a:prstGeom prst="rect">
            <a:avLst/>
          </a:prstGeom>
          <a:noFill/>
          <a:ln>
            <a:solidFill>
              <a:schemeClr val="tx1"/>
            </a:solidFill>
          </a:ln>
          <a:effectLst/>
          <a:extLst/>
        </p:spPr>
        <p:txBody>
          <a:bodyPr/>
          <a:lstStyle/>
          <a:p>
            <a:pPr marL="342900" lvl="1" indent="-342900" algn="ctr" eaLnBrk="0" hangingPunct="0">
              <a:spcBef>
                <a:spcPct val="20000"/>
              </a:spcBef>
              <a:defRPr/>
            </a:pPr>
            <a:r>
              <a:rPr lang="en-US" i="1" dirty="0" smtClean="0">
                <a:latin typeface="Arial" pitchFamily="34" charset="0"/>
                <a:cs typeface="Arial" pitchFamily="34" charset="0"/>
              </a:rPr>
              <a:t>Scenario: SPEAR on software verification</a:t>
            </a:r>
            <a:endParaRPr lang="en-US" i="1" dirty="0">
              <a:latin typeface="Arial" pitchFamily="34" charset="0"/>
              <a:cs typeface="Arial" pitchFamily="34" charset="0"/>
            </a:endParaRPr>
          </a:p>
        </p:txBody>
      </p: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7093" y="3212976"/>
            <a:ext cx="2870138" cy="216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ontent Placeholder 2"/>
          <p:cNvSpPr txBox="1">
            <a:spLocks/>
          </p:cNvSpPr>
          <p:nvPr/>
        </p:nvSpPr>
        <p:spPr bwMode="auto">
          <a:xfrm>
            <a:off x="4380807" y="2708920"/>
            <a:ext cx="4223641" cy="504056"/>
          </a:xfrm>
          <a:prstGeom prst="rect">
            <a:avLst/>
          </a:prstGeom>
          <a:noFill/>
          <a:ln>
            <a:noFill/>
          </a:ln>
          <a:effectLst/>
          <a:extLst/>
        </p:spPr>
        <p:txBody>
          <a:bodyPr/>
          <a:lstStyle/>
          <a:p>
            <a:pPr marL="342900" indent="-342900" eaLnBrk="0" hangingPunct="0">
              <a:spcBef>
                <a:spcPct val="20000"/>
              </a:spcBef>
              <a:defRPr/>
            </a:pPr>
            <a:r>
              <a:rPr lang="en-US" sz="2400" dirty="0" smtClean="0">
                <a:latin typeface="Calibri" pitchFamily="34" charset="0"/>
                <a:cs typeface="Arial" pitchFamily="34" charset="0"/>
              </a:rPr>
              <a:t>Trained on </a:t>
            </a:r>
            <a:r>
              <a:rPr lang="en-US" sz="2400" dirty="0">
                <a:latin typeface="Calibri" pitchFamily="34" charset="0"/>
                <a:cs typeface="Arial" pitchFamily="34" charset="0"/>
              </a:rPr>
              <a:t>only </a:t>
            </a:r>
            <a:r>
              <a:rPr lang="en-US" sz="2400" dirty="0" smtClean="0">
                <a:latin typeface="Calibri" pitchFamily="34" charset="0"/>
                <a:cs typeface="Arial" pitchFamily="34" charset="0"/>
              </a:rPr>
              <a:t>100 data points</a:t>
            </a:r>
            <a:endParaRPr lang="en-US" sz="2400" dirty="0">
              <a:latin typeface="Calibri" pitchFamily="34" charset="0"/>
              <a:cs typeface="Arial" pitchFamily="34" charset="0"/>
            </a:endParaRPr>
          </a:p>
        </p:txBody>
      </p:sp>
      <p:sp>
        <p:nvSpPr>
          <p:cNvPr id="19" name="Content Placeholder 2"/>
          <p:cNvSpPr txBox="1">
            <a:spLocks/>
          </p:cNvSpPr>
          <p:nvPr/>
        </p:nvSpPr>
        <p:spPr bwMode="auto">
          <a:xfrm>
            <a:off x="372616" y="5805264"/>
            <a:ext cx="8519864" cy="795338"/>
          </a:xfrm>
          <a:prstGeom prst="rect">
            <a:avLst/>
          </a:prstGeom>
          <a:noFill/>
          <a:ln>
            <a:noFill/>
          </a:ln>
          <a:effectLst/>
          <a:extLst/>
        </p:spPr>
        <p:txBody>
          <a:bodyPr/>
          <a:lstStyle/>
          <a:p>
            <a:pPr marL="342900" indent="-342900" algn="ctr" eaLnBrk="0" hangingPunct="0">
              <a:spcBef>
                <a:spcPct val="20000"/>
              </a:spcBef>
              <a:defRPr/>
            </a:pPr>
            <a:r>
              <a:rPr lang="en-US" sz="2000" b="1" dirty="0">
                <a:latin typeface="Arial" pitchFamily="34" charset="0"/>
                <a:cs typeface="Arial" pitchFamily="34" charset="0"/>
              </a:rPr>
              <a:t>Darker = </a:t>
            </a:r>
            <a:r>
              <a:rPr lang="en-US" sz="2000" b="1" dirty="0" smtClean="0">
                <a:latin typeface="Arial" pitchFamily="34" charset="0"/>
                <a:cs typeface="Arial" pitchFamily="34" charset="0"/>
              </a:rPr>
              <a:t>faster</a:t>
            </a:r>
            <a:r>
              <a:rPr lang="en-US" sz="2000" dirty="0">
                <a:latin typeface="Arial" pitchFamily="34" charset="0"/>
                <a:cs typeface="Arial" pitchFamily="34" charset="0"/>
              </a:rPr>
              <a:t/>
            </a:r>
            <a:br>
              <a:rPr lang="en-US" sz="2000" dirty="0">
                <a:latin typeface="Arial" pitchFamily="34" charset="0"/>
                <a:cs typeface="Arial" pitchFamily="34" charset="0"/>
              </a:rPr>
            </a:br>
            <a:r>
              <a:rPr lang="en-CA" sz="2000" dirty="0" smtClean="0">
                <a:latin typeface="Arial" pitchFamily="34" charset="0"/>
                <a:cs typeface="Arial" pitchFamily="34" charset="0"/>
              </a:rPr>
              <a:t>Each dot: </a:t>
            </a:r>
            <a:r>
              <a:rPr lang="en-US" sz="2000" kern="0" dirty="0">
                <a:latin typeface="Arial" pitchFamily="34" charset="0"/>
                <a:cs typeface="Arial" pitchFamily="34" charset="0"/>
              </a:rPr>
              <a:t>log</a:t>
            </a:r>
            <a:r>
              <a:rPr lang="en-US" sz="2000" kern="0" baseline="-25000" dirty="0">
                <a:latin typeface="Arial" pitchFamily="34" charset="0"/>
                <a:cs typeface="Arial" pitchFamily="34" charset="0"/>
              </a:rPr>
              <a:t>10</a:t>
            </a:r>
            <a:r>
              <a:rPr lang="en-CA" sz="2000" dirty="0" smtClean="0">
                <a:latin typeface="Arial" pitchFamily="34" charset="0"/>
                <a:cs typeface="Arial" pitchFamily="34" charset="0"/>
              </a:rPr>
              <a:t> </a:t>
            </a:r>
            <a:r>
              <a:rPr lang="en-CA" sz="2000" dirty="0">
                <a:latin typeface="Arial" pitchFamily="34" charset="0"/>
                <a:cs typeface="Arial" pitchFamily="34" charset="0"/>
              </a:rPr>
              <a:t>runtime of one </a:t>
            </a:r>
            <a:r>
              <a:rPr lang="en-CA" sz="2000" dirty="0" smtClean="0">
                <a:latin typeface="Arial" pitchFamily="34" charset="0"/>
                <a:cs typeface="Arial" pitchFamily="34" charset="0"/>
              </a:rPr>
              <a:t>configuration </a:t>
            </a:r>
            <a:r>
              <a:rPr lang="en-CA" sz="2000" dirty="0">
                <a:latin typeface="Arial" pitchFamily="34" charset="0"/>
                <a:cs typeface="Arial" pitchFamily="34" charset="0"/>
              </a:rPr>
              <a:t>on one </a:t>
            </a:r>
            <a:r>
              <a:rPr lang="en-CA" sz="2000" dirty="0" smtClean="0">
                <a:latin typeface="Arial" pitchFamily="34" charset="0"/>
                <a:cs typeface="Arial" pitchFamily="34" charset="0"/>
              </a:rPr>
              <a:t>instance</a:t>
            </a:r>
            <a:endParaRPr lang="en-CA" sz="2000" dirty="0">
              <a:latin typeface="Arial" pitchFamily="34" charset="0"/>
              <a:cs typeface="Arial" pitchFamily="34" charset="0"/>
            </a:endParaRPr>
          </a:p>
        </p:txBody>
      </p:sp>
      <p:sp>
        <p:nvSpPr>
          <p:cNvPr id="20" name="Content Placeholder 2"/>
          <p:cNvSpPr txBox="1">
            <a:spLocks/>
          </p:cNvSpPr>
          <p:nvPr/>
        </p:nvSpPr>
        <p:spPr bwMode="auto">
          <a:xfrm>
            <a:off x="4644008" y="5408462"/>
            <a:ext cx="4392488" cy="397669"/>
          </a:xfrm>
          <a:prstGeom prst="rect">
            <a:avLst/>
          </a:prstGeom>
          <a:solidFill>
            <a:schemeClr val="bg1"/>
          </a:solidFill>
          <a:ln>
            <a:noFill/>
          </a:ln>
          <a:effectLst/>
          <a:extLst/>
        </p:spPr>
        <p:txBody>
          <a:bodyPr/>
          <a:lstStyle/>
          <a:p>
            <a:pPr marL="342900" indent="-342900" eaLnBrk="0" hangingPunct="0">
              <a:spcBef>
                <a:spcPct val="20000"/>
              </a:spcBef>
              <a:defRPr/>
            </a:pPr>
            <a:r>
              <a:rPr lang="en-US" sz="2000" b="1" kern="0" dirty="0" smtClean="0">
                <a:solidFill>
                  <a:schemeClr val="accent1"/>
                </a:solidFill>
                <a:latin typeface="Arial" pitchFamily="34" charset="0"/>
                <a:cs typeface="Arial" pitchFamily="34" charset="0"/>
              </a:rPr>
              <a:t>Predicted</a:t>
            </a:r>
            <a:r>
              <a:rPr lang="en-US" sz="2000" kern="0" dirty="0" smtClean="0">
                <a:latin typeface="Arial" pitchFamily="34" charset="0"/>
                <a:cs typeface="Arial" pitchFamily="34" charset="0"/>
              </a:rPr>
              <a:t> runtime (</a:t>
            </a:r>
            <a:r>
              <a:rPr lang="en-US" sz="2000" kern="0" dirty="0" smtClean="0">
                <a:solidFill>
                  <a:srgbClr val="FF0000"/>
                </a:solidFill>
                <a:latin typeface="Arial" pitchFamily="34" charset="0"/>
                <a:cs typeface="Arial" pitchFamily="34" charset="0"/>
              </a:rPr>
              <a:t>random forests</a:t>
            </a:r>
            <a:r>
              <a:rPr lang="en-US" sz="2000" kern="0" dirty="0" smtClean="0">
                <a:latin typeface="Arial" pitchFamily="34" charset="0"/>
                <a:cs typeface="Arial" pitchFamily="34" charset="0"/>
              </a:rPr>
              <a:t>)</a:t>
            </a:r>
            <a:endParaRPr lang="en-US" kern="0" dirty="0">
              <a:latin typeface="Arial" pitchFamily="34" charset="0"/>
              <a:cs typeface="Arial" pitchFamily="34" charset="0"/>
            </a:endParaRPr>
          </a:p>
        </p:txBody>
      </p:sp>
      <p:sp>
        <p:nvSpPr>
          <p:cNvPr id="21"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b="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19226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1196752"/>
            <a:ext cx="7772400" cy="1362075"/>
          </a:xfrm>
        </p:spPr>
        <p:txBody>
          <a:bodyPr/>
          <a:lstStyle/>
          <a:p>
            <a:r>
              <a:rPr lang="en-CA" dirty="0" smtClean="0"/>
              <a:t>APPLICATIONS of </a:t>
            </a:r>
            <a:br>
              <a:rPr lang="en-CA" dirty="0" smtClean="0"/>
            </a:br>
            <a:r>
              <a:rPr lang="en-CA" dirty="0" smtClean="0"/>
              <a:t>Empirical Hardness Models</a:t>
            </a:r>
            <a:endParaRPr lang="en-CA" dirty="0"/>
          </a:p>
        </p:txBody>
      </p:sp>
      <p:sp>
        <p:nvSpPr>
          <p:cNvPr id="3" name="Text Placeholder 2"/>
          <p:cNvSpPr>
            <a:spLocks noGrp="1"/>
          </p:cNvSpPr>
          <p:nvPr>
            <p:ph type="body" idx="1"/>
          </p:nvPr>
        </p:nvSpPr>
        <p:spPr>
          <a:xfrm>
            <a:off x="179512" y="4737125"/>
            <a:ext cx="8784976" cy="1500187"/>
          </a:xfrm>
        </p:spPr>
        <p:txBody>
          <a:bodyPr>
            <a:noAutofit/>
          </a:bodyPr>
          <a:lstStyle/>
          <a:p>
            <a:pPr algn="ctr"/>
            <a:r>
              <a:rPr lang="en-US" altLang="zh-CN" sz="1800" dirty="0" smtClean="0">
                <a:solidFill>
                  <a:srgbClr val="969696"/>
                </a:solidFill>
                <a:latin typeface="Verdana" pitchFamily="34" charset="0"/>
                <a:ea typeface="Verdana" panose="020B0604030504040204" pitchFamily="34" charset="0"/>
                <a:cs typeface="Verdana" panose="020B0604030504040204" pitchFamily="34" charset="0"/>
              </a:rPr>
              <a:t>[</a:t>
            </a:r>
            <a:r>
              <a:rPr lang="en-US" sz="1800" dirty="0" err="1" smtClean="0">
                <a:latin typeface="Verdana" panose="020B0604030504040204" pitchFamily="34" charset="0"/>
                <a:ea typeface="Verdana" panose="020B0604030504040204" pitchFamily="34" charset="0"/>
                <a:cs typeface="Verdana" panose="020B0604030504040204" pitchFamily="34" charset="0"/>
              </a:rPr>
              <a:t>Nudelman</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L-B, Andrew</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Gomes</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McFadden</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Selman</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Shoham, </a:t>
            </a:r>
            <a:r>
              <a:rPr lang="en-US" sz="1800" dirty="0" smtClean="0">
                <a:latin typeface="Verdana" panose="020B0604030504040204" pitchFamily="34" charset="0"/>
                <a:ea typeface="Verdana" panose="020B0604030504040204" pitchFamily="34" charset="0"/>
                <a:cs typeface="Verdana" panose="020B0604030504040204" pitchFamily="34" charset="0"/>
              </a:rPr>
              <a:t>2003</a:t>
            </a:r>
            <a:r>
              <a:rPr lang="en-US" sz="1800" dirty="0" smtClean="0">
                <a:latin typeface="Verdana" panose="020B0604030504040204" pitchFamily="34" charset="0"/>
                <a:ea typeface="Verdana" panose="020B0604030504040204" pitchFamily="34" charset="0"/>
                <a:cs typeface="Verdana" panose="020B0604030504040204" pitchFamily="34" charset="0"/>
              </a:rPr>
              <a:t>]</a:t>
            </a:r>
          </a:p>
          <a:p>
            <a:pPr algn="ctr"/>
            <a:r>
              <a:rPr lang="en-US" altLang="zh-CN" sz="1800" dirty="0" smtClean="0">
                <a:solidFill>
                  <a:srgbClr val="969696"/>
                </a:solidFill>
                <a:latin typeface="Verdana" pitchFamily="34" charset="0"/>
              </a:rPr>
              <a:t>[</a:t>
            </a:r>
            <a:r>
              <a:rPr lang="en-US" altLang="zh-CN" sz="1800" dirty="0" err="1" smtClean="0">
                <a:solidFill>
                  <a:srgbClr val="969696"/>
                </a:solidFill>
                <a:latin typeface="Verdana" pitchFamily="34" charset="0"/>
              </a:rPr>
              <a:t>Nudelman</a:t>
            </a:r>
            <a:r>
              <a:rPr lang="en-US" altLang="zh-CN" sz="1800" dirty="0" smtClean="0">
                <a:solidFill>
                  <a:srgbClr val="969696"/>
                </a:solidFill>
                <a:latin typeface="Verdana" pitchFamily="34" charset="0"/>
              </a:rPr>
              <a:t>, L-B, Hoos, </a:t>
            </a:r>
            <a:r>
              <a:rPr lang="en-US" altLang="zh-CN" sz="1800" dirty="0" err="1" smtClean="0">
                <a:solidFill>
                  <a:srgbClr val="969696"/>
                </a:solidFill>
                <a:latin typeface="Verdana" pitchFamily="34" charset="0"/>
              </a:rPr>
              <a:t>Devkar</a:t>
            </a:r>
            <a:r>
              <a:rPr lang="en-US" altLang="zh-CN" sz="1800" dirty="0" smtClean="0">
                <a:solidFill>
                  <a:srgbClr val="969696"/>
                </a:solidFill>
                <a:latin typeface="Verdana" pitchFamily="34" charset="0"/>
              </a:rPr>
              <a:t>, Shoham, CP 2004]</a:t>
            </a:r>
          </a:p>
          <a:p>
            <a:pPr algn="ctr"/>
            <a:r>
              <a:rPr lang="en-US" altLang="zh-CN" sz="1800" dirty="0" smtClean="0">
                <a:solidFill>
                  <a:srgbClr val="969696"/>
                </a:solidFill>
                <a:latin typeface="Verdana" pitchFamily="34" charset="0"/>
              </a:rPr>
              <a:t>[</a:t>
            </a:r>
            <a:r>
              <a:rPr lang="en-US" altLang="zh-CN" sz="1800" dirty="0">
                <a:solidFill>
                  <a:srgbClr val="969696"/>
                </a:solidFill>
                <a:latin typeface="Verdana" pitchFamily="34" charset="0"/>
              </a:rPr>
              <a:t>Xu, </a:t>
            </a:r>
            <a:r>
              <a:rPr lang="en-US" altLang="zh-CN" sz="1800" dirty="0" smtClean="0">
                <a:solidFill>
                  <a:srgbClr val="969696"/>
                </a:solidFill>
                <a:latin typeface="Verdana" pitchFamily="34" charset="0"/>
              </a:rPr>
              <a:t>Hutter, Hoos, L-B, JAIR 2008]</a:t>
            </a:r>
          </a:p>
          <a:p>
            <a:pPr algn="ctr"/>
            <a:r>
              <a:rPr lang="en-US" altLang="zh-CN" sz="1800" dirty="0" smtClean="0">
                <a:solidFill>
                  <a:srgbClr val="969696"/>
                </a:solidFill>
                <a:latin typeface="Verdana" pitchFamily="34" charset="0"/>
              </a:rPr>
              <a:t>[L-B, </a:t>
            </a:r>
            <a:r>
              <a:rPr lang="en-US" altLang="zh-CN" sz="1800" dirty="0" err="1" smtClean="0">
                <a:solidFill>
                  <a:srgbClr val="969696"/>
                </a:solidFill>
                <a:latin typeface="Verdana" pitchFamily="34" charset="0"/>
              </a:rPr>
              <a:t>Nudelman</a:t>
            </a:r>
            <a:r>
              <a:rPr lang="en-US" altLang="zh-CN" sz="1800" dirty="0" smtClean="0">
                <a:solidFill>
                  <a:srgbClr val="969696"/>
                </a:solidFill>
                <a:latin typeface="Verdana" pitchFamily="34" charset="0"/>
              </a:rPr>
              <a:t>, Andrew, McFadden, Shoham, IJCAI 2003; CP 2003]</a:t>
            </a:r>
          </a:p>
          <a:p>
            <a:pPr algn="ctr"/>
            <a:r>
              <a:rPr lang="en-US" altLang="zh-CN" sz="1800" dirty="0" smtClean="0">
                <a:solidFill>
                  <a:srgbClr val="969696"/>
                </a:solidFill>
                <a:latin typeface="Verdana" pitchFamily="34" charset="0"/>
              </a:rPr>
              <a:t>[</a:t>
            </a:r>
            <a:r>
              <a:rPr lang="en-US" altLang="zh-CN" sz="1800" dirty="0">
                <a:solidFill>
                  <a:srgbClr val="969696"/>
                </a:solidFill>
                <a:latin typeface="Verdana" pitchFamily="34" charset="0"/>
              </a:rPr>
              <a:t>L-B, Nudelman, </a:t>
            </a:r>
            <a:r>
              <a:rPr lang="en-US" altLang="zh-CN" sz="1800" dirty="0" smtClean="0">
                <a:solidFill>
                  <a:srgbClr val="969696"/>
                </a:solidFill>
                <a:latin typeface="Verdana" pitchFamily="34" charset="0"/>
              </a:rPr>
              <a:t>Shoham; JACM 2009</a:t>
            </a:r>
            <a:r>
              <a:rPr lang="en-US" altLang="zh-CN" sz="1800" dirty="0">
                <a:solidFill>
                  <a:srgbClr val="969696"/>
                </a:solidFill>
                <a:latin typeface="Verdana" pitchFamily="34" charset="0"/>
              </a:rPr>
              <a:t>]</a:t>
            </a:r>
          </a:p>
          <a:p>
            <a:pPr algn="ctr"/>
            <a:r>
              <a:rPr lang="en-US" sz="1800" dirty="0">
                <a:solidFill>
                  <a:srgbClr val="969696"/>
                </a:solidFill>
                <a:latin typeface="Verdana" pitchFamily="34" charset="0"/>
              </a:rPr>
              <a:t>[Hutter, Hoos, L-B, LION 2011] </a:t>
            </a:r>
            <a:endParaRPr lang="en-US" sz="1800" dirty="0" smtClean="0">
              <a:solidFill>
                <a:srgbClr val="969696"/>
              </a:solidFill>
              <a:latin typeface="Verdana" pitchFamily="34" charset="0"/>
            </a:endParaRPr>
          </a:p>
          <a:p>
            <a:pPr algn="ctr"/>
            <a:r>
              <a:rPr lang="en-US" sz="1800" dirty="0" smtClean="0">
                <a:solidFill>
                  <a:srgbClr val="969696"/>
                </a:solidFill>
                <a:latin typeface="Verdana" pitchFamily="34" charset="0"/>
              </a:rPr>
              <a:t>[</a:t>
            </a:r>
            <a:r>
              <a:rPr lang="en-US" sz="1800" dirty="0">
                <a:solidFill>
                  <a:srgbClr val="969696"/>
                </a:solidFill>
                <a:latin typeface="Verdana" pitchFamily="34" charset="0"/>
              </a:rPr>
              <a:t>Xu, Hoos, L-B, </a:t>
            </a:r>
            <a:r>
              <a:rPr lang="en-US" sz="1800" dirty="0" smtClean="0">
                <a:solidFill>
                  <a:srgbClr val="969696"/>
                </a:solidFill>
                <a:latin typeface="Verdana" pitchFamily="34" charset="0"/>
              </a:rPr>
              <a:t>AAAI 2010</a:t>
            </a:r>
            <a:r>
              <a:rPr lang="en-US" sz="1800" dirty="0">
                <a:solidFill>
                  <a:srgbClr val="969696"/>
                </a:solidFill>
                <a:latin typeface="Verdana" pitchFamily="34" charset="0"/>
              </a:rPr>
              <a:t>; Xu, Hutter, Hoos, L-B, </a:t>
            </a:r>
            <a:r>
              <a:rPr lang="en-US" sz="1800" dirty="0" smtClean="0">
                <a:solidFill>
                  <a:srgbClr val="969696"/>
                </a:solidFill>
                <a:latin typeface="Verdana" pitchFamily="34" charset="0"/>
              </a:rPr>
              <a:t>workshop 2011</a:t>
            </a:r>
            <a:r>
              <a:rPr lang="en-US" sz="1800" dirty="0" smtClean="0">
                <a:solidFill>
                  <a:srgbClr val="969696"/>
                </a:solidFill>
                <a:latin typeface="Verdana" pitchFamily="34" charset="0"/>
              </a:rPr>
              <a:t>]</a:t>
            </a:r>
          </a:p>
          <a:p>
            <a:pPr algn="ctr"/>
            <a:r>
              <a:rPr lang="en-US" sz="1800" dirty="0">
                <a:solidFill>
                  <a:srgbClr val="969696"/>
                </a:solidFill>
                <a:latin typeface="Verdana" pitchFamily="34" charset="0"/>
              </a:rPr>
              <a:t>[</a:t>
            </a:r>
            <a:r>
              <a:rPr lang="en-US" sz="1800" dirty="0" err="1" smtClean="0">
                <a:solidFill>
                  <a:srgbClr val="969696"/>
                </a:solidFill>
                <a:latin typeface="Verdana" pitchFamily="34" charset="0"/>
              </a:rPr>
              <a:t>Lindauer</a:t>
            </a:r>
            <a:r>
              <a:rPr lang="en-US" sz="1800" dirty="0">
                <a:solidFill>
                  <a:srgbClr val="969696"/>
                </a:solidFill>
                <a:latin typeface="Verdana" pitchFamily="34" charset="0"/>
              </a:rPr>
              <a:t>, Hoos, L-B, Schaub, </a:t>
            </a:r>
            <a:r>
              <a:rPr lang="en-US" sz="1800" dirty="0" smtClean="0">
                <a:solidFill>
                  <a:srgbClr val="969696"/>
                </a:solidFill>
                <a:latin typeface="Verdana" pitchFamily="34" charset="0"/>
              </a:rPr>
              <a:t>AIJ 2016</a:t>
            </a:r>
            <a:r>
              <a:rPr lang="en-US" sz="1800" dirty="0" smtClean="0">
                <a:solidFill>
                  <a:srgbClr val="969696"/>
                </a:solidFill>
                <a:latin typeface="Verdana" pitchFamily="34" charset="0"/>
              </a:rPr>
              <a:t>]</a:t>
            </a:r>
          </a:p>
          <a:p>
            <a:pPr algn="ctr"/>
            <a:r>
              <a:rPr lang="en-US" sz="1800" dirty="0" smtClean="0">
                <a:solidFill>
                  <a:srgbClr val="969696"/>
                </a:solidFill>
                <a:latin typeface="Verdana" pitchFamily="34" charset="0"/>
              </a:rPr>
              <a:t>[Frechette, Newman, L-B</a:t>
            </a:r>
            <a:r>
              <a:rPr lang="en-US" sz="1800" smtClean="0">
                <a:solidFill>
                  <a:srgbClr val="969696"/>
                </a:solidFill>
                <a:latin typeface="Verdana" pitchFamily="34" charset="0"/>
              </a:rPr>
              <a:t>, </a:t>
            </a:r>
            <a:r>
              <a:rPr lang="en-US" sz="1800" smtClean="0">
                <a:solidFill>
                  <a:srgbClr val="969696"/>
                </a:solidFill>
                <a:latin typeface="Verdana" pitchFamily="34" charset="0"/>
              </a:rPr>
              <a:t>AAAI 2016</a:t>
            </a:r>
            <a:r>
              <a:rPr lang="en-US" sz="1800" dirty="0" smtClean="0">
                <a:solidFill>
                  <a:srgbClr val="969696"/>
                </a:solidFill>
                <a:latin typeface="Verdana" pitchFamily="34" charset="0"/>
              </a:rPr>
              <a:t>]</a:t>
            </a:r>
            <a:endParaRPr lang="en-US" sz="1800" dirty="0">
              <a:solidFill>
                <a:srgbClr val="969696"/>
              </a:solidFill>
              <a:latin typeface="Verdana" pitchFamily="34" charset="0"/>
            </a:endParaRPr>
          </a:p>
        </p:txBody>
      </p:sp>
      <p:sp>
        <p:nvSpPr>
          <p:cNvPr id="7" name="Isosceles Triangle 6"/>
          <p:cNvSpPr/>
          <p:nvPr/>
        </p:nvSpPr>
        <p:spPr>
          <a:xfrm>
            <a:off x="7848220" y="285728"/>
            <a:ext cx="214314" cy="71438"/>
          </a:xfrm>
          <a:prstGeom prst="triangl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7502779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Recent, enormous increases in compute power</a:t>
            </a:r>
          </a:p>
        </p:txBody>
      </p:sp>
      <p:sp>
        <p:nvSpPr>
          <p:cNvPr id="7" name="Content Placeholder 6"/>
          <p:cNvSpPr>
            <a:spLocks noGrp="1"/>
          </p:cNvSpPr>
          <p:nvPr>
            <p:ph idx="1"/>
          </p:nvPr>
        </p:nvSpPr>
        <p:spPr>
          <a:xfrm>
            <a:off x="0" y="908720"/>
            <a:ext cx="9144000" cy="432048"/>
          </a:xfrm>
        </p:spPr>
        <p:txBody>
          <a:bodyPr>
            <a:normAutofit fontScale="85000" lnSpcReduction="10000"/>
          </a:bodyPr>
          <a:lstStyle/>
          <a:p>
            <a:pPr marL="0" indent="0" algn="ctr">
              <a:buNone/>
            </a:pPr>
            <a:r>
              <a:rPr lang="en-US" sz="2400" i="1" dirty="0"/>
              <a:t>Approaches that might have seemed crazy in 2000 can </a:t>
            </a:r>
            <a:r>
              <a:rPr lang="en-US" sz="2400" b="1" i="1" dirty="0">
                <a:solidFill>
                  <a:schemeClr val="accent1"/>
                </a:solidFill>
              </a:rPr>
              <a:t>make a lot of sense in 2016</a:t>
            </a:r>
            <a:r>
              <a:rPr lang="en-US" sz="2400" i="1" dirty="0"/>
              <a:t>…</a:t>
            </a:r>
            <a:endParaRPr lang="en-US" dirty="0"/>
          </a:p>
        </p:txBody>
      </p:sp>
      <p:graphicFrame>
        <p:nvGraphicFramePr>
          <p:cNvPr id="9" name="Object 8"/>
          <p:cNvGraphicFramePr>
            <a:graphicFrameLocks noChangeAspect="1"/>
          </p:cNvGraphicFramePr>
          <p:nvPr>
            <p:extLst/>
          </p:nvPr>
        </p:nvGraphicFramePr>
        <p:xfrm>
          <a:off x="629562" y="1340768"/>
          <a:ext cx="7884876" cy="5451885"/>
        </p:xfrm>
        <a:graphic>
          <a:graphicData uri="http://schemas.openxmlformats.org/presentationml/2006/ole">
            <mc:AlternateContent xmlns:mc="http://schemas.openxmlformats.org/markup-compatibility/2006">
              <mc:Choice xmlns:v="urn:schemas-microsoft-com:vml" Requires="v">
                <p:oleObj spid="_x0000_s60456" name="Image" r:id="rId3" imgW="10031400" imgH="6920280" progId="Photoshop.Image.16">
                  <p:embed/>
                </p:oleObj>
              </mc:Choice>
              <mc:Fallback>
                <p:oleObj name="Image" r:id="rId3" imgW="10031400" imgH="6920280" progId="Photoshop.Image.16">
                  <p:embed/>
                  <p:pic>
                    <p:nvPicPr>
                      <p:cNvPr id="9" name="Object 8"/>
                      <p:cNvPicPr/>
                      <p:nvPr/>
                    </p:nvPicPr>
                    <p:blipFill>
                      <a:blip r:embed="rId4"/>
                      <a:stretch>
                        <a:fillRect/>
                      </a:stretch>
                    </p:blipFill>
                    <p:spPr>
                      <a:xfrm>
                        <a:off x="629562" y="1340768"/>
                        <a:ext cx="7884876" cy="5451885"/>
                      </a:xfrm>
                      <a:prstGeom prst="rect">
                        <a:avLst/>
                      </a:prstGeom>
                    </p:spPr>
                  </p:pic>
                </p:oleObj>
              </mc:Fallback>
            </mc:AlternateContent>
          </a:graphicData>
        </a:graphic>
      </p:graphicFrame>
      <p:sp>
        <p:nvSpPr>
          <p:cNvPr id="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9759269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23528" y="1511092"/>
            <a:ext cx="8424936"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ormAutofit fontScale="90000"/>
          </a:bodyPr>
          <a:lstStyle/>
          <a:p>
            <a:r>
              <a:rPr lang="en-US" dirty="0"/>
              <a:t>Deep Optimization</a:t>
            </a:r>
          </a:p>
        </p:txBody>
      </p:sp>
      <p:sp>
        <p:nvSpPr>
          <p:cNvPr id="5" name="Content Placeholder 3"/>
          <p:cNvSpPr>
            <a:spLocks noGrp="1"/>
          </p:cNvSpPr>
          <p:nvPr>
            <p:ph sz="half" idx="4294967295"/>
          </p:nvPr>
        </p:nvSpPr>
        <p:spPr>
          <a:xfrm>
            <a:off x="457200" y="1053406"/>
            <a:ext cx="4040188" cy="5615954"/>
          </a:xfrm>
          <a:prstGeom prst="rect">
            <a:avLst/>
          </a:prstGeom>
        </p:spPr>
        <p:txBody>
          <a:bodyPr>
            <a:normAutofit/>
          </a:bodyPr>
          <a:lstStyle/>
          <a:p>
            <a:pPr marL="0" indent="0">
              <a:buNone/>
            </a:pPr>
            <a:r>
              <a:rPr lang="en-US" sz="2800" b="1" i="1" dirty="0"/>
              <a:t>Machine learning</a:t>
            </a:r>
          </a:p>
          <a:p>
            <a:pPr marL="227013" indent="-227013">
              <a:buClr>
                <a:schemeClr val="tx1"/>
              </a:buClr>
            </a:pPr>
            <a:r>
              <a:rPr lang="en-US" sz="2400" b="1" dirty="0">
                <a:solidFill>
                  <a:schemeClr val="accent1"/>
                </a:solidFill>
              </a:rPr>
              <a:t>Classical approach</a:t>
            </a:r>
          </a:p>
          <a:p>
            <a:pPr marL="574675" lvl="1" indent="-234950"/>
            <a:r>
              <a:rPr lang="en-US" sz="1800" dirty="0"/>
              <a:t>Features based on expert insight</a:t>
            </a:r>
          </a:p>
          <a:p>
            <a:pPr marL="574675" lvl="1" indent="-234950"/>
            <a:r>
              <a:rPr lang="en-US" sz="1800" dirty="0"/>
              <a:t>Model family selected by hand</a:t>
            </a:r>
          </a:p>
          <a:p>
            <a:pPr marL="574675" lvl="1" indent="-234950"/>
            <a:r>
              <a:rPr lang="en-US" sz="1800" dirty="0"/>
              <a:t>Manual tuning of </a:t>
            </a:r>
            <a:r>
              <a:rPr lang="en-US" sz="1800" dirty="0" err="1"/>
              <a:t>hyperparameters</a:t>
            </a:r>
            <a:endParaRPr lang="en-US" sz="1800" dirty="0"/>
          </a:p>
          <a:p>
            <a:pPr marL="1484313" lvl="3" indent="-227013"/>
            <a:endParaRPr lang="en-US" sz="1200" dirty="0"/>
          </a:p>
          <a:p>
            <a:pPr marL="227013" indent="-227013">
              <a:buClr>
                <a:schemeClr val="tx1"/>
              </a:buClr>
            </a:pPr>
            <a:r>
              <a:rPr lang="en-US" sz="2400" b="1" dirty="0">
                <a:solidFill>
                  <a:schemeClr val="accent1"/>
                </a:solidFill>
              </a:rPr>
              <a:t>Deep learning</a:t>
            </a:r>
          </a:p>
          <a:p>
            <a:pPr marL="574675" lvl="1" indent="-234950"/>
            <a:r>
              <a:rPr lang="en-US" sz="1800" dirty="0"/>
              <a:t>Very highly parameterized models, using expert knowledge to identify appropriate invariances and model biases </a:t>
            </a:r>
            <a:r>
              <a:rPr lang="en-US" sz="1600" dirty="0"/>
              <a:t>(e.g., convolutional structure)</a:t>
            </a:r>
          </a:p>
          <a:p>
            <a:pPr marL="974725" lvl="2" indent="-234950"/>
            <a:r>
              <a:rPr lang="en-US" sz="1400" dirty="0"/>
              <a:t>“deep”: many layers of nodes, </a:t>
            </a:r>
            <a:br>
              <a:rPr lang="en-US" sz="1400" dirty="0"/>
            </a:br>
            <a:r>
              <a:rPr lang="en-US" sz="1400" dirty="0"/>
              <a:t>each depending on the last</a:t>
            </a:r>
          </a:p>
          <a:p>
            <a:pPr marL="574675" lvl="1" indent="-234950"/>
            <a:r>
              <a:rPr lang="en-US" sz="1800" dirty="0"/>
              <a:t>Use lots of data (plus “dropout” regularization) to avoid overfitting</a:t>
            </a:r>
          </a:p>
          <a:p>
            <a:pPr marL="574675" lvl="1" indent="-234950"/>
            <a:r>
              <a:rPr lang="en-US" sz="1800" dirty="0"/>
              <a:t>Computationally intensive search replaces human design</a:t>
            </a:r>
          </a:p>
        </p:txBody>
      </p:sp>
      <p:sp>
        <p:nvSpPr>
          <p:cNvPr id="8" name="Content Placeholder 3"/>
          <p:cNvSpPr>
            <a:spLocks noGrp="1"/>
          </p:cNvSpPr>
          <p:nvPr>
            <p:ph sz="quarter" idx="4294967295"/>
          </p:nvPr>
        </p:nvSpPr>
        <p:spPr>
          <a:xfrm>
            <a:off x="4645025" y="1052736"/>
            <a:ext cx="4237111" cy="5616624"/>
          </a:xfrm>
          <a:prstGeom prst="rect">
            <a:avLst/>
          </a:prstGeom>
        </p:spPr>
        <p:txBody>
          <a:bodyPr>
            <a:normAutofit/>
          </a:bodyPr>
          <a:lstStyle/>
          <a:p>
            <a:pPr marL="0" indent="0">
              <a:buNone/>
            </a:pPr>
            <a:r>
              <a:rPr lang="en-US" sz="2800" b="1" i="1" dirty="0"/>
              <a:t>Discrete Optimization</a:t>
            </a:r>
          </a:p>
          <a:p>
            <a:pPr marL="227013" indent="-227013">
              <a:buClr>
                <a:schemeClr val="tx1"/>
              </a:buClr>
            </a:pPr>
            <a:r>
              <a:rPr lang="en-US" sz="2400" b="1" dirty="0">
                <a:solidFill>
                  <a:schemeClr val="accent1"/>
                </a:solidFill>
              </a:rPr>
              <a:t>Classical approach</a:t>
            </a:r>
          </a:p>
          <a:p>
            <a:pPr marL="574675" lvl="1" indent="-234950"/>
            <a:r>
              <a:rPr lang="en-US" sz="1800" dirty="0"/>
              <a:t>Expert designs a heuristic algorithm</a:t>
            </a:r>
          </a:p>
          <a:p>
            <a:pPr marL="574675" lvl="1" indent="-234950"/>
            <a:r>
              <a:rPr lang="en-US" sz="1800" dirty="0"/>
              <a:t>Iteratively conducts small experiments to improve the design</a:t>
            </a:r>
          </a:p>
          <a:p>
            <a:pPr marL="1431925" lvl="3" indent="-234950"/>
            <a:endParaRPr lang="en-US" sz="1200" dirty="0"/>
          </a:p>
          <a:p>
            <a:pPr marL="174625" indent="-234950">
              <a:buClr>
                <a:schemeClr val="tx1"/>
              </a:buClr>
            </a:pPr>
            <a:r>
              <a:rPr lang="en-US" sz="2400" b="1" dirty="0">
                <a:solidFill>
                  <a:schemeClr val="accent1"/>
                </a:solidFill>
              </a:rPr>
              <a:t>Deep optimization</a:t>
            </a:r>
          </a:p>
          <a:p>
            <a:pPr marL="574675" lvl="1" indent="-234950"/>
            <a:r>
              <a:rPr lang="en-US" sz="1800" dirty="0"/>
              <a:t>Very highly parameterized algorithms express a combinatorial space of heuristic design choices that make sense to an expert</a:t>
            </a:r>
          </a:p>
          <a:p>
            <a:pPr marL="974725" lvl="2" indent="-234950"/>
            <a:r>
              <a:rPr lang="en-US" sz="1400" dirty="0"/>
              <a:t>“deep”: many layers of parameters, </a:t>
            </a:r>
            <a:br>
              <a:rPr lang="en-US" sz="1400" dirty="0"/>
            </a:br>
            <a:r>
              <a:rPr lang="en-US" sz="1400" dirty="0"/>
              <a:t>each depending on the last</a:t>
            </a:r>
          </a:p>
          <a:p>
            <a:pPr marL="574675" lvl="1" indent="-234950"/>
            <a:r>
              <a:rPr lang="en-US" sz="1800" dirty="0"/>
              <a:t>Use </a:t>
            </a:r>
            <a:r>
              <a:rPr lang="en-US" sz="1800" dirty="0" smtClean="0"/>
              <a:t>lots of data </a:t>
            </a:r>
            <a:r>
              <a:rPr lang="en-US" sz="1800" dirty="0"/>
              <a:t>to characterize </a:t>
            </a:r>
            <a:r>
              <a:rPr lang="en-US" sz="1800" dirty="0" smtClean="0"/>
              <a:t/>
            </a:r>
            <a:br>
              <a:rPr lang="en-US" sz="1800" dirty="0" smtClean="0"/>
            </a:br>
            <a:r>
              <a:rPr lang="en-US" sz="1800" dirty="0" smtClean="0"/>
              <a:t>the </a:t>
            </a:r>
            <a:r>
              <a:rPr lang="en-US" sz="1800" dirty="0"/>
              <a:t>distribution of interest</a:t>
            </a:r>
          </a:p>
          <a:p>
            <a:pPr marL="574675" lvl="1" indent="-234950"/>
            <a:r>
              <a:rPr lang="en-US" sz="1800" dirty="0"/>
              <a:t>Computationally intensive search replaces human design</a:t>
            </a:r>
          </a:p>
        </p:txBody>
      </p:sp>
      <p:cxnSp>
        <p:nvCxnSpPr>
          <p:cNvPr id="6" name="Straight Connector 5"/>
          <p:cNvCxnSpPr/>
          <p:nvPr/>
        </p:nvCxnSpPr>
        <p:spPr>
          <a:xfrm>
            <a:off x="323528" y="6525344"/>
            <a:ext cx="8424936"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51385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Algorithm Configuration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Our input: </a:t>
            </a:r>
            <a:r>
              <a:rPr lang="en-US" b="1" dirty="0" smtClean="0">
                <a:solidFill>
                  <a:schemeClr val="accent1"/>
                </a:solidFill>
              </a:rPr>
              <a:t>parameters</a:t>
            </a:r>
            <a:r>
              <a:rPr lang="en-US" dirty="0" smtClean="0">
                <a:solidFill>
                  <a:schemeClr val="accent1"/>
                </a:solidFill>
              </a:rPr>
              <a:t> </a:t>
            </a:r>
            <a:r>
              <a:rPr lang="en-US" dirty="0" smtClean="0"/>
              <a:t>encoding each </a:t>
            </a:r>
            <a:br>
              <a:rPr lang="en-US" dirty="0" smtClean="0"/>
            </a:br>
            <a:r>
              <a:rPr lang="en-US" dirty="0" smtClean="0"/>
              <a:t>design choice considered by the </a:t>
            </a:r>
            <a:br>
              <a:rPr lang="en-US" dirty="0" smtClean="0"/>
            </a:br>
            <a:r>
              <a:rPr lang="en-US" dirty="0" smtClean="0"/>
              <a:t>author of our heuristic algorithm</a:t>
            </a:r>
          </a:p>
          <a:p>
            <a:r>
              <a:rPr lang="en-US" dirty="0" smtClean="0"/>
              <a:t>Our task: the </a:t>
            </a:r>
            <a:r>
              <a:rPr lang="en-US" dirty="0"/>
              <a:t>stochastic optimization </a:t>
            </a:r>
            <a:r>
              <a:rPr lang="en-US" dirty="0" smtClean="0"/>
              <a:t/>
            </a:r>
            <a:br>
              <a:rPr lang="en-US" dirty="0" smtClean="0"/>
            </a:br>
            <a:r>
              <a:rPr lang="en-US" dirty="0" smtClean="0"/>
              <a:t>problem </a:t>
            </a:r>
            <a:r>
              <a:rPr lang="en-US" dirty="0"/>
              <a:t>of </a:t>
            </a:r>
            <a:r>
              <a:rPr lang="en-US" b="1" dirty="0">
                <a:solidFill>
                  <a:schemeClr val="accent1"/>
                </a:solidFill>
              </a:rPr>
              <a:t>finding a parameter </a:t>
            </a:r>
            <a:r>
              <a:rPr lang="en-US" b="1" dirty="0" smtClean="0">
                <a:solidFill>
                  <a:schemeClr val="accent1"/>
                </a:solidFill>
              </a:rPr>
              <a:t/>
            </a:r>
            <a:br>
              <a:rPr lang="en-US" b="1" dirty="0" smtClean="0">
                <a:solidFill>
                  <a:schemeClr val="accent1"/>
                </a:solidFill>
              </a:rPr>
            </a:br>
            <a:r>
              <a:rPr lang="en-US" b="1" dirty="0" smtClean="0">
                <a:solidFill>
                  <a:schemeClr val="accent1"/>
                </a:solidFill>
              </a:rPr>
              <a:t>configuration </a:t>
            </a:r>
            <a:r>
              <a:rPr lang="en-US" dirty="0" smtClean="0"/>
              <a:t>with good </a:t>
            </a:r>
            <a:r>
              <a:rPr lang="en-US" dirty="0"/>
              <a:t>performance. </a:t>
            </a:r>
            <a:endParaRPr lang="en-US" dirty="0" smtClean="0"/>
          </a:p>
          <a:p>
            <a:r>
              <a:rPr lang="en-US" dirty="0" smtClean="0"/>
              <a:t>An interesting </a:t>
            </a:r>
            <a:r>
              <a:rPr lang="en-US" b="1" dirty="0">
                <a:solidFill>
                  <a:schemeClr val="accent1"/>
                </a:solidFill>
              </a:rPr>
              <a:t>black-box function </a:t>
            </a:r>
            <a:r>
              <a:rPr lang="en-US" b="1" dirty="0" smtClean="0">
                <a:solidFill>
                  <a:schemeClr val="accent1"/>
                </a:solidFill>
              </a:rPr>
              <a:t/>
            </a:r>
            <a:br>
              <a:rPr lang="en-US" b="1" dirty="0" smtClean="0">
                <a:solidFill>
                  <a:schemeClr val="accent1"/>
                </a:solidFill>
              </a:rPr>
            </a:br>
            <a:r>
              <a:rPr lang="en-US" b="1" dirty="0" smtClean="0">
                <a:solidFill>
                  <a:schemeClr val="accent1"/>
                </a:solidFill>
              </a:rPr>
              <a:t>optimization</a:t>
            </a:r>
            <a:r>
              <a:rPr lang="en-US" dirty="0" smtClean="0"/>
              <a:t> problem</a:t>
            </a:r>
          </a:p>
          <a:p>
            <a:pPr lvl="1"/>
            <a:r>
              <a:rPr lang="en-US" dirty="0" smtClean="0"/>
              <a:t>design dimensions can be continuous; ordinal; categorical</a:t>
            </a:r>
          </a:p>
          <a:p>
            <a:pPr lvl="1"/>
            <a:r>
              <a:rPr lang="en-US" dirty="0" smtClean="0"/>
              <a:t>extra </a:t>
            </a:r>
            <a:r>
              <a:rPr lang="en-US" dirty="0"/>
              <a:t>design dimension: which instance do I test?</a:t>
            </a:r>
          </a:p>
          <a:p>
            <a:pPr lvl="1"/>
            <a:r>
              <a:rPr lang="en-US" dirty="0" smtClean="0"/>
              <a:t>objective function to be minimized is the same as the cost of evaluating a given point</a:t>
            </a:r>
          </a:p>
          <a:p>
            <a:pPr lvl="1"/>
            <a:r>
              <a:rPr lang="en-US" dirty="0" smtClean="0"/>
              <a:t>censored sampling: long runs can be terminated</a:t>
            </a:r>
          </a:p>
          <a:p>
            <a:r>
              <a:rPr lang="en-US" dirty="0" smtClean="0"/>
              <a:t>Best current methods for solving this problem are </a:t>
            </a:r>
            <a:br>
              <a:rPr lang="en-US" dirty="0" smtClean="0"/>
            </a:br>
            <a:r>
              <a:rPr lang="en-US" b="1" dirty="0" smtClean="0">
                <a:solidFill>
                  <a:schemeClr val="accent1"/>
                </a:solidFill>
              </a:rPr>
              <a:t>based </a:t>
            </a:r>
            <a:r>
              <a:rPr lang="en-US" b="1" dirty="0">
                <a:solidFill>
                  <a:schemeClr val="accent1"/>
                </a:solidFill>
              </a:rPr>
              <a:t>on EHMs</a:t>
            </a:r>
          </a:p>
          <a:p>
            <a:endParaRPr lang="en-US" dirty="0" smtClean="0"/>
          </a:p>
        </p:txBody>
      </p:sp>
      <p:sp>
        <p:nvSpPr>
          <p:cNvPr id="4"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pic>
        <p:nvPicPr>
          <p:cNvPr id="62466"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085102"/>
            <a:ext cx="3027146" cy="3027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1344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061" y="908720"/>
            <a:ext cx="3997399" cy="192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09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91" y="2904424"/>
            <a:ext cx="4000069" cy="193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061" y="4906804"/>
            <a:ext cx="3997399" cy="192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102" name="Rectangle 5"/>
          <p:cNvSpPr>
            <a:spLocks noChangeArrowheads="1"/>
          </p:cNvSpPr>
          <p:nvPr/>
        </p:nvSpPr>
        <p:spPr bwMode="auto">
          <a:xfrm>
            <a:off x="4644008" y="1054477"/>
            <a:ext cx="4200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algn="ctr">
              <a:buNone/>
            </a:pPr>
            <a:r>
              <a:rPr lang="en-US" dirty="0" smtClean="0">
                <a:latin typeface="Arial" pitchFamily="34" charset="0"/>
                <a:cs typeface="Arial" pitchFamily="34" charset="0"/>
              </a:rPr>
              <a:t>A popular </a:t>
            </a:r>
            <a:r>
              <a:rPr lang="en-US" dirty="0">
                <a:latin typeface="Arial" pitchFamily="34" charset="0"/>
                <a:cs typeface="Arial" pitchFamily="34" charset="0"/>
              </a:rPr>
              <a:t>approach </a:t>
            </a:r>
            <a:r>
              <a:rPr lang="en-US" dirty="0" smtClean="0">
                <a:latin typeface="Arial" pitchFamily="34" charset="0"/>
                <a:cs typeface="Arial" pitchFamily="34" charset="0"/>
              </a:rPr>
              <a:t>for optimizing </a:t>
            </a:r>
            <a:r>
              <a:rPr lang="en-US" b="1" dirty="0">
                <a:solidFill>
                  <a:srgbClr val="D60000"/>
                </a:solidFill>
                <a:latin typeface="Arial" pitchFamily="34" charset="0"/>
                <a:cs typeface="Arial" pitchFamily="34" charset="0"/>
              </a:rPr>
              <a:t>expensive </a:t>
            </a:r>
            <a:r>
              <a:rPr lang="en-US" b="1" dirty="0" smtClean="0">
                <a:solidFill>
                  <a:srgbClr val="D60000"/>
                </a:solidFill>
                <a:latin typeface="Arial" pitchFamily="34" charset="0"/>
                <a:cs typeface="Arial" pitchFamily="34" charset="0"/>
              </a:rPr>
              <a:t>black box </a:t>
            </a:r>
            <a:r>
              <a:rPr lang="en-US" dirty="0" smtClean="0">
                <a:latin typeface="Arial" pitchFamily="34" charset="0"/>
                <a:cs typeface="Arial" pitchFamily="34" charset="0"/>
              </a:rPr>
              <a:t>functions.</a:t>
            </a:r>
            <a:endParaRPr lang="en-CA" dirty="0">
              <a:latin typeface="Arial" pitchFamily="34" charset="0"/>
              <a:cs typeface="Arial" pitchFamily="34" charset="0"/>
            </a:endParaRPr>
          </a:p>
        </p:txBody>
      </p:sp>
      <p:sp>
        <p:nvSpPr>
          <p:cNvPr id="8" name="Content Placeholder 2"/>
          <p:cNvSpPr txBox="1">
            <a:spLocks/>
          </p:cNvSpPr>
          <p:nvPr/>
        </p:nvSpPr>
        <p:spPr>
          <a:xfrm>
            <a:off x="4875058" y="1839416"/>
            <a:ext cx="1368152" cy="631994"/>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lvl="1" indent="0">
              <a:buFontTx/>
              <a:buNone/>
            </a:pPr>
            <a:r>
              <a:rPr lang="en-CA" sz="2400" dirty="0" smtClean="0">
                <a:solidFill>
                  <a:srgbClr val="3333CC"/>
                </a:solidFill>
              </a:rPr>
              <a:t>max f(x)</a:t>
            </a:r>
            <a:endParaRPr lang="en-CA" dirty="0" smtClean="0"/>
          </a:p>
          <a:p>
            <a:endParaRPr lang="en-CA" dirty="0"/>
          </a:p>
        </p:txBody>
      </p:sp>
      <p:sp>
        <p:nvSpPr>
          <p:cNvPr id="9" name="Rectangle 8"/>
          <p:cNvSpPr/>
          <p:nvPr/>
        </p:nvSpPr>
        <p:spPr>
          <a:xfrm>
            <a:off x="7042668" y="1772816"/>
            <a:ext cx="661082"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smtClean="0"/>
          </a:p>
        </p:txBody>
      </p:sp>
      <p:cxnSp>
        <p:nvCxnSpPr>
          <p:cNvPr id="10" name="Straight Arrow Connector 9"/>
          <p:cNvCxnSpPr/>
          <p:nvPr/>
        </p:nvCxnSpPr>
        <p:spPr>
          <a:xfrm>
            <a:off x="6682628" y="2096852"/>
            <a:ext cx="2963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24700" y="1844824"/>
            <a:ext cx="338554" cy="461665"/>
          </a:xfrm>
          <a:prstGeom prst="rect">
            <a:avLst/>
          </a:prstGeom>
          <a:noFill/>
        </p:spPr>
        <p:txBody>
          <a:bodyPr wrap="none" rtlCol="0">
            <a:spAutoFit/>
          </a:bodyPr>
          <a:lstStyle/>
          <a:p>
            <a:r>
              <a:rPr lang="en-US" sz="2400" dirty="0" smtClean="0">
                <a:latin typeface="Arial" pitchFamily="34" charset="0"/>
                <a:cs typeface="Arial" pitchFamily="34" charset="0"/>
              </a:rPr>
              <a:t>x</a:t>
            </a:r>
            <a:endParaRPr lang="en-CA" sz="2400" dirty="0">
              <a:latin typeface="Arial" pitchFamily="34" charset="0"/>
              <a:cs typeface="Arial" pitchFamily="34" charset="0"/>
            </a:endParaRPr>
          </a:p>
        </p:txBody>
      </p:sp>
      <p:cxnSp>
        <p:nvCxnSpPr>
          <p:cNvPr id="12" name="Straight Arrow Connector 11"/>
          <p:cNvCxnSpPr/>
          <p:nvPr/>
        </p:nvCxnSpPr>
        <p:spPr>
          <a:xfrm>
            <a:off x="7784234" y="2096852"/>
            <a:ext cx="2963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072266" y="1844824"/>
            <a:ext cx="628698" cy="461665"/>
          </a:xfrm>
          <a:prstGeom prst="rect">
            <a:avLst/>
          </a:prstGeom>
          <a:noFill/>
        </p:spPr>
        <p:txBody>
          <a:bodyPr wrap="none" rtlCol="0">
            <a:spAutoFit/>
          </a:bodyPr>
          <a:lstStyle/>
          <a:p>
            <a:r>
              <a:rPr lang="en-US" sz="2400" dirty="0">
                <a:latin typeface="Arial" pitchFamily="34" charset="0"/>
                <a:cs typeface="Arial" pitchFamily="34" charset="0"/>
              </a:rPr>
              <a:t>f</a:t>
            </a:r>
            <a:r>
              <a:rPr lang="en-US" sz="2400" dirty="0" smtClean="0">
                <a:latin typeface="Arial" pitchFamily="34" charset="0"/>
                <a:cs typeface="Arial" pitchFamily="34" charset="0"/>
              </a:rPr>
              <a:t>(x)</a:t>
            </a:r>
            <a:endParaRPr lang="en-CA" sz="2400" dirty="0">
              <a:latin typeface="Arial" pitchFamily="34" charset="0"/>
              <a:cs typeface="Arial" pitchFamily="34" charset="0"/>
            </a:endParaRPr>
          </a:p>
        </p:txBody>
      </p:sp>
      <p:sp>
        <p:nvSpPr>
          <p:cNvPr id="14" name="TextBox 13"/>
          <p:cNvSpPr txBox="1"/>
          <p:nvPr/>
        </p:nvSpPr>
        <p:spPr>
          <a:xfrm>
            <a:off x="4947066" y="2132856"/>
            <a:ext cx="627095" cy="338554"/>
          </a:xfrm>
          <a:prstGeom prst="rect">
            <a:avLst/>
          </a:prstGeom>
          <a:noFill/>
        </p:spPr>
        <p:txBody>
          <a:bodyPr wrap="none" rtlCol="0">
            <a:spAutoFit/>
          </a:bodyPr>
          <a:lstStyle/>
          <a:p>
            <a:r>
              <a:rPr lang="en-US" sz="1600" dirty="0" err="1" smtClean="0">
                <a:solidFill>
                  <a:srgbClr val="3333CC"/>
                </a:solidFill>
                <a:latin typeface="Arial" pitchFamily="34" charset="0"/>
                <a:cs typeface="Arial" pitchFamily="34" charset="0"/>
              </a:rPr>
              <a:t>x</a:t>
            </a:r>
            <a:r>
              <a:rPr lang="en-US" sz="1600" dirty="0" err="1" smtClean="0">
                <a:solidFill>
                  <a:srgbClr val="3333CC"/>
                </a:solidFill>
                <a:latin typeface="Arial" pitchFamily="34" charset="0"/>
                <a:cs typeface="Arial" pitchFamily="34" charset="0"/>
                <a:sym typeface="Symbol"/>
              </a:rPr>
              <a:t></a:t>
            </a:r>
            <a:r>
              <a:rPr lang="en-US" sz="1600" dirty="0" err="1" smtClean="0">
                <a:solidFill>
                  <a:srgbClr val="3333CC"/>
                </a:solidFill>
                <a:latin typeface="Arial" pitchFamily="34" charset="0"/>
                <a:cs typeface="Arial" pitchFamily="34" charset="0"/>
              </a:rPr>
              <a:t>X</a:t>
            </a:r>
            <a:r>
              <a:rPr lang="en-US" sz="1600" dirty="0" smtClean="0">
                <a:solidFill>
                  <a:srgbClr val="3333CC"/>
                </a:solidFill>
                <a:latin typeface="Arial" pitchFamily="34" charset="0"/>
                <a:cs typeface="Arial" pitchFamily="34" charset="0"/>
              </a:rPr>
              <a:t> </a:t>
            </a:r>
            <a:endParaRPr lang="en-CA" dirty="0">
              <a:solidFill>
                <a:srgbClr val="3333CC"/>
              </a:solidFill>
              <a:latin typeface="Arial" pitchFamily="34" charset="0"/>
              <a:cs typeface="Arial" pitchFamily="34" charset="0"/>
            </a:endParaRPr>
          </a:p>
        </p:txBody>
      </p:sp>
      <p:sp>
        <p:nvSpPr>
          <p:cNvPr id="2" name="Title 1"/>
          <p:cNvSpPr>
            <a:spLocks noGrp="1"/>
          </p:cNvSpPr>
          <p:nvPr>
            <p:ph type="title"/>
          </p:nvPr>
        </p:nvSpPr>
        <p:spPr/>
        <p:txBody>
          <a:bodyPr>
            <a:normAutofit fontScale="90000"/>
          </a:bodyPr>
          <a:lstStyle/>
          <a:p>
            <a:r>
              <a:rPr lang="en-US" sz="2700" dirty="0">
                <a:latin typeface="Arial" pitchFamily="34" charset="0"/>
                <a:cs typeface="Arial" pitchFamily="34" charset="0"/>
              </a:rPr>
              <a:t>Sequential </a:t>
            </a:r>
            <a:r>
              <a:rPr lang="en-US" sz="2700" dirty="0" smtClean="0">
                <a:latin typeface="Arial" pitchFamily="34" charset="0"/>
                <a:cs typeface="Arial" pitchFamily="34" charset="0"/>
              </a:rPr>
              <a:t>Model-Based Optimization </a:t>
            </a:r>
            <a:r>
              <a:rPr lang="en-US" sz="2700" dirty="0">
                <a:latin typeface="Arial" pitchFamily="34" charset="0"/>
                <a:cs typeface="Arial" pitchFamily="34" charset="0"/>
              </a:rPr>
              <a:t>(SMBO) </a:t>
            </a:r>
            <a:r>
              <a:rPr lang="en-US" sz="2000" b="0" dirty="0">
                <a:solidFill>
                  <a:schemeClr val="bg1">
                    <a:lumMod val="50000"/>
                  </a:schemeClr>
                </a:solidFill>
                <a:latin typeface="Arial" pitchFamily="34" charset="0"/>
                <a:cs typeface="Arial" pitchFamily="34" charset="0"/>
              </a:rPr>
              <a:t>[</a:t>
            </a:r>
            <a:r>
              <a:rPr lang="en-US" sz="2000" b="0" dirty="0" err="1">
                <a:solidFill>
                  <a:schemeClr val="bg1">
                    <a:lumMod val="50000"/>
                  </a:schemeClr>
                </a:solidFill>
                <a:latin typeface="Arial" pitchFamily="34" charset="0"/>
                <a:cs typeface="Arial" pitchFamily="34" charset="0"/>
              </a:rPr>
              <a:t>Mockus</a:t>
            </a:r>
            <a:r>
              <a:rPr lang="en-US" sz="2000" b="0" dirty="0">
                <a:solidFill>
                  <a:schemeClr val="bg1">
                    <a:lumMod val="50000"/>
                  </a:schemeClr>
                </a:solidFill>
                <a:latin typeface="Arial" pitchFamily="34" charset="0"/>
                <a:cs typeface="Arial" pitchFamily="34" charset="0"/>
              </a:rPr>
              <a:t> et al., </a:t>
            </a:r>
            <a:r>
              <a:rPr lang="en-CA" sz="2000" b="0" dirty="0">
                <a:solidFill>
                  <a:schemeClr val="bg1">
                    <a:lumMod val="50000"/>
                  </a:schemeClr>
                </a:solidFill>
                <a:latin typeface="Arial" pitchFamily="34" charset="0"/>
                <a:cs typeface="Arial" pitchFamily="34" charset="0"/>
              </a:rPr>
              <a:t>'</a:t>
            </a:r>
            <a:r>
              <a:rPr lang="en-US" sz="2000" b="0" dirty="0">
                <a:solidFill>
                  <a:schemeClr val="bg1">
                    <a:lumMod val="50000"/>
                  </a:schemeClr>
                </a:solidFill>
                <a:latin typeface="Arial" pitchFamily="34" charset="0"/>
                <a:cs typeface="Arial" pitchFamily="34" charset="0"/>
              </a:rPr>
              <a:t>78</a:t>
            </a:r>
            <a:r>
              <a:rPr lang="en-US" sz="2000" b="0" dirty="0" smtClean="0">
                <a:solidFill>
                  <a:schemeClr val="bg1">
                    <a:lumMod val="50000"/>
                  </a:schemeClr>
                </a:solidFill>
                <a:latin typeface="Arial" pitchFamily="34" charset="0"/>
                <a:cs typeface="Arial" pitchFamily="34" charset="0"/>
              </a:rPr>
              <a:t>]</a:t>
            </a:r>
            <a:endParaRPr lang="en-US" b="0" dirty="0"/>
          </a:p>
        </p:txBody>
      </p:sp>
      <p:sp>
        <p:nvSpPr>
          <p:cNvPr id="4" name="TextBox 3"/>
          <p:cNvSpPr txBox="1"/>
          <p:nvPr/>
        </p:nvSpPr>
        <p:spPr>
          <a:xfrm>
            <a:off x="6243210" y="6525344"/>
            <a:ext cx="2793286" cy="261610"/>
          </a:xfrm>
          <a:prstGeom prst="rect">
            <a:avLst/>
          </a:prstGeom>
          <a:noFill/>
        </p:spPr>
        <p:txBody>
          <a:bodyPr wrap="square" rtlCol="0">
            <a:spAutoFit/>
          </a:bodyPr>
          <a:lstStyle/>
          <a:p>
            <a:pPr algn="r"/>
            <a:r>
              <a:rPr lang="en-US" sz="1100" dirty="0" smtClean="0">
                <a:solidFill>
                  <a:schemeClr val="bg1">
                    <a:lumMod val="50000"/>
                  </a:schemeClr>
                </a:solidFill>
              </a:rPr>
              <a:t>Slide credit: Frank Hutter</a:t>
            </a:r>
            <a:endParaRPr lang="en-US" sz="1100" dirty="0">
              <a:solidFill>
                <a:schemeClr val="bg1">
                  <a:lumMod val="50000"/>
                </a:schemeClr>
              </a:solidFill>
            </a:endParaRPr>
          </a:p>
        </p:txBody>
      </p:sp>
      <p:sp>
        <p:nvSpPr>
          <p:cNvPr id="17"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
        <p:nvSpPr>
          <p:cNvPr id="19" name="Content Placeholder 2"/>
          <p:cNvSpPr>
            <a:spLocks noGrp="1"/>
          </p:cNvSpPr>
          <p:nvPr>
            <p:ph idx="1"/>
          </p:nvPr>
        </p:nvSpPr>
        <p:spPr>
          <a:xfrm>
            <a:off x="4947066" y="2636912"/>
            <a:ext cx="3982652" cy="4063148"/>
          </a:xfrm>
        </p:spPr>
        <p:txBody>
          <a:bodyPr>
            <a:normAutofit/>
          </a:bodyPr>
          <a:lstStyle/>
          <a:p>
            <a:r>
              <a:rPr lang="en-US" sz="2000" dirty="0"/>
              <a:t>Very efficient </a:t>
            </a:r>
            <a:r>
              <a:rPr lang="en-US" sz="2000" dirty="0" smtClean="0"/>
              <a:t>in number </a:t>
            </a:r>
            <a:br>
              <a:rPr lang="en-US" sz="2000" dirty="0" smtClean="0"/>
            </a:br>
            <a:r>
              <a:rPr lang="en-US" sz="2000" dirty="0" smtClean="0"/>
              <a:t>of </a:t>
            </a:r>
            <a:r>
              <a:rPr lang="en-US" sz="2000" dirty="0"/>
              <a:t>function evaluations</a:t>
            </a:r>
          </a:p>
          <a:p>
            <a:r>
              <a:rPr lang="en-US" sz="2000" dirty="0"/>
              <a:t>Works when objective is nonconvex, has unknown derivatives, </a:t>
            </a:r>
            <a:r>
              <a:rPr lang="en-US" sz="2000" dirty="0" err="1"/>
              <a:t>etc</a:t>
            </a:r>
            <a:endParaRPr lang="en-US" sz="2000" dirty="0"/>
          </a:p>
          <a:p>
            <a:r>
              <a:rPr lang="en-US" sz="2000" dirty="0"/>
              <a:t>Regret bounds:</a:t>
            </a:r>
          </a:p>
          <a:p>
            <a:pPr lvl="1"/>
            <a:r>
              <a:rPr lang="en-US" sz="1800" dirty="0"/>
              <a:t>Nearly exponential in the noiseless case </a:t>
            </a:r>
            <a:r>
              <a:rPr lang="en-US" sz="1800" dirty="0" smtClean="0"/>
              <a:t/>
            </a:r>
            <a:br>
              <a:rPr lang="en-US" sz="1800" dirty="0" smtClean="0"/>
            </a:br>
            <a:r>
              <a:rPr lang="en-US" sz="1400" dirty="0" smtClean="0">
                <a:solidFill>
                  <a:schemeClr val="bg1">
                    <a:lumMod val="50000"/>
                  </a:schemeClr>
                </a:solidFill>
              </a:rPr>
              <a:t>[</a:t>
            </a:r>
            <a:r>
              <a:rPr lang="en-US" sz="1400" dirty="0">
                <a:solidFill>
                  <a:schemeClr val="bg1">
                    <a:lumMod val="50000"/>
                  </a:schemeClr>
                </a:solidFill>
              </a:rPr>
              <a:t>Bull '11; de Freitas et </a:t>
            </a:r>
            <a:r>
              <a:rPr lang="en-US" sz="1400" dirty="0" smtClean="0">
                <a:solidFill>
                  <a:schemeClr val="bg1">
                    <a:lumMod val="50000"/>
                  </a:schemeClr>
                </a:solidFill>
              </a:rPr>
              <a:t>al, </a:t>
            </a:r>
            <a:r>
              <a:rPr lang="en-US" sz="1400" dirty="0">
                <a:solidFill>
                  <a:schemeClr val="bg1">
                    <a:lumMod val="50000"/>
                  </a:schemeClr>
                </a:solidFill>
              </a:rPr>
              <a:t>'12]</a:t>
            </a:r>
            <a:endParaRPr lang="en-US" sz="1800" dirty="0">
              <a:solidFill>
                <a:schemeClr val="bg1">
                  <a:lumMod val="50000"/>
                </a:schemeClr>
              </a:solidFill>
            </a:endParaRPr>
          </a:p>
          <a:p>
            <a:pPr lvl="1"/>
            <a:r>
              <a:rPr lang="en-US" sz="1800" dirty="0"/>
              <a:t>Square-root for noisy case </a:t>
            </a:r>
            <a:r>
              <a:rPr lang="en-US" sz="1400" dirty="0">
                <a:solidFill>
                  <a:schemeClr val="bg1">
                    <a:lumMod val="50000"/>
                  </a:schemeClr>
                </a:solidFill>
              </a:rPr>
              <a:t>[Srinivas et al, '10]</a:t>
            </a:r>
          </a:p>
          <a:p>
            <a:endParaRPr lang="en-US" dirty="0"/>
          </a:p>
          <a:p>
            <a:endParaRPr lang="en-US" dirty="0"/>
          </a:p>
        </p:txBody>
      </p:sp>
    </p:spTree>
    <p:extLst>
      <p:ext uri="{BB962C8B-B14F-4D97-AF65-F5344CB8AC3E}">
        <p14:creationId xmlns:p14="http://schemas.microsoft.com/office/powerpoint/2010/main" val="3101282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500"/>
                                        <p:tgtEl>
                                          <p:spTgt spid="409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Intractability</a:t>
            </a:r>
            <a:endParaRPr lang="en-CA" dirty="0"/>
          </a:p>
        </p:txBody>
      </p:sp>
      <p:sp>
        <p:nvSpPr>
          <p:cNvPr id="11"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2"/>
          <p:cNvSpPr>
            <a:spLocks noGrp="1"/>
          </p:cNvSpPr>
          <p:nvPr>
            <p:ph idx="1"/>
          </p:nvPr>
        </p:nvSpPr>
        <p:spPr>
          <a:xfrm>
            <a:off x="611560" y="1071522"/>
            <a:ext cx="8352928" cy="5715064"/>
          </a:xfrm>
        </p:spPr>
        <p:txBody>
          <a:bodyPr>
            <a:normAutofit/>
          </a:bodyPr>
          <a:lstStyle/>
          <a:p>
            <a:endParaRPr lang="en-US" dirty="0" smtClean="0"/>
          </a:p>
          <a:p>
            <a:endParaRPr lang="en-US" dirty="0"/>
          </a:p>
          <a:p>
            <a:endParaRPr lang="en-US" dirty="0" smtClean="0"/>
          </a:p>
          <a:p>
            <a:endParaRPr lang="en-US" dirty="0" smtClean="0"/>
          </a:p>
          <a:p>
            <a:r>
              <a:rPr lang="en-US" dirty="0" smtClean="0"/>
              <a:t>NP-complete problems are commonly said to be intractable, but the reality is more complex</a:t>
            </a:r>
          </a:p>
          <a:p>
            <a:r>
              <a:rPr lang="en-US" dirty="0" smtClean="0"/>
              <a:t>The best available methods tend to</a:t>
            </a:r>
          </a:p>
          <a:p>
            <a:pPr lvl="1"/>
            <a:r>
              <a:rPr lang="en-US" dirty="0" smtClean="0"/>
              <a:t>offer </a:t>
            </a:r>
            <a:r>
              <a:rPr lang="en-US" b="1" dirty="0" smtClean="0">
                <a:solidFill>
                  <a:schemeClr val="accent1"/>
                </a:solidFill>
              </a:rPr>
              <a:t>no interesting theoretical guarantees</a:t>
            </a:r>
          </a:p>
          <a:p>
            <a:pPr lvl="1"/>
            <a:r>
              <a:rPr lang="en-US" dirty="0" smtClean="0"/>
              <a:t>work </a:t>
            </a:r>
            <a:r>
              <a:rPr lang="en-US" b="1" dirty="0" smtClean="0">
                <a:solidFill>
                  <a:schemeClr val="accent1"/>
                </a:solidFill>
              </a:rPr>
              <a:t>astoundingly well </a:t>
            </a:r>
            <a:r>
              <a:rPr lang="en-US" dirty="0" smtClean="0"/>
              <a:t>in practice</a:t>
            </a:r>
          </a:p>
          <a:p>
            <a:pPr lvl="1"/>
            <a:r>
              <a:rPr lang="en-US" dirty="0" smtClean="0"/>
              <a:t>exhibit </a:t>
            </a:r>
            <a:r>
              <a:rPr lang="en-US" b="1" dirty="0" smtClean="0">
                <a:solidFill>
                  <a:schemeClr val="accent1"/>
                </a:solidFill>
              </a:rPr>
              <a:t>exponentially varying performance</a:t>
            </a:r>
            <a:r>
              <a:rPr lang="en-US" dirty="0" smtClean="0"/>
              <a:t> </a:t>
            </a:r>
            <a:br>
              <a:rPr lang="en-US" dirty="0" smtClean="0"/>
            </a:br>
            <a:r>
              <a:rPr lang="en-US" dirty="0" smtClean="0"/>
              <a:t>(e.g., milliseconds to days) even on fixed-size problems</a:t>
            </a:r>
            <a:endParaRPr lang="en-US" dirty="0"/>
          </a:p>
        </p:txBody>
      </p:sp>
      <p:sp>
        <p:nvSpPr>
          <p:cNvPr id="6" name="Rounded Rectangle 5"/>
          <p:cNvSpPr/>
          <p:nvPr/>
        </p:nvSpPr>
        <p:spPr>
          <a:xfrm>
            <a:off x="683568" y="1196752"/>
            <a:ext cx="7992888" cy="1512168"/>
          </a:xfrm>
          <a:prstGeom prst="roundRect">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Problems are intractable when they “can be solved, but not fast enough for the solution to be usable” </a:t>
            </a:r>
          </a:p>
          <a:p>
            <a:pPr algn="r"/>
            <a:r>
              <a:rPr lang="en-US" sz="2000" dirty="0"/>
              <a:t>[Hopcroft, </a:t>
            </a:r>
            <a:r>
              <a:rPr lang="en-US" sz="2000" dirty="0" err="1"/>
              <a:t>Motwani</a:t>
            </a:r>
            <a:r>
              <a:rPr lang="en-US" sz="2000" dirty="0"/>
              <a:t> &amp; Ullman, 2007]</a:t>
            </a:r>
          </a:p>
        </p:txBody>
      </p:sp>
    </p:spTree>
    <p:extLst>
      <p:ext uri="{BB962C8B-B14F-4D97-AF65-F5344CB8AC3E}">
        <p14:creationId xmlns:p14="http://schemas.microsoft.com/office/powerpoint/2010/main" val="14426766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40080" y="914400"/>
            <a:ext cx="7852236" cy="5886394"/>
          </a:xfrm>
          <a:prstGeom prst="rect">
            <a:avLst/>
          </a:prstGeom>
        </p:spPr>
      </p:pic>
      <p:sp>
        <p:nvSpPr>
          <p:cNvPr id="6151" name="Rectangle 5"/>
          <p:cNvSpPr>
            <a:spLocks noChangeArrowheads="1"/>
          </p:cNvSpPr>
          <p:nvPr/>
        </p:nvSpPr>
        <p:spPr bwMode="auto">
          <a:xfrm>
            <a:off x="971550" y="692150"/>
            <a:ext cx="504825"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5" name="Title 4"/>
          <p:cNvSpPr>
            <a:spLocks noGrp="1"/>
          </p:cNvSpPr>
          <p:nvPr>
            <p:ph type="title"/>
          </p:nvPr>
        </p:nvSpPr>
        <p:spPr/>
        <p:txBody>
          <a:bodyPr>
            <a:noAutofit/>
          </a:bodyPr>
          <a:lstStyle/>
          <a:p>
            <a:r>
              <a:rPr lang="en-US" sz="3200" dirty="0" smtClean="0"/>
              <a:t>Visualizing Sequential Model-Based Optimization</a:t>
            </a:r>
            <a:endParaRPr lang="en-US" sz="3200" dirty="0"/>
          </a:p>
        </p:txBody>
      </p:sp>
      <p:sp>
        <p:nvSpPr>
          <p:cNvPr id="15" name="Rectangle 3"/>
          <p:cNvSpPr txBox="1">
            <a:spLocks noChangeArrowheads="1"/>
          </p:cNvSpPr>
          <p:nvPr/>
        </p:nvSpPr>
        <p:spPr>
          <a:xfrm rot="16200000">
            <a:off x="-241114" y="3654264"/>
            <a:ext cx="2930152" cy="4320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tx1"/>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tx1"/>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1"/>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1"/>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s-ES" sz="2000" b="1" dirty="0" smtClean="0">
                <a:solidFill>
                  <a:srgbClr val="002060"/>
                </a:solidFill>
              </a:rPr>
              <a:t>Acquisition function</a:t>
            </a:r>
          </a:p>
        </p:txBody>
      </p:sp>
      <p:sp>
        <p:nvSpPr>
          <p:cNvPr id="16" name="Rectangle 4"/>
          <p:cNvSpPr>
            <a:spLocks noChangeArrowheads="1"/>
          </p:cNvSpPr>
          <p:nvPr/>
        </p:nvSpPr>
        <p:spPr bwMode="auto">
          <a:xfrm>
            <a:off x="3563888" y="6381328"/>
            <a:ext cx="2304157" cy="36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r>
              <a:rPr lang="es-ES" dirty="0">
                <a:solidFill>
                  <a:srgbClr val="002060"/>
                </a:solidFill>
              </a:rPr>
              <a:t>Parameter </a:t>
            </a:r>
          </a:p>
        </p:txBody>
      </p:sp>
      <p:sp>
        <p:nvSpPr>
          <p:cNvPr id="18" name="TextBox 17"/>
          <p:cNvSpPr txBox="1"/>
          <p:nvPr/>
        </p:nvSpPr>
        <p:spPr>
          <a:xfrm>
            <a:off x="6243210" y="6525344"/>
            <a:ext cx="2793286" cy="261610"/>
          </a:xfrm>
          <a:prstGeom prst="rect">
            <a:avLst/>
          </a:prstGeom>
          <a:noFill/>
        </p:spPr>
        <p:txBody>
          <a:bodyPr wrap="square" rtlCol="0">
            <a:spAutoFit/>
          </a:bodyPr>
          <a:lstStyle/>
          <a:p>
            <a:pPr algn="r"/>
            <a:r>
              <a:rPr lang="en-US" sz="1100" dirty="0" smtClean="0">
                <a:solidFill>
                  <a:schemeClr val="bg1">
                    <a:lumMod val="50000"/>
                  </a:schemeClr>
                </a:solidFill>
              </a:rPr>
              <a:t>Slide credit: Frank Hutter</a:t>
            </a:r>
            <a:endParaRPr lang="en-US" sz="1100" dirty="0">
              <a:solidFill>
                <a:schemeClr val="bg1">
                  <a:lumMod val="50000"/>
                </a:schemeClr>
              </a:solidFill>
            </a:endParaRPr>
          </a:p>
        </p:txBody>
      </p:sp>
      <p:sp>
        <p:nvSpPr>
          <p:cNvPr id="19"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570250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Rectangle 5"/>
          <p:cNvSpPr>
            <a:spLocks noChangeArrowheads="1"/>
          </p:cNvSpPr>
          <p:nvPr/>
        </p:nvSpPr>
        <p:spPr bwMode="auto">
          <a:xfrm>
            <a:off x="971550" y="692150"/>
            <a:ext cx="504825"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5" name="Title 4"/>
          <p:cNvSpPr>
            <a:spLocks noGrp="1"/>
          </p:cNvSpPr>
          <p:nvPr>
            <p:ph type="title"/>
          </p:nvPr>
        </p:nvSpPr>
        <p:spPr/>
        <p:txBody>
          <a:bodyPr>
            <a:noAutofit/>
          </a:bodyPr>
          <a:lstStyle/>
          <a:p>
            <a:r>
              <a:rPr lang="en-US" sz="3200" dirty="0"/>
              <a:t>Visualizing Sequential Model-Based Optimization</a:t>
            </a:r>
          </a:p>
        </p:txBody>
      </p:sp>
      <p:pic>
        <p:nvPicPr>
          <p:cNvPr id="14" name="Picture 2" descr="gpp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080" y="914400"/>
            <a:ext cx="7848872" cy="589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a:xfrm rot="16200000">
            <a:off x="-241114" y="3654264"/>
            <a:ext cx="2930152" cy="4320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tx1"/>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tx1"/>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1"/>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1"/>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s-ES" sz="2000" b="1" dirty="0" smtClean="0">
                <a:solidFill>
                  <a:srgbClr val="002060"/>
                </a:solidFill>
              </a:rPr>
              <a:t>Acquisition function</a:t>
            </a:r>
          </a:p>
        </p:txBody>
      </p:sp>
      <p:sp>
        <p:nvSpPr>
          <p:cNvPr id="16" name="Rectangle 4"/>
          <p:cNvSpPr>
            <a:spLocks noChangeArrowheads="1"/>
          </p:cNvSpPr>
          <p:nvPr/>
        </p:nvSpPr>
        <p:spPr bwMode="auto">
          <a:xfrm>
            <a:off x="3563888" y="6381328"/>
            <a:ext cx="2304157" cy="36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r>
              <a:rPr lang="es-ES" dirty="0">
                <a:solidFill>
                  <a:srgbClr val="002060"/>
                </a:solidFill>
              </a:rPr>
              <a:t>Parameter </a:t>
            </a:r>
          </a:p>
        </p:txBody>
      </p:sp>
      <p:sp>
        <p:nvSpPr>
          <p:cNvPr id="18" name="TextBox 17"/>
          <p:cNvSpPr txBox="1"/>
          <p:nvPr/>
        </p:nvSpPr>
        <p:spPr>
          <a:xfrm>
            <a:off x="6243210" y="6525344"/>
            <a:ext cx="2793286" cy="261610"/>
          </a:xfrm>
          <a:prstGeom prst="rect">
            <a:avLst/>
          </a:prstGeom>
          <a:noFill/>
        </p:spPr>
        <p:txBody>
          <a:bodyPr wrap="square" rtlCol="0">
            <a:spAutoFit/>
          </a:bodyPr>
          <a:lstStyle/>
          <a:p>
            <a:pPr algn="r"/>
            <a:r>
              <a:rPr lang="en-US" sz="1100" dirty="0" smtClean="0">
                <a:solidFill>
                  <a:schemeClr val="bg1">
                    <a:lumMod val="50000"/>
                  </a:schemeClr>
                </a:solidFill>
              </a:rPr>
              <a:t>Slide credit: Frank Hutter</a:t>
            </a:r>
            <a:endParaRPr lang="en-US" sz="1100" dirty="0">
              <a:solidFill>
                <a:schemeClr val="bg1">
                  <a:lumMod val="50000"/>
                </a:schemeClr>
              </a:solidFill>
            </a:endParaRPr>
          </a:p>
        </p:txBody>
      </p:sp>
      <p:sp>
        <p:nvSpPr>
          <p:cNvPr id="19"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9358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296" y="885047"/>
            <a:ext cx="3683409" cy="297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2800" dirty="0"/>
              <a:t>Sequential Model-based Algorithm Configuration (SMAC)</a:t>
            </a:r>
            <a:endParaRPr lang="en-CA" sz="2800" dirty="0"/>
          </a:p>
        </p:txBody>
      </p:sp>
      <p:sp>
        <p:nvSpPr>
          <p:cNvPr id="3" name="Content Placeholder 2"/>
          <p:cNvSpPr>
            <a:spLocks noGrp="1"/>
          </p:cNvSpPr>
          <p:nvPr>
            <p:ph idx="1"/>
          </p:nvPr>
        </p:nvSpPr>
        <p:spPr>
          <a:xfrm>
            <a:off x="214282" y="692696"/>
            <a:ext cx="8715436" cy="5949874"/>
          </a:xfrm>
        </p:spPr>
        <p:txBody>
          <a:bodyPr>
            <a:noAutofit/>
          </a:bodyPr>
          <a:lstStyle/>
          <a:p>
            <a:pPr marL="0" indent="0">
              <a:buNone/>
            </a:pPr>
            <a:r>
              <a:rPr lang="en-US" sz="2400" b="1" dirty="0"/>
              <a:t> </a:t>
            </a:r>
            <a:endParaRPr lang="en-US" sz="2400" dirty="0"/>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46" y="4221088"/>
            <a:ext cx="8377908" cy="2381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1759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7037"/>
            <a:ext cx="9144000" cy="642942"/>
          </a:xfrm>
        </p:spPr>
        <p:txBody>
          <a:bodyPr>
            <a:normAutofit/>
          </a:bodyPr>
          <a:lstStyle/>
          <a:p>
            <a:r>
              <a:rPr lang="en-US" sz="3600" dirty="0" smtClean="0"/>
              <a:t>Applications of Algorithm Configuration</a:t>
            </a:r>
            <a:endParaRPr lang="en-CA" sz="3600" dirty="0"/>
          </a:p>
        </p:txBody>
      </p:sp>
      <p:grpSp>
        <p:nvGrpSpPr>
          <p:cNvPr id="38" name="Group 37"/>
          <p:cNvGrpSpPr/>
          <p:nvPr/>
        </p:nvGrpSpPr>
        <p:grpSpPr>
          <a:xfrm>
            <a:off x="771446" y="2483269"/>
            <a:ext cx="2704563" cy="1368152"/>
            <a:chOff x="242830" y="2132856"/>
            <a:chExt cx="2704563" cy="1368152"/>
          </a:xfrm>
        </p:grpSpPr>
        <p:grpSp>
          <p:nvGrpSpPr>
            <p:cNvPr id="31" name="Group 30"/>
            <p:cNvGrpSpPr/>
            <p:nvPr/>
          </p:nvGrpSpPr>
          <p:grpSpPr>
            <a:xfrm>
              <a:off x="251520" y="2228478"/>
              <a:ext cx="2695873" cy="1272530"/>
              <a:chOff x="251520" y="2876550"/>
              <a:chExt cx="2695873" cy="127253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077" y="2876550"/>
                <a:ext cx="1590675" cy="552450"/>
              </a:xfrm>
              <a:prstGeom prst="rect">
                <a:avLst/>
              </a:prstGeom>
            </p:spPr>
          </p:pic>
          <p:sp>
            <p:nvSpPr>
              <p:cNvPr id="25" name="Content Placeholder 2"/>
              <p:cNvSpPr txBox="1">
                <a:spLocks/>
              </p:cNvSpPr>
              <p:nvPr/>
            </p:nvSpPr>
            <p:spPr bwMode="auto">
              <a:xfrm>
                <a:off x="251520" y="3284984"/>
                <a:ext cx="2695873" cy="864096"/>
              </a:xfrm>
              <a:prstGeom prst="rect">
                <a:avLst/>
              </a:prstGeom>
              <a:noFill/>
              <a:ln w="9525">
                <a:noFill/>
                <a:miter lim="800000"/>
                <a:headEnd/>
                <a:tailEnd/>
              </a:ln>
            </p:spPr>
            <p:txBody>
              <a:bodyPr/>
              <a:lstStyle/>
              <a:p>
                <a:pPr algn="ctr"/>
                <a:r>
                  <a:rPr lang="en-CA" sz="2400" dirty="0"/>
                  <a:t>Scheduling </a:t>
                </a:r>
                <a:r>
                  <a:rPr lang="en-CA" sz="2400" dirty="0" smtClean="0"/>
                  <a:t> and </a:t>
                </a:r>
                <a:br>
                  <a:rPr lang="en-CA" sz="2400" dirty="0" smtClean="0"/>
                </a:br>
                <a:r>
                  <a:rPr lang="en-CA" sz="2400" dirty="0" smtClean="0"/>
                  <a:t>Resource </a:t>
                </a:r>
                <a:r>
                  <a:rPr lang="en-CA" sz="2400" dirty="0"/>
                  <a:t>Allocation</a:t>
                </a:r>
                <a:endParaRPr lang="en-US" sz="2400" dirty="0"/>
              </a:p>
            </p:txBody>
          </p:sp>
        </p:grpSp>
        <p:sp>
          <p:nvSpPr>
            <p:cNvPr id="32" name="Rectangle 31"/>
            <p:cNvSpPr/>
            <p:nvPr/>
          </p:nvSpPr>
          <p:spPr>
            <a:xfrm>
              <a:off x="242830" y="2132856"/>
              <a:ext cx="2704563" cy="136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7" name="Group 36"/>
          <p:cNvGrpSpPr/>
          <p:nvPr/>
        </p:nvGrpSpPr>
        <p:grpSpPr>
          <a:xfrm>
            <a:off x="899673" y="5449583"/>
            <a:ext cx="2448108" cy="1152128"/>
            <a:chOff x="323528" y="5373216"/>
            <a:chExt cx="2448108" cy="1152128"/>
          </a:xfrm>
        </p:grpSpPr>
        <p:sp>
          <p:nvSpPr>
            <p:cNvPr id="27" name="Content Placeholder 2"/>
            <p:cNvSpPr txBox="1">
              <a:spLocks/>
            </p:cNvSpPr>
            <p:nvPr/>
          </p:nvSpPr>
          <p:spPr bwMode="auto">
            <a:xfrm>
              <a:off x="1020631" y="5518832"/>
              <a:ext cx="1736718" cy="446087"/>
            </a:xfrm>
            <a:prstGeom prst="rect">
              <a:avLst/>
            </a:prstGeom>
            <a:noFill/>
            <a:ln w="9525">
              <a:noFill/>
              <a:miter lim="800000"/>
              <a:headEnd/>
              <a:tailEnd/>
            </a:ln>
          </p:spPr>
          <p:txBody>
            <a:bodyPr/>
            <a:lstStyle/>
            <a:p>
              <a:pPr algn="ctr"/>
              <a:r>
                <a:rPr lang="en-CA" sz="2400" dirty="0" smtClean="0"/>
                <a:t>Exam Timetabling </a:t>
              </a:r>
              <a:br>
                <a:rPr lang="en-CA" sz="2400" dirty="0" smtClean="0"/>
              </a:br>
              <a:endParaRPr lang="en-US" sz="2400" dirty="0"/>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728" y="5596259"/>
              <a:ext cx="541844" cy="737320"/>
            </a:xfrm>
            <a:prstGeom prst="rect">
              <a:avLst/>
            </a:prstGeom>
          </p:spPr>
        </p:pic>
        <p:sp>
          <p:nvSpPr>
            <p:cNvPr id="33" name="Rectangle 32"/>
            <p:cNvSpPr/>
            <p:nvPr/>
          </p:nvSpPr>
          <p:spPr>
            <a:xfrm>
              <a:off x="323528" y="5373216"/>
              <a:ext cx="2448108" cy="1152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6" name="Group 35"/>
          <p:cNvGrpSpPr/>
          <p:nvPr/>
        </p:nvGrpSpPr>
        <p:grpSpPr>
          <a:xfrm>
            <a:off x="395535" y="3985502"/>
            <a:ext cx="3456384" cy="1330000"/>
            <a:chOff x="0" y="3683175"/>
            <a:chExt cx="3275856" cy="133000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211" y="3717032"/>
              <a:ext cx="1447800" cy="466725"/>
            </a:xfrm>
            <a:prstGeom prst="rect">
              <a:avLst/>
            </a:prstGeom>
          </p:spPr>
        </p:pic>
        <p:sp>
          <p:nvSpPr>
            <p:cNvPr id="30" name="Content Placeholder 2"/>
            <p:cNvSpPr txBox="1">
              <a:spLocks/>
            </p:cNvSpPr>
            <p:nvPr/>
          </p:nvSpPr>
          <p:spPr bwMode="auto">
            <a:xfrm>
              <a:off x="0" y="4149080"/>
              <a:ext cx="3275856" cy="446087"/>
            </a:xfrm>
            <a:prstGeom prst="rect">
              <a:avLst/>
            </a:prstGeom>
            <a:noFill/>
            <a:ln w="9525">
              <a:noFill/>
              <a:miter lim="800000"/>
              <a:headEnd/>
              <a:tailEnd/>
            </a:ln>
          </p:spPr>
          <p:txBody>
            <a:bodyPr/>
            <a:lstStyle/>
            <a:p>
              <a:pPr algn="ctr"/>
              <a:r>
                <a:rPr lang="en-CA" sz="2400" dirty="0" smtClean="0"/>
                <a:t>Supply Chain </a:t>
              </a:r>
              <a:br>
                <a:rPr lang="en-CA" sz="2400" dirty="0" smtClean="0"/>
              </a:br>
              <a:r>
                <a:rPr lang="en-CA" sz="2400" dirty="0" smtClean="0"/>
                <a:t>Planning &amp; Optimization</a:t>
              </a:r>
              <a:endParaRPr lang="en-US" sz="2400" dirty="0"/>
            </a:p>
          </p:txBody>
        </p:sp>
        <p:sp>
          <p:nvSpPr>
            <p:cNvPr id="35" name="Rectangle 34"/>
            <p:cNvSpPr/>
            <p:nvPr/>
          </p:nvSpPr>
          <p:spPr>
            <a:xfrm>
              <a:off x="0" y="3683175"/>
              <a:ext cx="3240360" cy="133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0" name="Group 39"/>
          <p:cNvGrpSpPr/>
          <p:nvPr/>
        </p:nvGrpSpPr>
        <p:grpSpPr>
          <a:xfrm>
            <a:off x="251520" y="980728"/>
            <a:ext cx="3528392" cy="1368152"/>
            <a:chOff x="-180528" y="836712"/>
            <a:chExt cx="3528392" cy="1368152"/>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528" y="1400995"/>
              <a:ext cx="1724025" cy="619125"/>
            </a:xfrm>
            <a:prstGeom prst="rect">
              <a:avLst/>
            </a:prstGeom>
          </p:spPr>
        </p:pic>
        <p:sp>
          <p:nvSpPr>
            <p:cNvPr id="8" name="Content Placeholder 2"/>
            <p:cNvSpPr txBox="1">
              <a:spLocks/>
            </p:cNvSpPr>
            <p:nvPr/>
          </p:nvSpPr>
          <p:spPr bwMode="auto">
            <a:xfrm>
              <a:off x="1331640" y="1112963"/>
              <a:ext cx="2016224" cy="446087"/>
            </a:xfrm>
            <a:prstGeom prst="rect">
              <a:avLst/>
            </a:prstGeom>
            <a:noFill/>
            <a:ln w="9525">
              <a:noFill/>
              <a:miter lim="800000"/>
              <a:headEnd/>
              <a:tailEnd/>
            </a:ln>
          </p:spPr>
          <p:txBody>
            <a:bodyPr/>
            <a:lstStyle/>
            <a:p>
              <a:pPr algn="ctr"/>
              <a:r>
                <a:rPr lang="en-CA" sz="2400" dirty="0"/>
                <a:t>Mixed </a:t>
              </a:r>
              <a:r>
                <a:rPr lang="en-CA" sz="2400" dirty="0" smtClean="0"/>
                <a:t>integer </a:t>
              </a:r>
              <a:br>
                <a:rPr lang="en-CA" sz="2400" dirty="0" smtClean="0"/>
              </a:br>
              <a:r>
                <a:rPr lang="en-CA" sz="2400" dirty="0" smtClean="0"/>
                <a:t>programming</a:t>
              </a:r>
              <a:endParaRPr lang="en-US" sz="2400" dirty="0"/>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830" y="1052736"/>
              <a:ext cx="1008112" cy="491540"/>
            </a:xfrm>
            <a:prstGeom prst="rect">
              <a:avLst/>
            </a:prstGeom>
          </p:spPr>
        </p:pic>
        <p:sp>
          <p:nvSpPr>
            <p:cNvPr id="39" name="Rectangle 38"/>
            <p:cNvSpPr/>
            <p:nvPr/>
          </p:nvSpPr>
          <p:spPr>
            <a:xfrm>
              <a:off x="35496" y="836712"/>
              <a:ext cx="3312368" cy="136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41" name="Content Placeholder 2"/>
          <p:cNvSpPr txBox="1">
            <a:spLocks/>
          </p:cNvSpPr>
          <p:nvPr/>
        </p:nvSpPr>
        <p:spPr bwMode="auto">
          <a:xfrm>
            <a:off x="6058920" y="980728"/>
            <a:ext cx="2977576" cy="2664296"/>
          </a:xfrm>
          <a:prstGeom prst="rect">
            <a:avLst/>
          </a:prstGeom>
          <a:noFill/>
          <a:ln w="9525">
            <a:solidFill>
              <a:schemeClr val="tx1"/>
            </a:solidFill>
            <a:miter lim="800000"/>
            <a:headEnd/>
            <a:tailEnd/>
          </a:ln>
        </p:spPr>
        <p:txBody>
          <a:bodyPr/>
          <a:lstStyle/>
          <a:p>
            <a:pPr marL="342900" indent="-342900" algn="ctr" eaLnBrk="0" hangingPunct="0">
              <a:spcBef>
                <a:spcPct val="20000"/>
              </a:spcBef>
              <a:defRPr/>
            </a:pPr>
            <a:r>
              <a:rPr lang="en-US" sz="2400" b="1" dirty="0" smtClean="0">
                <a:solidFill>
                  <a:schemeClr val="accent1"/>
                </a:solidFill>
                <a:latin typeface="+mj-lt"/>
              </a:rPr>
              <a:t>Wins in Competitions</a:t>
            </a:r>
            <a:endParaRPr lang="en-US" sz="2400" b="1" dirty="0">
              <a:solidFill>
                <a:schemeClr val="accent1"/>
              </a:solidFill>
              <a:latin typeface="+mj-lt"/>
            </a:endParaRPr>
          </a:p>
          <a:p>
            <a:pPr marL="342900" indent="-342900" algn="ctr" eaLnBrk="0" hangingPunct="0">
              <a:lnSpc>
                <a:spcPts val="2600"/>
              </a:lnSpc>
              <a:spcBef>
                <a:spcPct val="20000"/>
              </a:spcBef>
              <a:defRPr/>
            </a:pPr>
            <a:r>
              <a:rPr lang="en-US" sz="2400" kern="0" dirty="0" smtClean="0">
                <a:latin typeface="+mj-lt"/>
                <a:cs typeface="Arial" pitchFamily="34" charset="0"/>
              </a:rPr>
              <a:t>SAT: since 2009</a:t>
            </a:r>
          </a:p>
          <a:p>
            <a:pPr marL="342900" indent="-342900" algn="ctr" eaLnBrk="0" hangingPunct="0">
              <a:lnSpc>
                <a:spcPts val="2600"/>
              </a:lnSpc>
              <a:spcBef>
                <a:spcPct val="20000"/>
              </a:spcBef>
              <a:defRPr/>
            </a:pPr>
            <a:r>
              <a:rPr lang="en-US" sz="2400" kern="0" dirty="0" smtClean="0">
                <a:latin typeface="+mj-lt"/>
                <a:cs typeface="Arial" pitchFamily="34" charset="0"/>
              </a:rPr>
              <a:t>IPC: since 2011</a:t>
            </a:r>
          </a:p>
          <a:p>
            <a:pPr marL="342900" indent="-342900" algn="ctr" eaLnBrk="0" hangingPunct="0">
              <a:lnSpc>
                <a:spcPts val="2600"/>
              </a:lnSpc>
              <a:spcBef>
                <a:spcPct val="20000"/>
              </a:spcBef>
              <a:defRPr/>
            </a:pPr>
            <a:r>
              <a:rPr lang="en-US" sz="2400" kern="0" dirty="0" smtClean="0">
                <a:latin typeface="+mj-lt"/>
                <a:cs typeface="Arial" pitchFamily="34" charset="0"/>
              </a:rPr>
              <a:t>ASP: since 2011</a:t>
            </a:r>
          </a:p>
          <a:p>
            <a:pPr marL="342900" indent="-342900" algn="ctr" eaLnBrk="0" hangingPunct="0">
              <a:lnSpc>
                <a:spcPts val="2600"/>
              </a:lnSpc>
              <a:spcBef>
                <a:spcPct val="20000"/>
              </a:spcBef>
              <a:defRPr/>
            </a:pPr>
            <a:r>
              <a:rPr lang="en-US" sz="2400" kern="0" dirty="0" smtClean="0">
                <a:latin typeface="+mj-lt"/>
                <a:cs typeface="Arial" pitchFamily="34" charset="0"/>
              </a:rPr>
              <a:t>Timetabling: 2007</a:t>
            </a:r>
          </a:p>
          <a:p>
            <a:pPr marL="342900" indent="-342900" algn="ctr" eaLnBrk="0" hangingPunct="0">
              <a:lnSpc>
                <a:spcPts val="2600"/>
              </a:lnSpc>
              <a:spcBef>
                <a:spcPct val="20000"/>
              </a:spcBef>
              <a:defRPr/>
            </a:pPr>
            <a:r>
              <a:rPr lang="en-US" sz="2400" kern="0" dirty="0" smtClean="0">
                <a:latin typeface="+mj-lt"/>
                <a:cs typeface="Arial" pitchFamily="34" charset="0"/>
              </a:rPr>
              <a:t>SMT: 2007</a:t>
            </a:r>
          </a:p>
        </p:txBody>
      </p:sp>
      <p:sp>
        <p:nvSpPr>
          <p:cNvPr id="42" name="Content Placeholder 2"/>
          <p:cNvSpPr txBox="1">
            <a:spLocks/>
          </p:cNvSpPr>
          <p:nvPr/>
        </p:nvSpPr>
        <p:spPr bwMode="auto">
          <a:xfrm>
            <a:off x="4355976" y="3985502"/>
            <a:ext cx="4680520" cy="2769907"/>
          </a:xfrm>
          <a:prstGeom prst="rect">
            <a:avLst/>
          </a:prstGeom>
          <a:solidFill>
            <a:schemeClr val="accent1">
              <a:lumMod val="20000"/>
              <a:lumOff val="80000"/>
            </a:schemeClr>
          </a:solidFill>
          <a:ln w="9525">
            <a:solidFill>
              <a:schemeClr val="tx1"/>
            </a:solidFill>
            <a:miter lim="800000"/>
            <a:headEnd/>
            <a:tailEnd/>
          </a:ln>
        </p:spPr>
        <p:txBody>
          <a:bodyPr/>
          <a:lstStyle/>
          <a:p>
            <a:pPr marL="342900" indent="-342900" algn="ctr" eaLnBrk="0" hangingPunct="0">
              <a:spcBef>
                <a:spcPts val="300"/>
              </a:spcBef>
              <a:spcAft>
                <a:spcPts val="700"/>
              </a:spcAft>
              <a:defRPr/>
            </a:pPr>
            <a:r>
              <a:rPr lang="en-US" sz="2400" b="1" dirty="0" smtClean="0">
                <a:solidFill>
                  <a:schemeClr val="accent1"/>
                </a:solidFill>
                <a:latin typeface="+mj-lt"/>
              </a:rPr>
              <a:t>Academic Applications by Others</a:t>
            </a:r>
            <a:endParaRPr lang="en-US" sz="2400" b="1" dirty="0">
              <a:solidFill>
                <a:schemeClr val="accent1"/>
              </a:solidFill>
              <a:latin typeface="+mj-lt"/>
            </a:endParaRPr>
          </a:p>
          <a:p>
            <a:pPr marL="342900" indent="-342900" algn="ctr" eaLnBrk="0" hangingPunct="0">
              <a:spcBef>
                <a:spcPts val="400"/>
              </a:spcBef>
              <a:defRPr/>
            </a:pPr>
            <a:r>
              <a:rPr lang="en-US" sz="2000" kern="0" dirty="0" smtClean="0">
                <a:latin typeface="+mj-lt"/>
                <a:cs typeface="Arial" pitchFamily="34" charset="0"/>
              </a:rPr>
              <a:t>Protein Folding</a:t>
            </a:r>
          </a:p>
          <a:p>
            <a:pPr marL="342900" indent="-342900" algn="ctr" eaLnBrk="0" hangingPunct="0">
              <a:spcBef>
                <a:spcPts val="400"/>
              </a:spcBef>
              <a:defRPr/>
            </a:pPr>
            <a:r>
              <a:rPr lang="en-US" sz="2000" kern="0" dirty="0" smtClean="0">
                <a:latin typeface="+mj-lt"/>
                <a:cs typeface="Arial" pitchFamily="34" charset="0"/>
              </a:rPr>
              <a:t>Game Theory: Kidney Exchange</a:t>
            </a:r>
          </a:p>
          <a:p>
            <a:pPr marL="342900" indent="-342900" algn="ctr" eaLnBrk="0" hangingPunct="0">
              <a:spcBef>
                <a:spcPts val="400"/>
              </a:spcBef>
              <a:defRPr/>
            </a:pPr>
            <a:r>
              <a:rPr lang="en-US" sz="2000" kern="0" dirty="0" smtClean="0">
                <a:latin typeface="+mj-lt"/>
                <a:cs typeface="Arial" pitchFamily="34" charset="0"/>
              </a:rPr>
              <a:t>Computer GO</a:t>
            </a:r>
          </a:p>
          <a:p>
            <a:pPr marL="342900" indent="-342900" algn="ctr" eaLnBrk="0" hangingPunct="0">
              <a:spcBef>
                <a:spcPts val="400"/>
              </a:spcBef>
              <a:defRPr/>
            </a:pPr>
            <a:r>
              <a:rPr lang="en-US" sz="2000" kern="0" dirty="0" smtClean="0">
                <a:latin typeface="+mj-lt"/>
                <a:cs typeface="Arial" pitchFamily="34" charset="0"/>
              </a:rPr>
              <a:t>Linear algebra subroutines</a:t>
            </a:r>
          </a:p>
          <a:p>
            <a:pPr marL="342900" indent="-342900" algn="ctr" eaLnBrk="0" hangingPunct="0">
              <a:spcBef>
                <a:spcPts val="400"/>
              </a:spcBef>
              <a:defRPr/>
            </a:pPr>
            <a:r>
              <a:rPr lang="en-US" sz="2000" kern="0" dirty="0" smtClean="0">
                <a:latin typeface="+mj-lt"/>
                <a:cs typeface="Arial" pitchFamily="34" charset="0"/>
              </a:rPr>
              <a:t>Evolutionary Algorithms</a:t>
            </a:r>
          </a:p>
          <a:p>
            <a:pPr marL="342900" indent="-342900" algn="ctr" eaLnBrk="0" hangingPunct="0">
              <a:spcBef>
                <a:spcPts val="400"/>
              </a:spcBef>
              <a:defRPr/>
            </a:pPr>
            <a:r>
              <a:rPr lang="en-US" sz="2000" kern="0" dirty="0" smtClean="0">
                <a:latin typeface="+mj-lt"/>
                <a:cs typeface="Arial" pitchFamily="34" charset="0"/>
              </a:rPr>
              <a:t>Machine Learning: Classification</a:t>
            </a:r>
          </a:p>
        </p:txBody>
      </p:sp>
      <p:sp>
        <p:nvSpPr>
          <p:cNvPr id="46" name="Rectangle 45"/>
          <p:cNvSpPr/>
          <p:nvPr/>
        </p:nvSpPr>
        <p:spPr>
          <a:xfrm>
            <a:off x="3997582" y="980729"/>
            <a:ext cx="1626781" cy="136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TextBox 46"/>
          <p:cNvSpPr txBox="1"/>
          <p:nvPr/>
        </p:nvSpPr>
        <p:spPr>
          <a:xfrm>
            <a:off x="4166913" y="1376224"/>
            <a:ext cx="1457450" cy="830997"/>
          </a:xfrm>
          <a:prstGeom prst="rect">
            <a:avLst/>
          </a:prstGeom>
          <a:noFill/>
        </p:spPr>
        <p:txBody>
          <a:bodyPr wrap="none" rtlCol="0">
            <a:spAutoFit/>
          </a:bodyPr>
          <a:lstStyle/>
          <a:p>
            <a:r>
              <a:rPr lang="en-US" sz="2400" dirty="0" smtClean="0"/>
              <a:t>Spectrum </a:t>
            </a:r>
          </a:p>
          <a:p>
            <a:r>
              <a:rPr lang="en-US" sz="2400" dirty="0" smtClean="0"/>
              <a:t>repacking</a:t>
            </a:r>
            <a:endParaRPr lang="en-CA" sz="2400" dirty="0"/>
          </a:p>
        </p:txBody>
      </p:sp>
      <p:pic>
        <p:nvPicPr>
          <p:cNvPr id="60418" name="Picture 2" descr="http://meta-algorithmics.com/assets/img/customers/auctionomic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6913" y="1091588"/>
            <a:ext cx="1364703" cy="35415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930758" y="2492896"/>
            <a:ext cx="1825432" cy="1368152"/>
            <a:chOff x="3995936" y="2492896"/>
            <a:chExt cx="1825432" cy="1368152"/>
          </a:xfrm>
        </p:grpSpPr>
        <p:pic>
          <p:nvPicPr>
            <p:cNvPr id="60420" name="Picture 4" descr="http://meta-algorithmics.com/assets/img/customers/zynga.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219" t="22036" r="9185" b="21046"/>
            <a:stretch/>
          </p:blipFill>
          <p:spPr bwMode="auto">
            <a:xfrm>
              <a:off x="4139554" y="2588518"/>
              <a:ext cx="1512168" cy="50405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4010681" y="3029141"/>
              <a:ext cx="1795941" cy="830997"/>
            </a:xfrm>
            <a:prstGeom prst="rect">
              <a:avLst/>
            </a:prstGeom>
            <a:noFill/>
          </p:spPr>
          <p:txBody>
            <a:bodyPr wrap="none" rtlCol="0">
              <a:spAutoFit/>
            </a:bodyPr>
            <a:lstStyle/>
            <a:p>
              <a:pPr algn="ctr"/>
              <a:r>
                <a:rPr lang="en-US" sz="2400" dirty="0" smtClean="0"/>
                <a:t>Game</a:t>
              </a:r>
              <a:br>
                <a:rPr lang="en-US" sz="2400" dirty="0" smtClean="0"/>
              </a:br>
              <a:r>
                <a:rPr lang="en-US" sz="2400" dirty="0" smtClean="0"/>
                <a:t>Optimization</a:t>
              </a:r>
              <a:endParaRPr lang="en-CA" sz="2400" dirty="0"/>
            </a:p>
          </p:txBody>
        </p:sp>
        <p:sp>
          <p:nvSpPr>
            <p:cNvPr id="44" name="Rectangle 43"/>
            <p:cNvSpPr/>
            <p:nvPr/>
          </p:nvSpPr>
          <p:spPr>
            <a:xfrm>
              <a:off x="3995936" y="2492896"/>
              <a:ext cx="1825432" cy="136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4"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49032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Algorithm Configuration Enough?</a:t>
            </a:r>
            <a:endParaRPr lang="en-US" dirty="0"/>
          </a:p>
        </p:txBody>
      </p:sp>
      <p:sp>
        <p:nvSpPr>
          <p:cNvPr id="3" name="Content Placeholder 2"/>
          <p:cNvSpPr>
            <a:spLocks noGrp="1"/>
          </p:cNvSpPr>
          <p:nvPr>
            <p:ph idx="1"/>
          </p:nvPr>
        </p:nvSpPr>
        <p:spPr>
          <a:xfrm>
            <a:off x="214282" y="1071546"/>
            <a:ext cx="5653862" cy="5715040"/>
          </a:xfrm>
        </p:spPr>
        <p:txBody>
          <a:bodyPr>
            <a:normAutofit/>
          </a:bodyPr>
          <a:lstStyle/>
          <a:p>
            <a:r>
              <a:rPr lang="en-US" sz="2600" dirty="0" smtClean="0"/>
              <a:t>There’s not (yet) a “</a:t>
            </a:r>
            <a:r>
              <a:rPr lang="en-US" sz="2600" dirty="0"/>
              <a:t>best” SAT </a:t>
            </a:r>
            <a:r>
              <a:rPr lang="en-US" sz="2600" dirty="0" smtClean="0"/>
              <a:t>solver</a:t>
            </a:r>
          </a:p>
          <a:p>
            <a:pPr lvl="1"/>
            <a:r>
              <a:rPr lang="en-US" sz="2200" dirty="0" smtClean="0"/>
              <a:t>different </a:t>
            </a:r>
            <a:r>
              <a:rPr lang="en-US" sz="2200" dirty="0"/>
              <a:t>solvers perform well on </a:t>
            </a:r>
            <a:r>
              <a:rPr lang="en-US" sz="2200" b="1" dirty="0">
                <a:solidFill>
                  <a:schemeClr val="accent1"/>
                </a:solidFill>
              </a:rPr>
              <a:t>different </a:t>
            </a:r>
            <a:r>
              <a:rPr lang="en-US" sz="2200" b="1" dirty="0" smtClean="0">
                <a:solidFill>
                  <a:schemeClr val="accent1"/>
                </a:solidFill>
              </a:rPr>
              <a:t>instances</a:t>
            </a:r>
          </a:p>
          <a:p>
            <a:pPr lvl="1"/>
            <a:r>
              <a:rPr lang="en-US" sz="2200" dirty="0" smtClean="0"/>
              <a:t>performance </a:t>
            </a:r>
            <a:r>
              <a:rPr lang="en-US" sz="2200" dirty="0"/>
              <a:t>differences between </a:t>
            </a:r>
            <a:r>
              <a:rPr lang="en-US" sz="2200" dirty="0" smtClean="0"/>
              <a:t/>
            </a:r>
            <a:br>
              <a:rPr lang="en-US" sz="2200" dirty="0" smtClean="0"/>
            </a:br>
            <a:r>
              <a:rPr lang="en-US" sz="2200" dirty="0" smtClean="0"/>
              <a:t>them </a:t>
            </a:r>
            <a:r>
              <a:rPr lang="en-US" sz="2200" dirty="0"/>
              <a:t>are </a:t>
            </a:r>
            <a:r>
              <a:rPr lang="en-US" sz="2200" b="1" dirty="0">
                <a:solidFill>
                  <a:schemeClr val="accent1"/>
                </a:solidFill>
              </a:rPr>
              <a:t>typically very </a:t>
            </a:r>
            <a:r>
              <a:rPr lang="en-US" sz="2200" b="1" dirty="0" smtClean="0">
                <a:solidFill>
                  <a:schemeClr val="accent1"/>
                </a:solidFill>
              </a:rPr>
              <a:t>large</a:t>
            </a:r>
          </a:p>
          <a:p>
            <a:r>
              <a:rPr lang="en-US" sz="2600" dirty="0" smtClean="0"/>
              <a:t>The </a:t>
            </a:r>
            <a:r>
              <a:rPr lang="en-US" sz="2600" dirty="0"/>
              <a:t>effectiveness of EHMs suggests </a:t>
            </a:r>
            <a:r>
              <a:rPr lang="en-US" sz="2600" dirty="0" smtClean="0"/>
              <a:t/>
            </a:r>
            <a:br>
              <a:rPr lang="en-US" sz="2600" dirty="0" smtClean="0"/>
            </a:br>
            <a:r>
              <a:rPr lang="en-US" sz="2600" dirty="0" smtClean="0"/>
              <a:t>a </a:t>
            </a:r>
            <a:r>
              <a:rPr lang="en-US" sz="2600" dirty="0"/>
              <a:t>straightforward </a:t>
            </a:r>
            <a:r>
              <a:rPr lang="en-US" sz="2600" dirty="0" smtClean="0"/>
              <a:t>solution</a:t>
            </a:r>
          </a:p>
          <a:p>
            <a:pPr lvl="1"/>
            <a:r>
              <a:rPr lang="en-US" sz="2200" dirty="0" smtClean="0"/>
              <a:t>given </a:t>
            </a:r>
            <a:r>
              <a:rPr lang="en-US" sz="2200" dirty="0"/>
              <a:t>a new problem instance, </a:t>
            </a:r>
            <a:r>
              <a:rPr lang="en-US" sz="2200" b="1" dirty="0">
                <a:solidFill>
                  <a:schemeClr val="accent1"/>
                </a:solidFill>
              </a:rPr>
              <a:t>predict the runtime </a:t>
            </a:r>
            <a:r>
              <a:rPr lang="en-US" sz="2200" dirty="0"/>
              <a:t>of each SAT solvers from </a:t>
            </a:r>
            <a:r>
              <a:rPr lang="en-US" sz="2200" dirty="0" smtClean="0"/>
              <a:t/>
            </a:r>
            <a:br>
              <a:rPr lang="en-US" sz="2200" dirty="0" smtClean="0"/>
            </a:br>
            <a:r>
              <a:rPr lang="en-US" sz="2200" dirty="0" smtClean="0"/>
              <a:t>an </a:t>
            </a:r>
            <a:r>
              <a:rPr lang="en-US" sz="2200" b="1" dirty="0" smtClean="0">
                <a:solidFill>
                  <a:schemeClr val="accent1"/>
                </a:solidFill>
              </a:rPr>
              <a:t>algorithm portfolio</a:t>
            </a:r>
          </a:p>
          <a:p>
            <a:pPr lvl="1"/>
            <a:r>
              <a:rPr lang="en-US" sz="2200" dirty="0" smtClean="0"/>
              <a:t>run </a:t>
            </a:r>
            <a:r>
              <a:rPr lang="en-US" sz="2200" dirty="0"/>
              <a:t>the one </a:t>
            </a:r>
            <a:r>
              <a:rPr lang="en-US" sz="2200" b="1" dirty="0">
                <a:solidFill>
                  <a:schemeClr val="accent1"/>
                </a:solidFill>
              </a:rPr>
              <a:t>predicted to be </a:t>
            </a:r>
            <a:r>
              <a:rPr lang="en-US" sz="2200" b="1" dirty="0" smtClean="0">
                <a:solidFill>
                  <a:schemeClr val="accent1"/>
                </a:solidFill>
              </a:rPr>
              <a:t>fastest</a:t>
            </a:r>
          </a:p>
          <a:p>
            <a:r>
              <a:rPr lang="en-US" sz="2600" b="1" dirty="0" err="1" smtClean="0">
                <a:solidFill>
                  <a:schemeClr val="accent1"/>
                </a:solidFill>
              </a:rPr>
              <a:t>SATzilla</a:t>
            </a:r>
            <a:r>
              <a:rPr lang="en-US" sz="2600" dirty="0" smtClean="0"/>
              <a:t>: </a:t>
            </a:r>
            <a:r>
              <a:rPr lang="en-US" sz="2600" dirty="0"/>
              <a:t>a portfolio-based algorithm selector for </a:t>
            </a:r>
            <a:r>
              <a:rPr lang="en-US" sz="2600" dirty="0" smtClean="0"/>
              <a:t>SAT </a:t>
            </a:r>
            <a:r>
              <a:rPr lang="en-CA" sz="2600" dirty="0"/>
              <a:t>(2003-present</a:t>
            </a:r>
            <a:r>
              <a:rPr lang="en-CA" sz="2600" dirty="0" smtClean="0"/>
              <a:t>)</a:t>
            </a:r>
            <a:endParaRPr lang="en-US" sz="2600" dirty="0" smtClean="0"/>
          </a:p>
        </p:txBody>
      </p:sp>
      <p:sp>
        <p:nvSpPr>
          <p:cNvPr id="4"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pic>
        <p:nvPicPr>
          <p:cNvPr id="5" name="Picture 2" descr="C:\Users\kevinlb\Desktop\go84.jpg"/>
          <p:cNvPicPr>
            <a:picLocks noChangeAspect="1" noChangeArrowheads="1"/>
          </p:cNvPicPr>
          <p:nvPr/>
        </p:nvPicPr>
        <p:blipFill>
          <a:blip r:embed="rId2" cstate="print"/>
          <a:srcRect/>
          <a:stretch>
            <a:fillRect/>
          </a:stretch>
        </p:blipFill>
        <p:spPr bwMode="auto">
          <a:xfrm>
            <a:off x="5788604" y="1484784"/>
            <a:ext cx="3265677" cy="4608512"/>
          </a:xfrm>
          <a:prstGeom prst="rect">
            <a:avLst/>
          </a:prstGeom>
          <a:noFill/>
        </p:spPr>
      </p:pic>
    </p:spTree>
    <p:extLst>
      <p:ext uri="{BB962C8B-B14F-4D97-AF65-F5344CB8AC3E}">
        <p14:creationId xmlns:p14="http://schemas.microsoft.com/office/powerpoint/2010/main" val="181933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Algorithm Selection</a:t>
            </a:r>
            <a:endParaRPr lang="en-US" dirty="0"/>
          </a:p>
        </p:txBody>
      </p:sp>
      <p:sp>
        <p:nvSpPr>
          <p:cNvPr id="3" name="Content Placeholder 2"/>
          <p:cNvSpPr>
            <a:spLocks noGrp="1"/>
          </p:cNvSpPr>
          <p:nvPr>
            <p:ph idx="1"/>
          </p:nvPr>
        </p:nvSpPr>
        <p:spPr/>
        <p:txBody>
          <a:bodyPr>
            <a:normAutofit fontScale="92500"/>
          </a:bodyPr>
          <a:lstStyle/>
          <a:p>
            <a:r>
              <a:rPr lang="en-US" dirty="0" smtClean="0"/>
              <a:t>Since proposing it, we’ve improved </a:t>
            </a:r>
            <a:r>
              <a:rPr lang="en-US" dirty="0"/>
              <a:t>the </a:t>
            </a:r>
            <a:r>
              <a:rPr lang="en-US" dirty="0" smtClean="0"/>
              <a:t>approach to:</a:t>
            </a:r>
          </a:p>
          <a:p>
            <a:pPr lvl="1"/>
            <a:r>
              <a:rPr lang="en-US" dirty="0" smtClean="0"/>
              <a:t>allow </a:t>
            </a:r>
            <a:r>
              <a:rPr lang="en-US" b="1" dirty="0">
                <a:solidFill>
                  <a:schemeClr val="accent1"/>
                </a:solidFill>
              </a:rPr>
              <a:t>randomized and </a:t>
            </a:r>
            <a:r>
              <a:rPr lang="en-US" b="1" dirty="0" smtClean="0">
                <a:solidFill>
                  <a:schemeClr val="accent1"/>
                </a:solidFill>
              </a:rPr>
              <a:t>incomplete </a:t>
            </a:r>
            <a:r>
              <a:rPr lang="en-US" dirty="0" smtClean="0"/>
              <a:t>algorithms </a:t>
            </a:r>
            <a:r>
              <a:rPr lang="en-US" dirty="0"/>
              <a:t>as component </a:t>
            </a:r>
            <a:r>
              <a:rPr lang="en-US" dirty="0" smtClean="0"/>
              <a:t>solvers</a:t>
            </a:r>
          </a:p>
          <a:p>
            <a:pPr lvl="1"/>
            <a:r>
              <a:rPr lang="en-US" dirty="0" smtClean="0"/>
              <a:t>include </a:t>
            </a:r>
            <a:r>
              <a:rPr lang="en-US" b="1" dirty="0" err="1" smtClean="0">
                <a:solidFill>
                  <a:schemeClr val="accent1"/>
                </a:solidFill>
              </a:rPr>
              <a:t>presolvers</a:t>
            </a:r>
            <a:r>
              <a:rPr lang="en-US" b="1" dirty="0" smtClean="0">
                <a:solidFill>
                  <a:schemeClr val="accent1"/>
                </a:solidFill>
              </a:rPr>
              <a:t> </a:t>
            </a:r>
            <a:r>
              <a:rPr lang="en-US" dirty="0"/>
              <a:t>that </a:t>
            </a:r>
            <a:r>
              <a:rPr lang="en-US" dirty="0" smtClean="0"/>
              <a:t>run </a:t>
            </a:r>
            <a:r>
              <a:rPr lang="en-US" dirty="0"/>
              <a:t>for a </a:t>
            </a:r>
            <a:r>
              <a:rPr lang="en-US" dirty="0" smtClean="0"/>
              <a:t>short, fixed time</a:t>
            </a:r>
          </a:p>
          <a:p>
            <a:pPr lvl="1"/>
            <a:r>
              <a:rPr lang="en-US" dirty="0" smtClean="0"/>
              <a:t>optimize </a:t>
            </a:r>
            <a:r>
              <a:rPr lang="en-US" dirty="0"/>
              <a:t>for complex </a:t>
            </a:r>
            <a:r>
              <a:rPr lang="en-US" b="1" dirty="0">
                <a:solidFill>
                  <a:schemeClr val="accent1"/>
                </a:solidFill>
              </a:rPr>
              <a:t>scoring </a:t>
            </a:r>
            <a:r>
              <a:rPr lang="en-US" b="1" dirty="0" smtClean="0">
                <a:solidFill>
                  <a:schemeClr val="accent1"/>
                </a:solidFill>
              </a:rPr>
              <a:t>functions </a:t>
            </a:r>
            <a:r>
              <a:rPr lang="en-US" dirty="0"/>
              <a:t>beyond runtime</a:t>
            </a:r>
            <a:endParaRPr lang="en-US" b="1" dirty="0" smtClean="0">
              <a:solidFill>
                <a:schemeClr val="accent1"/>
              </a:solidFill>
            </a:endParaRPr>
          </a:p>
          <a:p>
            <a:pPr lvl="1"/>
            <a:r>
              <a:rPr lang="en-US" dirty="0" smtClean="0"/>
              <a:t>automate </a:t>
            </a:r>
            <a:r>
              <a:rPr lang="en-US" dirty="0"/>
              <a:t>the </a:t>
            </a:r>
            <a:r>
              <a:rPr lang="en-US" b="1" dirty="0">
                <a:solidFill>
                  <a:schemeClr val="accent1"/>
                </a:solidFill>
              </a:rPr>
              <a:t>construction of the </a:t>
            </a:r>
            <a:r>
              <a:rPr lang="en-US" b="1" dirty="0" smtClean="0">
                <a:solidFill>
                  <a:schemeClr val="accent1"/>
                </a:solidFill>
              </a:rPr>
              <a:t>selector </a:t>
            </a:r>
            <a:r>
              <a:rPr lang="en-US" dirty="0"/>
              <a:t>given </a:t>
            </a:r>
            <a:r>
              <a:rPr lang="en-US" dirty="0" smtClean="0"/>
              <a:t>data</a:t>
            </a:r>
          </a:p>
          <a:p>
            <a:pPr lvl="2"/>
            <a:r>
              <a:rPr lang="en-US" dirty="0" smtClean="0"/>
              <a:t>e.g., </a:t>
            </a:r>
            <a:r>
              <a:rPr lang="en-US" dirty="0"/>
              <a:t>pre-solver selection; component solver </a:t>
            </a:r>
            <a:r>
              <a:rPr lang="en-US" dirty="0" smtClean="0"/>
              <a:t>selection</a:t>
            </a:r>
          </a:p>
          <a:p>
            <a:pPr lvl="2"/>
            <a:r>
              <a:rPr lang="en-US" dirty="0" smtClean="0"/>
              <a:t>again, “deep optimization”</a:t>
            </a:r>
          </a:p>
          <a:p>
            <a:r>
              <a:rPr lang="en-US" dirty="0" smtClean="0"/>
              <a:t>We can also improve by moving to a different ML framework</a:t>
            </a:r>
          </a:p>
          <a:p>
            <a:pPr lvl="1"/>
            <a:r>
              <a:rPr lang="en-US" b="1" dirty="0" smtClean="0">
                <a:solidFill>
                  <a:schemeClr val="accent1"/>
                </a:solidFill>
              </a:rPr>
              <a:t>cost-sensitive </a:t>
            </a:r>
            <a:r>
              <a:rPr lang="en-US" b="1" dirty="0">
                <a:solidFill>
                  <a:schemeClr val="accent1"/>
                </a:solidFill>
              </a:rPr>
              <a:t>classification</a:t>
            </a:r>
            <a:r>
              <a:rPr lang="en-US" dirty="0"/>
              <a:t> </a:t>
            </a:r>
            <a:r>
              <a:rPr lang="en-US" dirty="0" smtClean="0"/>
              <a:t>directly </a:t>
            </a:r>
            <a:r>
              <a:rPr lang="en-US" dirty="0"/>
              <a:t>selects </a:t>
            </a:r>
            <a:r>
              <a:rPr lang="en-US" dirty="0" smtClean="0"/>
              <a:t>best-performing </a:t>
            </a:r>
            <a:r>
              <a:rPr lang="en-US" dirty="0"/>
              <a:t>solver </a:t>
            </a:r>
            <a:endParaRPr lang="en-US" dirty="0" smtClean="0"/>
          </a:p>
          <a:p>
            <a:pPr lvl="1"/>
            <a:r>
              <a:rPr lang="en-US" dirty="0" smtClean="0"/>
              <a:t>doesn’t need to predict runtime</a:t>
            </a:r>
          </a:p>
          <a:p>
            <a:pPr>
              <a:lnSpc>
                <a:spcPct val="120000"/>
              </a:lnSpc>
            </a:pPr>
            <a:r>
              <a:rPr lang="en-CA" dirty="0" smtClean="0"/>
              <a:t>Or</a:t>
            </a:r>
            <a:r>
              <a:rPr lang="en-CA" dirty="0"/>
              <a:t>, just run all </a:t>
            </a:r>
            <a:r>
              <a:rPr lang="en-CA" dirty="0" smtClean="0"/>
              <a:t>algorithms </a:t>
            </a:r>
            <a:r>
              <a:rPr lang="en-CA" dirty="0"/>
              <a:t>in the </a:t>
            </a:r>
            <a:r>
              <a:rPr lang="en-CA" dirty="0" smtClean="0"/>
              <a:t>portfolio together </a:t>
            </a:r>
            <a:r>
              <a:rPr lang="en-CA" b="1" dirty="0">
                <a:solidFill>
                  <a:schemeClr val="accent1"/>
                </a:solidFill>
              </a:rPr>
              <a:t>in </a:t>
            </a:r>
            <a:r>
              <a:rPr lang="en-CA" b="1" dirty="0" smtClean="0">
                <a:solidFill>
                  <a:schemeClr val="accent1"/>
                </a:solidFill>
              </a:rPr>
              <a:t>parallel</a:t>
            </a:r>
            <a:endParaRPr lang="en-CA" b="1" dirty="0">
              <a:solidFill>
                <a:schemeClr val="accent1"/>
              </a:solidFill>
            </a:endParaRPr>
          </a:p>
        </p:txBody>
      </p:sp>
      <p:sp>
        <p:nvSpPr>
          <p:cNvPr id="4"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5708015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Success of </a:t>
            </a:r>
            <a:r>
              <a:rPr lang="en-US" dirty="0" err="1" smtClean="0"/>
              <a:t>SATzilla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2003 </a:t>
            </a:r>
            <a:r>
              <a:rPr lang="en-US" b="1" dirty="0">
                <a:solidFill>
                  <a:schemeClr val="accent1"/>
                </a:solidFill>
              </a:rPr>
              <a:t>SAT Competition </a:t>
            </a:r>
          </a:p>
          <a:p>
            <a:pPr lvl="1"/>
            <a:r>
              <a:rPr lang="en-US" dirty="0"/>
              <a:t>placed second and third in several </a:t>
            </a:r>
            <a:r>
              <a:rPr lang="en-US" dirty="0" smtClean="0"/>
              <a:t>categories</a:t>
            </a:r>
            <a:endParaRPr lang="en-US" dirty="0"/>
          </a:p>
          <a:p>
            <a:r>
              <a:rPr lang="en-US" dirty="0" smtClean="0"/>
              <a:t>2007 </a:t>
            </a:r>
            <a:r>
              <a:rPr lang="en-US" dirty="0"/>
              <a:t>and 2009 </a:t>
            </a:r>
            <a:r>
              <a:rPr lang="en-US" b="1" dirty="0">
                <a:solidFill>
                  <a:schemeClr val="accent1"/>
                </a:solidFill>
              </a:rPr>
              <a:t>SAT Competitions</a:t>
            </a:r>
          </a:p>
          <a:p>
            <a:pPr lvl="1"/>
            <a:r>
              <a:rPr lang="en-US" dirty="0" smtClean="0"/>
              <a:t>winning </a:t>
            </a:r>
            <a:r>
              <a:rPr lang="en-US" dirty="0"/>
              <a:t>five medals each </a:t>
            </a:r>
            <a:r>
              <a:rPr lang="en-US" dirty="0" smtClean="0"/>
              <a:t>time</a:t>
            </a:r>
            <a:endParaRPr lang="en-US" dirty="0"/>
          </a:p>
          <a:p>
            <a:r>
              <a:rPr lang="en-US" dirty="0" smtClean="0"/>
              <a:t>2012 </a:t>
            </a:r>
            <a:r>
              <a:rPr lang="en-US" b="1" dirty="0">
                <a:solidFill>
                  <a:schemeClr val="accent1"/>
                </a:solidFill>
              </a:rPr>
              <a:t>SAT Challenge</a:t>
            </a:r>
          </a:p>
          <a:p>
            <a:pPr lvl="1"/>
            <a:r>
              <a:rPr lang="en-US" dirty="0" smtClean="0"/>
              <a:t>eligible </a:t>
            </a:r>
            <a:r>
              <a:rPr lang="en-US" dirty="0"/>
              <a:t>to enter four </a:t>
            </a:r>
            <a:r>
              <a:rPr lang="en-US" dirty="0" smtClean="0"/>
              <a:t>categories</a:t>
            </a:r>
          </a:p>
          <a:p>
            <a:pPr lvl="1"/>
            <a:r>
              <a:rPr lang="en-US" dirty="0" smtClean="0"/>
              <a:t>placed first, first, first, second</a:t>
            </a:r>
          </a:p>
          <a:p>
            <a:r>
              <a:rPr lang="en-US" dirty="0" smtClean="0"/>
              <a:t>Then, portfolios </a:t>
            </a:r>
            <a:r>
              <a:rPr lang="en-US" b="1" dirty="0" smtClean="0">
                <a:solidFill>
                  <a:schemeClr val="accent1"/>
                </a:solidFill>
              </a:rPr>
              <a:t>banned</a:t>
            </a:r>
            <a:r>
              <a:rPr lang="en-US" dirty="0" smtClean="0"/>
              <a:t> from competitions </a:t>
            </a:r>
            <a:r>
              <a:rPr lang="en-US" dirty="0" smtClean="0">
                <a:sym typeface="Wingdings" panose="05000000000000000000" pitchFamily="2" charset="2"/>
              </a:rPr>
              <a:t></a:t>
            </a:r>
            <a:endParaRPr lang="en-US" dirty="0"/>
          </a:p>
          <a:p>
            <a:endParaRPr lang="en-US" dirty="0" smtClean="0"/>
          </a:p>
          <a:p>
            <a:r>
              <a:rPr lang="en-US" dirty="0" err="1" smtClean="0"/>
              <a:t>SATzilla’s</a:t>
            </a:r>
            <a:r>
              <a:rPr lang="en-US" dirty="0" smtClean="0"/>
              <a:t> </a:t>
            </a:r>
            <a:r>
              <a:rPr lang="en-US" dirty="0"/>
              <a:t>success demonstrates the effectiveness of </a:t>
            </a:r>
            <a:r>
              <a:rPr lang="en-US" b="1" dirty="0">
                <a:solidFill>
                  <a:schemeClr val="accent1"/>
                </a:solidFill>
              </a:rPr>
              <a:t>automated, statistical methods </a:t>
            </a:r>
            <a:r>
              <a:rPr lang="en-US" dirty="0"/>
              <a:t>for combining </a:t>
            </a:r>
            <a:r>
              <a:rPr lang="en-US" dirty="0" smtClean="0"/>
              <a:t>solvers</a:t>
            </a:r>
          </a:p>
          <a:p>
            <a:pPr lvl="1"/>
            <a:r>
              <a:rPr lang="en-US" dirty="0" smtClean="0"/>
              <a:t>including </a:t>
            </a:r>
            <a:r>
              <a:rPr lang="en-US" dirty="0"/>
              <a:t>“uncompetitive” solvers with poor average </a:t>
            </a:r>
            <a:r>
              <a:rPr lang="en-US" dirty="0" smtClean="0"/>
              <a:t>performance</a:t>
            </a:r>
            <a:endParaRPr lang="en-US" dirty="0"/>
          </a:p>
          <a:p>
            <a:r>
              <a:rPr lang="en-US" dirty="0" smtClean="0"/>
              <a:t>Our </a:t>
            </a:r>
            <a:r>
              <a:rPr lang="en-US" dirty="0"/>
              <a:t>approach is </a:t>
            </a:r>
            <a:r>
              <a:rPr lang="en-US" sz="3100" b="1" dirty="0">
                <a:solidFill>
                  <a:schemeClr val="accent1"/>
                </a:solidFill>
              </a:rPr>
              <a:t>entirely general</a:t>
            </a:r>
          </a:p>
          <a:p>
            <a:pPr lvl="1"/>
            <a:r>
              <a:rPr lang="en-US" dirty="0" smtClean="0"/>
              <a:t>likely </a:t>
            </a:r>
            <a:r>
              <a:rPr lang="en-US" dirty="0"/>
              <a:t>to work well for other problems with high runtime </a:t>
            </a:r>
            <a:r>
              <a:rPr lang="en-US" dirty="0" smtClean="0"/>
              <a:t>variation</a:t>
            </a:r>
            <a:endParaRPr lang="en-US" dirty="0"/>
          </a:p>
          <a:p>
            <a:pPr lvl="1"/>
            <a:r>
              <a:rPr lang="en-US" dirty="0" smtClean="0"/>
              <a:t>caveat: each domain needs instance features</a:t>
            </a:r>
            <a:endParaRPr lang="en-US" dirty="0"/>
          </a:p>
          <a:p>
            <a:endParaRPr lang="en-US" dirty="0"/>
          </a:p>
        </p:txBody>
      </p:sp>
      <p:sp>
        <p:nvSpPr>
          <p:cNvPr id="4"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pic>
        <p:nvPicPr>
          <p:cNvPr id="5" name="Picture 2" descr="C:\Users\kevinlb\Desktop\go84.jpg"/>
          <p:cNvPicPr>
            <a:picLocks noChangeAspect="1" noChangeArrowheads="1"/>
          </p:cNvPicPr>
          <p:nvPr/>
        </p:nvPicPr>
        <p:blipFill>
          <a:blip r:embed="rId2" cstate="print"/>
          <a:srcRect/>
          <a:stretch>
            <a:fillRect/>
          </a:stretch>
        </p:blipFill>
        <p:spPr bwMode="auto">
          <a:xfrm>
            <a:off x="6918712" y="963367"/>
            <a:ext cx="2143101" cy="3024336"/>
          </a:xfrm>
          <a:prstGeom prst="rect">
            <a:avLst/>
          </a:prstGeom>
          <a:noFill/>
        </p:spPr>
      </p:pic>
    </p:spTree>
    <p:extLst>
      <p:ext uri="{BB962C8B-B14F-4D97-AF65-F5344CB8AC3E}">
        <p14:creationId xmlns:p14="http://schemas.microsoft.com/office/powerpoint/2010/main" val="26928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1196752"/>
            <a:ext cx="8678198" cy="5375520"/>
          </a:xfrm>
        </p:spPr>
        <p:txBody>
          <a:bodyPr>
            <a:normAutofit/>
          </a:bodyPr>
          <a:lstStyle/>
          <a:p>
            <a:r>
              <a:rPr lang="en-CA" sz="2400" dirty="0" smtClean="0"/>
              <a:t>So far we’ve assumed that we start out with a </a:t>
            </a:r>
            <a:br>
              <a:rPr lang="en-CA" sz="2400" dirty="0" smtClean="0"/>
            </a:br>
            <a:r>
              <a:rPr lang="en-CA" sz="2400" dirty="0" smtClean="0"/>
              <a:t>manageable set of </a:t>
            </a:r>
            <a:r>
              <a:rPr lang="en-CA" sz="2400" b="1" dirty="0" smtClean="0">
                <a:solidFill>
                  <a:schemeClr val="accent1"/>
                </a:solidFill>
              </a:rPr>
              <a:t>relatively uncorrelated solvers</a:t>
            </a:r>
          </a:p>
          <a:p>
            <a:pPr lvl="1"/>
            <a:r>
              <a:rPr lang="en-CA" sz="2000" dirty="0" smtClean="0"/>
              <a:t>what if all we start out with is a </a:t>
            </a:r>
            <a:r>
              <a:rPr lang="en-CA" sz="2000" b="1" dirty="0" smtClean="0">
                <a:solidFill>
                  <a:schemeClr val="accent1"/>
                </a:solidFill>
              </a:rPr>
              <a:t>huge, deep parameter space</a:t>
            </a:r>
            <a:r>
              <a:rPr lang="en-CA" sz="2000" dirty="0" smtClean="0"/>
              <a:t>?</a:t>
            </a:r>
          </a:p>
          <a:p>
            <a:pPr lvl="2"/>
            <a:r>
              <a:rPr lang="en-CA" sz="1600" dirty="0" smtClean="0"/>
              <a:t>top level parameter may encode for which of many different solvers to use</a:t>
            </a:r>
          </a:p>
          <a:p>
            <a:pPr lvl="1"/>
            <a:r>
              <a:rPr lang="en-CA" sz="2000" dirty="0" smtClean="0"/>
              <a:t>want a “</a:t>
            </a:r>
            <a:r>
              <a:rPr lang="en-CA" sz="2000" b="1" dirty="0" smtClean="0">
                <a:solidFill>
                  <a:schemeClr val="accent1"/>
                </a:solidFill>
              </a:rPr>
              <a:t>deep optimization</a:t>
            </a:r>
            <a:r>
              <a:rPr lang="en-CA" sz="2000" dirty="0" smtClean="0"/>
              <a:t>” approach that works entirely automatically</a:t>
            </a:r>
          </a:p>
          <a:p>
            <a:endParaRPr lang="en-CA" sz="2400" dirty="0" smtClean="0"/>
          </a:p>
          <a:p>
            <a:r>
              <a:rPr lang="en-CA" sz="2400" dirty="0" smtClean="0"/>
              <a:t>Hydra</a:t>
            </a:r>
            <a:r>
              <a:rPr lang="en-CA" sz="2400" dirty="0"/>
              <a:t>: augment an additional </a:t>
            </a:r>
            <a:br>
              <a:rPr lang="en-CA" sz="2400" dirty="0"/>
            </a:br>
            <a:r>
              <a:rPr lang="en-CA" sz="2400" dirty="0"/>
              <a:t>portfolio </a:t>
            </a:r>
            <a:r>
              <a:rPr lang="en-CA" sz="2400" i="1" dirty="0"/>
              <a:t>P </a:t>
            </a:r>
            <a:r>
              <a:rPr lang="en-CA" sz="2400" dirty="0"/>
              <a:t>by targeting instances </a:t>
            </a:r>
            <a:br>
              <a:rPr lang="en-CA" sz="2400" dirty="0"/>
            </a:br>
            <a:r>
              <a:rPr lang="en-CA" sz="2400" b="1" dirty="0">
                <a:solidFill>
                  <a:schemeClr val="accent1"/>
                </a:solidFill>
              </a:rPr>
              <a:t>on which </a:t>
            </a:r>
            <a:r>
              <a:rPr lang="en-CA" sz="2400" b="1" i="1" dirty="0">
                <a:solidFill>
                  <a:schemeClr val="accent1"/>
                </a:solidFill>
              </a:rPr>
              <a:t>P </a:t>
            </a:r>
            <a:r>
              <a:rPr lang="en-CA" sz="2400" b="1" dirty="0">
                <a:solidFill>
                  <a:schemeClr val="accent1"/>
                </a:solidFill>
              </a:rPr>
              <a:t>performs poorly</a:t>
            </a:r>
          </a:p>
          <a:p>
            <a:r>
              <a:rPr lang="en-CA" sz="2400" dirty="0" smtClean="0"/>
              <a:t>Give SMAC a dynamic </a:t>
            </a:r>
            <a:r>
              <a:rPr lang="en-CA" sz="2400" dirty="0"/>
              <a:t>performance metric:</a:t>
            </a:r>
            <a:endParaRPr lang="en-CA" sz="2400" i="1" dirty="0"/>
          </a:p>
          <a:p>
            <a:pPr lvl="1"/>
            <a:r>
              <a:rPr lang="en-CA" sz="2000" dirty="0" smtClean="0"/>
              <a:t>performance </a:t>
            </a:r>
            <a:r>
              <a:rPr lang="en-CA" sz="2000" dirty="0"/>
              <a:t>of </a:t>
            </a:r>
            <a:r>
              <a:rPr lang="en-CA" sz="2000" dirty="0" err="1" smtClean="0"/>
              <a:t>alg</a:t>
            </a:r>
            <a:r>
              <a:rPr lang="en-CA" sz="2000" dirty="0" smtClean="0"/>
              <a:t> </a:t>
            </a:r>
            <a:r>
              <a:rPr lang="en-CA" sz="2000" i="1" dirty="0"/>
              <a:t>s</a:t>
            </a:r>
            <a:r>
              <a:rPr lang="en-CA" sz="2000" dirty="0"/>
              <a:t> </a:t>
            </a:r>
            <a:r>
              <a:rPr lang="en-CA" sz="2000" dirty="0" smtClean="0"/>
              <a:t>when </a:t>
            </a:r>
            <a:r>
              <a:rPr lang="en-CA" sz="2000" i="1" dirty="0"/>
              <a:t>s</a:t>
            </a:r>
            <a:r>
              <a:rPr lang="en-CA" sz="2000" dirty="0"/>
              <a:t> outperforms </a:t>
            </a:r>
            <a:r>
              <a:rPr lang="en-CA" sz="2000" i="1" dirty="0" smtClean="0"/>
              <a:t>P;</a:t>
            </a:r>
            <a:br>
              <a:rPr lang="en-CA" sz="2000" i="1" dirty="0" smtClean="0"/>
            </a:br>
            <a:r>
              <a:rPr lang="en-CA" sz="2000" dirty="0" smtClean="0"/>
              <a:t>performance of </a:t>
            </a:r>
            <a:r>
              <a:rPr lang="en-CA" sz="2000" i="1" dirty="0" smtClean="0"/>
              <a:t>P</a:t>
            </a:r>
            <a:r>
              <a:rPr lang="en-CA" sz="2000" dirty="0" smtClean="0"/>
              <a:t> </a:t>
            </a:r>
            <a:r>
              <a:rPr lang="en-CA" sz="2000" dirty="0"/>
              <a:t>otherwise</a:t>
            </a:r>
          </a:p>
          <a:p>
            <a:pPr lvl="1"/>
            <a:r>
              <a:rPr lang="en-CA" sz="2000" dirty="0"/>
              <a:t>Intuitively: </a:t>
            </a:r>
            <a:r>
              <a:rPr lang="en-CA" sz="2000" i="1" dirty="0"/>
              <a:t>s </a:t>
            </a:r>
            <a:r>
              <a:rPr lang="en-CA" sz="2000" dirty="0" smtClean="0"/>
              <a:t>scored for </a:t>
            </a:r>
            <a:r>
              <a:rPr lang="en-CA" sz="2000" b="1" dirty="0" smtClean="0">
                <a:solidFill>
                  <a:schemeClr val="accent1"/>
                </a:solidFill>
              </a:rPr>
              <a:t>marginal </a:t>
            </a:r>
            <a:r>
              <a:rPr lang="en-CA" sz="2000" b="1" dirty="0">
                <a:solidFill>
                  <a:schemeClr val="accent1"/>
                </a:solidFill>
              </a:rPr>
              <a:t>contribution</a:t>
            </a:r>
            <a:r>
              <a:rPr lang="en-CA" sz="2000" dirty="0">
                <a:solidFill>
                  <a:schemeClr val="accent1"/>
                </a:solidFill>
              </a:rPr>
              <a:t> </a:t>
            </a:r>
            <a:r>
              <a:rPr lang="en-CA" sz="2000" dirty="0"/>
              <a:t>to </a:t>
            </a:r>
            <a:r>
              <a:rPr lang="en-CA" sz="2000" i="1" dirty="0"/>
              <a:t>P</a:t>
            </a:r>
            <a:endParaRPr lang="en-CA" sz="1600" dirty="0"/>
          </a:p>
          <a:p>
            <a:pPr marL="0" indent="0">
              <a:buNone/>
            </a:pPr>
            <a:endParaRPr lang="en-CA" sz="1000" dirty="0"/>
          </a:p>
        </p:txBody>
      </p:sp>
      <p:sp>
        <p:nvSpPr>
          <p:cNvPr id="5" name="Title 4"/>
          <p:cNvSpPr>
            <a:spLocks noGrp="1"/>
          </p:cNvSpPr>
          <p:nvPr>
            <p:ph type="title"/>
          </p:nvPr>
        </p:nvSpPr>
        <p:spPr/>
        <p:txBody>
          <a:bodyPr>
            <a:normAutofit fontScale="90000"/>
          </a:bodyPr>
          <a:lstStyle/>
          <a:p>
            <a:r>
              <a:rPr lang="en-CA" sz="4000" dirty="0"/>
              <a:t>Hydra: Automatic Portfolio Synthesis</a:t>
            </a:r>
            <a:endParaRPr lang="en-CA"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3573016"/>
            <a:ext cx="2448272" cy="2448272"/>
          </a:xfrm>
          <a:prstGeom prst="rect">
            <a:avLst/>
          </a:prstGeom>
        </p:spPr>
      </p:pic>
      <p:sp>
        <p:nvSpPr>
          <p:cNvPr id="10"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166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FCC’s “Incentive Auction”</a:t>
            </a:r>
            <a:endParaRPr lang="en-US" dirty="0"/>
          </a:p>
        </p:txBody>
      </p:sp>
      <p:pic>
        <p:nvPicPr>
          <p:cNvPr id="7" name="Picture 6"/>
          <p:cNvPicPr>
            <a:picLocks noChangeAspect="1"/>
          </p:cNvPicPr>
          <p:nvPr/>
        </p:nvPicPr>
        <p:blipFill>
          <a:blip r:embed="rId2"/>
          <a:stretch>
            <a:fillRect/>
          </a:stretch>
        </p:blipFill>
        <p:spPr>
          <a:xfrm>
            <a:off x="971600" y="980728"/>
            <a:ext cx="7201049" cy="5647498"/>
          </a:xfrm>
          <a:prstGeom prst="rect">
            <a:avLst/>
          </a:prstGeom>
          <a:ln>
            <a:solidFill>
              <a:schemeClr val="accent1"/>
            </a:solidFill>
          </a:ln>
          <a:effectLst>
            <a:outerShdw blurRad="50800" dist="38100" dir="2700000" algn="tl" rotWithShape="0">
              <a:prstClr val="black">
                <a:alpha val="40000"/>
              </a:prstClr>
            </a:outerShdw>
          </a:effectLst>
        </p:spPr>
      </p:pic>
      <p:sp>
        <p:nvSpPr>
          <p:cNvPr id="4"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82397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Thanks to all those who helped make this work possible!</a:t>
            </a:r>
            <a:endParaRPr lang="en-US" sz="2800" dirty="0"/>
          </a:p>
        </p:txBody>
      </p:sp>
      <p:sp>
        <p:nvSpPr>
          <p:cNvPr id="3" name="Content Placeholder 2"/>
          <p:cNvSpPr>
            <a:spLocks noGrp="1"/>
          </p:cNvSpPr>
          <p:nvPr>
            <p:ph idx="1"/>
          </p:nvPr>
        </p:nvSpPr>
        <p:spPr>
          <a:xfrm>
            <a:off x="214282" y="3098096"/>
            <a:ext cx="8715436" cy="3311060"/>
          </a:xfrm>
        </p:spPr>
        <p:txBody>
          <a:bodyPr numCol="3">
            <a:noAutofit/>
          </a:bodyPr>
          <a:lstStyle/>
          <a:p>
            <a:pPr marL="0" indent="0">
              <a:spcBef>
                <a:spcPts val="300"/>
              </a:spcBef>
              <a:spcAft>
                <a:spcPts val="500"/>
              </a:spcAft>
              <a:buNone/>
            </a:pPr>
            <a:r>
              <a:rPr lang="en-US" sz="2000" b="1" i="1" dirty="0" smtClean="0"/>
              <a:t>Others (then) at UBC:</a:t>
            </a:r>
          </a:p>
          <a:p>
            <a:pPr>
              <a:spcBef>
                <a:spcPts val="150"/>
              </a:spcBef>
            </a:pPr>
            <a:r>
              <a:rPr lang="en-US" sz="2200" dirty="0"/>
              <a:t>Chris Cameron</a:t>
            </a:r>
          </a:p>
          <a:p>
            <a:pPr>
              <a:spcBef>
                <a:spcPts val="150"/>
              </a:spcBef>
            </a:pPr>
            <a:r>
              <a:rPr lang="en-US" sz="2200" b="1" dirty="0" smtClean="0">
                <a:solidFill>
                  <a:schemeClr val="accent1"/>
                </a:solidFill>
              </a:rPr>
              <a:t>Holger </a:t>
            </a:r>
            <a:r>
              <a:rPr lang="en-US" sz="2200" b="1" dirty="0">
                <a:solidFill>
                  <a:schemeClr val="accent1"/>
                </a:solidFill>
              </a:rPr>
              <a:t>Hoos</a:t>
            </a:r>
          </a:p>
          <a:p>
            <a:pPr>
              <a:spcBef>
                <a:spcPts val="150"/>
              </a:spcBef>
            </a:pPr>
            <a:r>
              <a:rPr lang="en-US" sz="2200" b="1" dirty="0">
                <a:solidFill>
                  <a:schemeClr val="accent1"/>
                </a:solidFill>
              </a:rPr>
              <a:t>Frank Hutter</a:t>
            </a:r>
          </a:p>
          <a:p>
            <a:pPr>
              <a:spcBef>
                <a:spcPts val="150"/>
              </a:spcBef>
            </a:pPr>
            <a:r>
              <a:rPr lang="en-US" sz="2200" dirty="0"/>
              <a:t>Ashiqur Khudabukhsh</a:t>
            </a:r>
          </a:p>
          <a:p>
            <a:pPr>
              <a:spcBef>
                <a:spcPts val="150"/>
              </a:spcBef>
            </a:pPr>
            <a:r>
              <a:rPr lang="en-US" sz="2200" dirty="0"/>
              <a:t>Steve </a:t>
            </a:r>
            <a:r>
              <a:rPr lang="en-US" sz="2200" dirty="0" err="1"/>
              <a:t>Ramage</a:t>
            </a:r>
            <a:endParaRPr lang="en-US" sz="2200" dirty="0"/>
          </a:p>
          <a:p>
            <a:pPr>
              <a:spcBef>
                <a:spcPts val="150"/>
              </a:spcBef>
            </a:pPr>
            <a:r>
              <a:rPr lang="en-US" sz="2200" dirty="0"/>
              <a:t>James Wright</a:t>
            </a:r>
          </a:p>
          <a:p>
            <a:pPr>
              <a:spcBef>
                <a:spcPts val="150"/>
              </a:spcBef>
            </a:pPr>
            <a:r>
              <a:rPr lang="en-US" sz="2200" dirty="0"/>
              <a:t>Lin Xu</a:t>
            </a:r>
          </a:p>
          <a:p>
            <a:pPr marL="0" indent="0">
              <a:spcBef>
                <a:spcPts val="300"/>
              </a:spcBef>
              <a:buNone/>
            </a:pPr>
            <a:endParaRPr lang="en-US" sz="2200" b="1" dirty="0" smtClean="0"/>
          </a:p>
          <a:p>
            <a:pPr marL="741363">
              <a:spcBef>
                <a:spcPts val="300"/>
              </a:spcBef>
              <a:spcAft>
                <a:spcPts val="500"/>
              </a:spcAft>
              <a:buNone/>
            </a:pPr>
            <a:endParaRPr lang="en-US" sz="2200" b="1" dirty="0" smtClean="0"/>
          </a:p>
          <a:p>
            <a:pPr marL="741363">
              <a:spcBef>
                <a:spcPts val="300"/>
              </a:spcBef>
              <a:spcAft>
                <a:spcPts val="500"/>
              </a:spcAft>
              <a:buNone/>
            </a:pPr>
            <a:r>
              <a:rPr lang="en-US" sz="2200" b="1" i="1" dirty="0" smtClean="0"/>
              <a:t>Auctionomics:</a:t>
            </a:r>
          </a:p>
          <a:p>
            <a:pPr marL="741363">
              <a:spcBef>
                <a:spcPts val="300"/>
              </a:spcBef>
            </a:pPr>
            <a:r>
              <a:rPr lang="en-US" sz="2200" dirty="0"/>
              <a:t>Ulrich Gall</a:t>
            </a:r>
          </a:p>
          <a:p>
            <a:pPr marL="741363">
              <a:spcBef>
                <a:spcPts val="300"/>
              </a:spcBef>
            </a:pPr>
            <a:r>
              <a:rPr lang="en-US" sz="2200" dirty="0"/>
              <a:t>Jon Levin</a:t>
            </a:r>
          </a:p>
          <a:p>
            <a:pPr marL="741363">
              <a:spcBef>
                <a:spcPts val="300"/>
              </a:spcBef>
            </a:pPr>
            <a:r>
              <a:rPr lang="en-US" sz="2200" b="1" dirty="0" smtClean="0">
                <a:solidFill>
                  <a:schemeClr val="accent1"/>
                </a:solidFill>
              </a:rPr>
              <a:t>Paul Milgrom</a:t>
            </a:r>
          </a:p>
          <a:p>
            <a:pPr marL="741363">
              <a:spcBef>
                <a:spcPts val="300"/>
              </a:spcBef>
            </a:pPr>
            <a:r>
              <a:rPr lang="en-US" sz="2200" b="1" dirty="0" smtClean="0">
                <a:solidFill>
                  <a:schemeClr val="accent1"/>
                </a:solidFill>
              </a:rPr>
              <a:t>Ilya Segal</a:t>
            </a:r>
          </a:p>
          <a:p>
            <a:pPr marL="741363">
              <a:spcBef>
                <a:spcPts val="300"/>
              </a:spcBef>
            </a:pPr>
            <a:r>
              <a:rPr lang="en-US" sz="2200" dirty="0" smtClean="0"/>
              <a:t>Karen </a:t>
            </a:r>
            <a:r>
              <a:rPr lang="en-US" sz="2200" dirty="0" err="1"/>
              <a:t>Wrege</a:t>
            </a:r>
            <a:endParaRPr lang="en-US" sz="2200" dirty="0"/>
          </a:p>
          <a:p>
            <a:pPr marL="0" indent="0">
              <a:spcBef>
                <a:spcPts val="300"/>
              </a:spcBef>
              <a:buNone/>
            </a:pPr>
            <a:r>
              <a:rPr lang="en-US" sz="2200" dirty="0" smtClean="0"/>
              <a:t/>
            </a:r>
            <a:br>
              <a:rPr lang="en-US" sz="2200" dirty="0" smtClean="0"/>
            </a:br>
            <a:r>
              <a:rPr lang="en-US" sz="2200" dirty="0" smtClean="0"/>
              <a:t/>
            </a:r>
            <a:br>
              <a:rPr lang="en-US" sz="2200" dirty="0" smtClean="0"/>
            </a:br>
            <a:endParaRPr lang="en-US" sz="2200" dirty="0" smtClean="0"/>
          </a:p>
          <a:p>
            <a:pPr marL="0" indent="0">
              <a:spcBef>
                <a:spcPts val="300"/>
              </a:spcBef>
              <a:buNone/>
            </a:pPr>
            <a:endParaRPr lang="en-US" sz="2200" b="1" dirty="0" smtClean="0"/>
          </a:p>
          <a:p>
            <a:pPr marL="0" indent="0">
              <a:spcBef>
                <a:spcPts val="300"/>
              </a:spcBef>
              <a:buNone/>
            </a:pPr>
            <a:r>
              <a:rPr lang="en-US" sz="2200" b="1" i="1" dirty="0" smtClean="0"/>
              <a:t>FCC &amp; associates:</a:t>
            </a:r>
          </a:p>
          <a:p>
            <a:pPr>
              <a:spcBef>
                <a:spcPts val="130"/>
              </a:spcBef>
            </a:pPr>
            <a:r>
              <a:rPr lang="en-US" sz="2200" b="1" dirty="0">
                <a:solidFill>
                  <a:schemeClr val="accent1"/>
                </a:solidFill>
              </a:rPr>
              <a:t>Melissa Dunford</a:t>
            </a:r>
          </a:p>
          <a:p>
            <a:pPr>
              <a:spcBef>
                <a:spcPts val="130"/>
              </a:spcBef>
            </a:pPr>
            <a:r>
              <a:rPr lang="en-US" sz="2200" dirty="0"/>
              <a:t>Gary Epstein</a:t>
            </a:r>
          </a:p>
          <a:p>
            <a:pPr>
              <a:spcBef>
                <a:spcPts val="130"/>
              </a:spcBef>
            </a:pPr>
            <a:r>
              <a:rPr lang="en-US" sz="2200" dirty="0"/>
              <a:t>Karla Hoffman</a:t>
            </a:r>
          </a:p>
          <a:p>
            <a:pPr>
              <a:spcBef>
                <a:spcPts val="130"/>
              </a:spcBef>
            </a:pPr>
            <a:r>
              <a:rPr lang="en-US" sz="2200" b="1" dirty="0" smtClean="0">
                <a:solidFill>
                  <a:schemeClr val="accent1"/>
                </a:solidFill>
              </a:rPr>
              <a:t>Sasha </a:t>
            </a:r>
            <a:r>
              <a:rPr lang="en-US" sz="2200" b="1" dirty="0" err="1" smtClean="0">
                <a:solidFill>
                  <a:schemeClr val="accent1"/>
                </a:solidFill>
              </a:rPr>
              <a:t>Javid</a:t>
            </a:r>
            <a:endParaRPr lang="en-US" sz="2200" b="1" dirty="0" smtClean="0">
              <a:solidFill>
                <a:schemeClr val="accent1"/>
              </a:solidFill>
            </a:endParaRPr>
          </a:p>
          <a:p>
            <a:pPr>
              <a:spcBef>
                <a:spcPts val="130"/>
              </a:spcBef>
            </a:pPr>
            <a:r>
              <a:rPr lang="en-US" sz="2200" dirty="0"/>
              <a:t>Evan Kwerel</a:t>
            </a:r>
          </a:p>
          <a:p>
            <a:pPr>
              <a:spcBef>
                <a:spcPts val="130"/>
              </a:spcBef>
            </a:pPr>
            <a:r>
              <a:rPr lang="en-US" sz="2200" dirty="0" smtClean="0"/>
              <a:t>Rory Molinari</a:t>
            </a:r>
          </a:p>
          <a:p>
            <a:pPr>
              <a:spcBef>
                <a:spcPts val="130"/>
              </a:spcBef>
            </a:pPr>
            <a:r>
              <a:rPr lang="en-US" sz="2200" dirty="0"/>
              <a:t>Brett </a:t>
            </a:r>
            <a:r>
              <a:rPr lang="en-US" sz="2200" dirty="0" err="1"/>
              <a:t>Tarnutzer</a:t>
            </a:r>
            <a:endParaRPr lang="en-US" sz="2200" dirty="0"/>
          </a:p>
          <a:p>
            <a:pPr>
              <a:spcBef>
                <a:spcPts val="130"/>
              </a:spcBef>
            </a:pPr>
            <a:r>
              <a:rPr lang="en-US" sz="2200" dirty="0" err="1" smtClean="0"/>
              <a:t>Venkat</a:t>
            </a:r>
            <a:r>
              <a:rPr lang="en-US" sz="2200" dirty="0" smtClean="0"/>
              <a:t> </a:t>
            </a:r>
            <a:r>
              <a:rPr lang="en-US" sz="2200" dirty="0" err="1" smtClean="0"/>
              <a:t>Veeramneni</a:t>
            </a:r>
            <a:endParaRPr lang="en-US" sz="2200" dirty="0" smtClean="0"/>
          </a:p>
        </p:txBody>
      </p:sp>
      <p:sp>
        <p:nvSpPr>
          <p:cNvPr id="7" name="Subtitle 2"/>
          <p:cNvSpPr txBox="1">
            <a:spLocks/>
          </p:cNvSpPr>
          <p:nvPr/>
        </p:nvSpPr>
        <p:spPr>
          <a:xfrm>
            <a:off x="35496" y="1869249"/>
            <a:ext cx="9001000" cy="11126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Aft>
                <a:spcPts val="200"/>
              </a:spcAft>
            </a:pPr>
            <a:r>
              <a:rPr lang="en-CA" sz="1800" b="1" i="1" dirty="0" smtClean="0">
                <a:solidFill>
                  <a:schemeClr val="tx1">
                    <a:lumMod val="75000"/>
                    <a:lumOff val="25000"/>
                  </a:schemeClr>
                </a:solidFill>
              </a:rPr>
              <a:t>Further students who made contributions to software:</a:t>
            </a:r>
          </a:p>
          <a:p>
            <a:pPr>
              <a:spcBef>
                <a:spcPts val="0"/>
              </a:spcBef>
              <a:spcAft>
                <a:spcPts val="600"/>
              </a:spcAft>
            </a:pPr>
            <a:r>
              <a:rPr lang="en-CA" sz="2000" dirty="0" smtClean="0">
                <a:solidFill>
                  <a:schemeClr val="tx1">
                    <a:lumMod val="75000"/>
                    <a:lumOff val="25000"/>
                  </a:schemeClr>
                </a:solidFill>
              </a:rPr>
              <a:t>Nick </a:t>
            </a:r>
            <a:r>
              <a:rPr lang="en-CA" sz="2000" dirty="0" err="1" smtClean="0">
                <a:solidFill>
                  <a:schemeClr val="tx1">
                    <a:lumMod val="75000"/>
                    <a:lumOff val="25000"/>
                  </a:schemeClr>
                </a:solidFill>
              </a:rPr>
              <a:t>Arnosti</a:t>
            </a:r>
            <a:r>
              <a:rPr lang="en-CA" sz="2000" dirty="0" smtClean="0">
                <a:solidFill>
                  <a:schemeClr val="tx1">
                    <a:lumMod val="75000"/>
                    <a:lumOff val="25000"/>
                  </a:schemeClr>
                </a:solidFill>
              </a:rPr>
              <a:t>; Emily Chen; Ricky Chen;</a:t>
            </a:r>
            <a:br>
              <a:rPr lang="en-CA" sz="2000" dirty="0" smtClean="0">
                <a:solidFill>
                  <a:schemeClr val="tx1">
                    <a:lumMod val="75000"/>
                    <a:lumOff val="25000"/>
                  </a:schemeClr>
                </a:solidFill>
              </a:rPr>
            </a:br>
            <a:r>
              <a:rPr lang="en-CA" sz="2000" dirty="0" smtClean="0">
                <a:solidFill>
                  <a:schemeClr val="tx1">
                    <a:lumMod val="75000"/>
                    <a:lumOff val="25000"/>
                  </a:schemeClr>
                </a:solidFill>
              </a:rPr>
              <a:t>Paul </a:t>
            </a:r>
            <a:r>
              <a:rPr lang="en-CA" sz="2000" dirty="0">
                <a:solidFill>
                  <a:schemeClr val="tx1">
                    <a:lumMod val="75000"/>
                    <a:lumOff val="25000"/>
                  </a:schemeClr>
                </a:solidFill>
              </a:rPr>
              <a:t>Cernek; Guillaume </a:t>
            </a:r>
            <a:r>
              <a:rPr lang="en-CA" sz="2000" dirty="0" err="1">
                <a:solidFill>
                  <a:schemeClr val="tx1">
                    <a:lumMod val="75000"/>
                    <a:lumOff val="25000"/>
                  </a:schemeClr>
                </a:solidFill>
              </a:rPr>
              <a:t>Saulnier</a:t>
            </a:r>
            <a:r>
              <a:rPr lang="en-CA" sz="2000" dirty="0">
                <a:solidFill>
                  <a:schemeClr val="tx1">
                    <a:lumMod val="75000"/>
                    <a:lumOff val="25000"/>
                  </a:schemeClr>
                </a:solidFill>
              </a:rPr>
              <a:t> </a:t>
            </a:r>
            <a:r>
              <a:rPr lang="en-CA" sz="2000" dirty="0" smtClean="0">
                <a:solidFill>
                  <a:schemeClr val="tx1">
                    <a:lumMod val="75000"/>
                    <a:lumOff val="25000"/>
                  </a:schemeClr>
                </a:solidFill>
              </a:rPr>
              <a:t>Comte; </a:t>
            </a:r>
            <a:r>
              <a:rPr lang="en-CA" sz="2000" dirty="0" err="1" smtClean="0">
                <a:solidFill>
                  <a:schemeClr val="tx1">
                    <a:lumMod val="75000"/>
                    <a:lumOff val="25000"/>
                  </a:schemeClr>
                </a:solidFill>
              </a:rPr>
              <a:t>Alim</a:t>
            </a:r>
            <a:r>
              <a:rPr lang="en-CA" sz="2000" dirty="0" smtClean="0">
                <a:solidFill>
                  <a:schemeClr val="tx1">
                    <a:lumMod val="75000"/>
                    <a:lumOff val="25000"/>
                  </a:schemeClr>
                </a:solidFill>
              </a:rPr>
              <a:t> Virani</a:t>
            </a:r>
            <a:endParaRPr lang="en-CA" sz="2000" dirty="0">
              <a:solidFill>
                <a:schemeClr val="tx1">
                  <a:lumMod val="75000"/>
                  <a:lumOff val="25000"/>
                </a:schemeClr>
              </a:solidFill>
            </a:endParaRPr>
          </a:p>
        </p:txBody>
      </p:sp>
      <p:sp>
        <p:nvSpPr>
          <p:cNvPr id="8" name="Subtitle 2"/>
          <p:cNvSpPr txBox="1">
            <a:spLocks/>
          </p:cNvSpPr>
          <p:nvPr/>
        </p:nvSpPr>
        <p:spPr>
          <a:xfrm>
            <a:off x="0" y="6452699"/>
            <a:ext cx="9144000" cy="375759"/>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CA" sz="1950" b="1" i="1" dirty="0" smtClean="0">
                <a:solidFill>
                  <a:schemeClr val="tx1">
                    <a:lumMod val="75000"/>
                    <a:lumOff val="25000"/>
                  </a:schemeClr>
                </a:solidFill>
              </a:rPr>
              <a:t>Funding from:</a:t>
            </a:r>
            <a:r>
              <a:rPr lang="en-CA" sz="1950" b="1" dirty="0" smtClean="0">
                <a:solidFill>
                  <a:schemeClr val="tx1">
                    <a:lumMod val="75000"/>
                    <a:lumOff val="25000"/>
                  </a:schemeClr>
                </a:solidFill>
              </a:rPr>
              <a:t> </a:t>
            </a:r>
            <a:r>
              <a:rPr lang="en-CA" sz="1950" dirty="0" smtClean="0">
                <a:solidFill>
                  <a:schemeClr val="tx1">
                    <a:lumMod val="75000"/>
                    <a:lumOff val="25000"/>
                  </a:schemeClr>
                </a:solidFill>
              </a:rPr>
              <a:t>Auctionomics; Compute Canada; NSERC Discovery; NSERC E.W.R. </a:t>
            </a:r>
            <a:r>
              <a:rPr lang="en-CA" sz="1950" dirty="0" err="1" smtClean="0">
                <a:solidFill>
                  <a:schemeClr val="tx1">
                    <a:lumMod val="75000"/>
                    <a:lumOff val="25000"/>
                  </a:schemeClr>
                </a:solidFill>
              </a:rPr>
              <a:t>Steacie</a:t>
            </a:r>
            <a:endParaRPr lang="en-CA" sz="1950" dirty="0">
              <a:solidFill>
                <a:schemeClr val="tx1">
                  <a:lumMod val="75000"/>
                  <a:lumOff val="25000"/>
                </a:scheme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834"/>
          <a:stretch/>
        </p:blipFill>
        <p:spPr>
          <a:xfrm>
            <a:off x="4100369" y="867708"/>
            <a:ext cx="790368" cy="1019098"/>
          </a:xfrm>
          <a:prstGeom prst="rect">
            <a:avLst/>
          </a:prstGeom>
        </p:spPr>
      </p:pic>
      <p:sp>
        <p:nvSpPr>
          <p:cNvPr id="6" name="Subtitle 2"/>
          <p:cNvSpPr txBox="1">
            <a:spLocks/>
          </p:cNvSpPr>
          <p:nvPr/>
        </p:nvSpPr>
        <p:spPr>
          <a:xfrm>
            <a:off x="666732" y="912543"/>
            <a:ext cx="1905879" cy="65454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CA" sz="1800" b="1" i="1" dirty="0" smtClean="0">
                <a:solidFill>
                  <a:schemeClr val="tx1">
                    <a:lumMod val="75000"/>
                    <a:lumOff val="25000"/>
                  </a:schemeClr>
                </a:solidFill>
              </a:rPr>
              <a:t>Student leads </a:t>
            </a:r>
          </a:p>
          <a:p>
            <a:pPr>
              <a:spcBef>
                <a:spcPts val="0"/>
              </a:spcBef>
            </a:pPr>
            <a:r>
              <a:rPr lang="en-CA" sz="1800" b="1" i="1" dirty="0" smtClean="0">
                <a:solidFill>
                  <a:schemeClr val="tx1">
                    <a:lumMod val="75000"/>
                    <a:lumOff val="25000"/>
                  </a:schemeClr>
                </a:solidFill>
              </a:rPr>
              <a:t>on the project:</a:t>
            </a:r>
            <a:endParaRPr lang="en-CA" sz="1800" b="1" dirty="0">
              <a:solidFill>
                <a:schemeClr val="accent1"/>
              </a:solidFill>
            </a:endParaRPr>
          </a:p>
        </p:txBody>
      </p:sp>
      <p:sp>
        <p:nvSpPr>
          <p:cNvPr id="9" name="Subtitle 2"/>
          <p:cNvSpPr txBox="1">
            <a:spLocks/>
          </p:cNvSpPr>
          <p:nvPr/>
        </p:nvSpPr>
        <p:spPr>
          <a:xfrm>
            <a:off x="2469527" y="1042884"/>
            <a:ext cx="5815220" cy="393863"/>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CA" sz="2000" b="1" dirty="0" smtClean="0">
                <a:solidFill>
                  <a:schemeClr val="accent1"/>
                </a:solidFill>
              </a:rPr>
              <a:t>Neil Newman</a:t>
            </a:r>
            <a:r>
              <a:rPr lang="en-CA" sz="2000" dirty="0" smtClean="0">
                <a:solidFill>
                  <a:schemeClr val="tx1">
                    <a:lumMod val="75000"/>
                    <a:lumOff val="25000"/>
                  </a:schemeClr>
                </a:solidFill>
              </a:rPr>
              <a:t>                ,    </a:t>
            </a:r>
            <a:r>
              <a:rPr lang="en-CA" sz="2000" b="1" dirty="0" smtClean="0">
                <a:solidFill>
                  <a:schemeClr val="accent1"/>
                </a:solidFill>
              </a:rPr>
              <a:t>Alexandre Fréchette</a:t>
            </a:r>
            <a:endParaRPr lang="en-CA" sz="2000" b="1" dirty="0">
              <a:solidFill>
                <a:schemeClr val="accent1"/>
              </a:solidFill>
            </a:endParaRPr>
          </a:p>
        </p:txBody>
      </p:sp>
      <p:sp>
        <p:nvSpPr>
          <p:cNvPr id="11"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pic>
        <p:nvPicPr>
          <p:cNvPr id="12" name="Picture 11" descr="C:\Users\kevinlb\Dropbox\z Consulting\Alex\Reports and Results\2013 02 24 Presentation Prep 2\Photo on 24-02-13 at 2.24 P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90" r="33763" b="35134"/>
          <a:stretch/>
        </p:blipFill>
        <p:spPr bwMode="auto">
          <a:xfrm>
            <a:off x="7470727" y="873356"/>
            <a:ext cx="1006539" cy="1025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141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Motivating Question</a:t>
            </a:r>
            <a:endParaRPr lang="en-CA" dirty="0"/>
          </a:p>
        </p:txBody>
      </p:sp>
      <p:sp>
        <p:nvSpPr>
          <p:cNvPr id="7" name="Content Placeholder 2"/>
          <p:cNvSpPr>
            <a:spLocks noGrp="1"/>
          </p:cNvSpPr>
          <p:nvPr>
            <p:ph idx="1"/>
          </p:nvPr>
        </p:nvSpPr>
        <p:spPr>
          <a:xfrm>
            <a:off x="611560" y="1071522"/>
            <a:ext cx="8352928" cy="5715064"/>
          </a:xfrm>
        </p:spPr>
        <p:txBody>
          <a:bodyPr>
            <a:normAutofit/>
          </a:bodyPr>
          <a:lstStyle/>
          <a:p>
            <a:endParaRPr lang="en-US" dirty="0" smtClean="0"/>
          </a:p>
          <a:p>
            <a:endParaRPr lang="en-US" dirty="0"/>
          </a:p>
          <a:p>
            <a:endParaRPr lang="en-US" dirty="0" smtClean="0"/>
          </a:p>
          <a:p>
            <a:endParaRPr lang="en-US" dirty="0" smtClean="0"/>
          </a:p>
          <a:p>
            <a:r>
              <a:rPr lang="en-US" dirty="0" smtClean="0"/>
              <a:t>NP-complete problems are commonly said to be intractable, but the reality is more complex</a:t>
            </a:r>
          </a:p>
          <a:p>
            <a:r>
              <a:rPr lang="en-US" dirty="0" smtClean="0"/>
              <a:t>The best available methods tend to</a:t>
            </a:r>
          </a:p>
          <a:p>
            <a:pPr lvl="1"/>
            <a:r>
              <a:rPr lang="en-US" dirty="0" smtClean="0"/>
              <a:t>offer </a:t>
            </a:r>
            <a:r>
              <a:rPr lang="en-US" b="1" dirty="0" smtClean="0">
                <a:solidFill>
                  <a:schemeClr val="accent1"/>
                </a:solidFill>
              </a:rPr>
              <a:t>no interesting theoretical guarantees</a:t>
            </a:r>
          </a:p>
          <a:p>
            <a:pPr lvl="1"/>
            <a:r>
              <a:rPr lang="en-US" dirty="0" smtClean="0"/>
              <a:t>work </a:t>
            </a:r>
            <a:r>
              <a:rPr lang="en-US" b="1" dirty="0" smtClean="0">
                <a:solidFill>
                  <a:schemeClr val="accent1"/>
                </a:solidFill>
              </a:rPr>
              <a:t>astoundingly well </a:t>
            </a:r>
            <a:r>
              <a:rPr lang="en-US" dirty="0" smtClean="0"/>
              <a:t>in practice</a:t>
            </a:r>
          </a:p>
          <a:p>
            <a:pPr lvl="1"/>
            <a:r>
              <a:rPr lang="en-US" dirty="0" smtClean="0"/>
              <a:t>exhibit </a:t>
            </a:r>
            <a:r>
              <a:rPr lang="en-US" b="1" dirty="0" smtClean="0">
                <a:solidFill>
                  <a:schemeClr val="accent1"/>
                </a:solidFill>
              </a:rPr>
              <a:t>exponentially varying performance</a:t>
            </a:r>
            <a:r>
              <a:rPr lang="en-US" dirty="0" smtClean="0"/>
              <a:t> </a:t>
            </a:r>
            <a:br>
              <a:rPr lang="en-US" dirty="0" smtClean="0"/>
            </a:br>
            <a:r>
              <a:rPr lang="en-US" dirty="0" smtClean="0"/>
              <a:t>(e.g., milliseconds to days) even on fixed-size problems</a:t>
            </a:r>
            <a:endParaRPr lang="en-US" dirty="0"/>
          </a:p>
        </p:txBody>
      </p:sp>
      <p:sp>
        <p:nvSpPr>
          <p:cNvPr id="4" name="Rectangle 3"/>
          <p:cNvSpPr/>
          <p:nvPr/>
        </p:nvSpPr>
        <p:spPr>
          <a:xfrm>
            <a:off x="467544" y="980728"/>
            <a:ext cx="8568952"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83568" y="1772816"/>
            <a:ext cx="7992888" cy="1224136"/>
          </a:xfrm>
          <a:prstGeom prst="roundRect">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“How hard is it to solve a given problem </a:t>
            </a:r>
            <a:r>
              <a:rPr lang="en-US" sz="2800" dirty="0" smtClean="0">
                <a:solidFill>
                  <a:schemeClr val="bg1"/>
                </a:solidFill>
              </a:rPr>
              <a:t>in practice</a:t>
            </a:r>
            <a:r>
              <a:rPr lang="en-US" sz="2800" dirty="0">
                <a:solidFill>
                  <a:schemeClr val="bg1"/>
                </a:solidFill>
              </a:rPr>
              <a:t>, </a:t>
            </a:r>
            <a:br>
              <a:rPr lang="en-US" sz="2800" dirty="0">
                <a:solidFill>
                  <a:schemeClr val="bg1"/>
                </a:solidFill>
              </a:rPr>
            </a:br>
            <a:r>
              <a:rPr lang="en-US" sz="2800" dirty="0">
                <a:solidFill>
                  <a:schemeClr val="bg1"/>
                </a:solidFill>
              </a:rPr>
              <a:t>using the best available methods?”</a:t>
            </a:r>
            <a:endParaRPr lang="en-CA" dirty="0">
              <a:solidFill>
                <a:schemeClr val="bg1"/>
              </a:solidFill>
            </a:endParaRPr>
          </a:p>
        </p:txBody>
      </p:sp>
      <p:sp>
        <p:nvSpPr>
          <p:cNvPr id="8"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967718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Building </a:t>
            </a:r>
            <a:r>
              <a:rPr lang="en-US" dirty="0" smtClean="0"/>
              <a:t>(&amp; Evaluating) a Feasibility Tester</a:t>
            </a:r>
            <a:endParaRPr lang="en-US" dirty="0"/>
          </a:p>
        </p:txBody>
      </p:sp>
      <p:sp>
        <p:nvSpPr>
          <p:cNvPr id="3" name="Content Placeholder 2"/>
          <p:cNvSpPr>
            <a:spLocks noGrp="1"/>
          </p:cNvSpPr>
          <p:nvPr>
            <p:ph idx="1"/>
          </p:nvPr>
        </p:nvSpPr>
        <p:spPr/>
        <p:txBody>
          <a:bodyPr>
            <a:normAutofit lnSpcReduction="10000"/>
          </a:bodyPr>
          <a:lstStyle/>
          <a:p>
            <a:r>
              <a:rPr lang="en-US" b="1" dirty="0" smtClean="0">
                <a:solidFill>
                  <a:schemeClr val="accent1"/>
                </a:solidFill>
              </a:rPr>
              <a:t>Data</a:t>
            </a:r>
            <a:r>
              <a:rPr lang="en-US" dirty="0" smtClean="0"/>
              <a:t> </a:t>
            </a:r>
            <a:r>
              <a:rPr lang="en-US" dirty="0"/>
              <a:t>generated Nov </a:t>
            </a:r>
            <a:r>
              <a:rPr lang="en-US" dirty="0" smtClean="0"/>
              <a:t>2015 </a:t>
            </a:r>
            <a:r>
              <a:rPr lang="en-US" dirty="0"/>
              <a:t>– </a:t>
            </a:r>
            <a:r>
              <a:rPr lang="en-US" dirty="0" smtClean="0"/>
              <a:t>Feb 2016 using </a:t>
            </a:r>
          </a:p>
          <a:p>
            <a:pPr lvl="1"/>
            <a:r>
              <a:rPr lang="en-US" dirty="0" smtClean="0"/>
              <a:t>the FCC’s Nov 2015 interference constraints</a:t>
            </a:r>
          </a:p>
          <a:p>
            <a:pPr lvl="1"/>
            <a:r>
              <a:rPr lang="en-US" dirty="0"/>
              <a:t>the FCC’s “smoothed ladder” simulator</a:t>
            </a:r>
          </a:p>
          <a:p>
            <a:pPr lvl="1"/>
            <a:r>
              <a:rPr lang="en-US" dirty="0" smtClean="0"/>
              <a:t>varying </a:t>
            </a:r>
            <a:r>
              <a:rPr lang="en-US" b="1" dirty="0">
                <a:solidFill>
                  <a:schemeClr val="accent1"/>
                </a:solidFill>
              </a:rPr>
              <a:t>simulation assumptions</a:t>
            </a:r>
            <a:r>
              <a:rPr lang="en-US" dirty="0"/>
              <a:t>:</a:t>
            </a:r>
          </a:p>
          <a:p>
            <a:pPr lvl="2"/>
            <a:r>
              <a:rPr lang="en-US" dirty="0"/>
              <a:t>how much spectrum is cleared: 126 MHz; 108 MHz; 84 MHz</a:t>
            </a:r>
          </a:p>
          <a:p>
            <a:pPr lvl="2"/>
            <a:r>
              <a:rPr lang="en-US" dirty="0" smtClean="0"/>
              <a:t>which </a:t>
            </a:r>
            <a:r>
              <a:rPr lang="en-US" dirty="0"/>
              <a:t>stations opt to participate</a:t>
            </a:r>
          </a:p>
          <a:p>
            <a:pPr lvl="2"/>
            <a:r>
              <a:rPr lang="en-US" dirty="0" smtClean="0"/>
              <a:t>these stations</a:t>
            </a:r>
            <a:r>
              <a:rPr lang="en-US" dirty="0"/>
              <a:t>’ valuations</a:t>
            </a:r>
          </a:p>
          <a:p>
            <a:pPr lvl="2"/>
            <a:r>
              <a:rPr lang="en-US" dirty="0" smtClean="0"/>
              <a:t>the </a:t>
            </a:r>
            <a:r>
              <a:rPr lang="en-US" dirty="0"/>
              <a:t>timeout given to SATFC in the simulation (</a:t>
            </a:r>
            <a:r>
              <a:rPr lang="en-US" dirty="0" smtClean="0"/>
              <a:t>1; 5; 10; 60 min)</a:t>
            </a:r>
          </a:p>
          <a:p>
            <a:r>
              <a:rPr lang="en-US" dirty="0"/>
              <a:t>128 </a:t>
            </a:r>
            <a:r>
              <a:rPr lang="en-US" b="1" dirty="0" smtClean="0">
                <a:solidFill>
                  <a:schemeClr val="accent1"/>
                </a:solidFill>
              </a:rPr>
              <a:t>auctions </a:t>
            </a:r>
            <a:r>
              <a:rPr lang="en-US" dirty="0" smtClean="0">
                <a:sym typeface="Symbol" panose="05050102010706020507" pitchFamily="18" charset="2"/>
              </a:rPr>
              <a:t></a:t>
            </a:r>
            <a:r>
              <a:rPr lang="en-US" dirty="0" smtClean="0"/>
              <a:t> </a:t>
            </a:r>
            <a:r>
              <a:rPr lang="en-US" dirty="0"/>
              <a:t>1.4 M </a:t>
            </a:r>
            <a:r>
              <a:rPr lang="en-US" b="1" dirty="0" smtClean="0">
                <a:solidFill>
                  <a:schemeClr val="accent1"/>
                </a:solidFill>
              </a:rPr>
              <a:t>instances</a:t>
            </a:r>
            <a:endParaRPr lang="en-US" b="1" dirty="0">
              <a:solidFill>
                <a:schemeClr val="accent1"/>
              </a:solidFill>
            </a:endParaRPr>
          </a:p>
          <a:p>
            <a:pPr lvl="1"/>
            <a:r>
              <a:rPr lang="en-US" dirty="0" smtClean="0"/>
              <a:t>6,128 </a:t>
            </a:r>
            <a:r>
              <a:rPr lang="en-US" dirty="0"/>
              <a:t>– </a:t>
            </a:r>
            <a:r>
              <a:rPr lang="en-US" dirty="0" smtClean="0"/>
              <a:t>17,764 </a:t>
            </a:r>
            <a:r>
              <a:rPr lang="en-US" dirty="0"/>
              <a:t>instances per </a:t>
            </a:r>
            <a:r>
              <a:rPr lang="en-US" dirty="0" smtClean="0"/>
              <a:t>auction</a:t>
            </a:r>
            <a:endParaRPr lang="en-US" dirty="0"/>
          </a:p>
          <a:p>
            <a:pPr lvl="2"/>
            <a:r>
              <a:rPr lang="en-US" dirty="0"/>
              <a:t>all not solvable by directly augmenting the previous solution</a:t>
            </a:r>
          </a:p>
          <a:p>
            <a:pPr lvl="2"/>
            <a:r>
              <a:rPr lang="en-US" dirty="0"/>
              <a:t>about 20% of the problems encountered in full </a:t>
            </a:r>
            <a:r>
              <a:rPr lang="en-US" dirty="0" smtClean="0"/>
              <a:t>simulations</a:t>
            </a:r>
          </a:p>
          <a:p>
            <a:pPr lvl="1"/>
            <a:r>
              <a:rPr lang="en-US" dirty="0" smtClean="0"/>
              <a:t>split auctions 102/26 into training/test sets</a:t>
            </a:r>
          </a:p>
          <a:p>
            <a:r>
              <a:rPr lang="en-US" dirty="0"/>
              <a:t>Our goal: solve </a:t>
            </a:r>
            <a:r>
              <a:rPr lang="en-US" dirty="0" smtClean="0"/>
              <a:t>problems within a </a:t>
            </a:r>
            <a:r>
              <a:rPr lang="en-US" b="1" dirty="0">
                <a:solidFill>
                  <a:schemeClr val="accent1"/>
                </a:solidFill>
              </a:rPr>
              <a:t>one-minute cutoff</a:t>
            </a:r>
          </a:p>
          <a:p>
            <a:endParaRPr lang="en-US" dirty="0"/>
          </a:p>
          <a:p>
            <a:endParaRPr lang="en-US" dirty="0"/>
          </a:p>
        </p:txBody>
      </p:sp>
      <p:sp>
        <p:nvSpPr>
          <p:cNvPr id="4"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2816564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642192"/>
            <a:ext cx="8290561" cy="6217920"/>
          </a:xfrm>
          <a:prstGeom prst="rect">
            <a:avLst/>
          </a:prstGeom>
        </p:spPr>
      </p:pic>
      <p:sp>
        <p:nvSpPr>
          <p:cNvPr id="2" name="Title 1"/>
          <p:cNvSpPr>
            <a:spLocks noGrp="1"/>
          </p:cNvSpPr>
          <p:nvPr>
            <p:ph type="title"/>
          </p:nvPr>
        </p:nvSpPr>
        <p:spPr/>
        <p:txBody>
          <a:bodyPr>
            <a:normAutofit fontScale="90000"/>
          </a:bodyPr>
          <a:lstStyle/>
          <a:p>
            <a:r>
              <a:rPr lang="en-US" dirty="0"/>
              <a:t>Feasibility Testing via MIP Encoding</a:t>
            </a:r>
          </a:p>
        </p:txBody>
      </p:sp>
      <p:sp>
        <p:nvSpPr>
          <p:cNvPr id="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1611441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640080"/>
            <a:ext cx="8290560" cy="6217920"/>
          </a:xfrm>
          <a:prstGeom prst="rect">
            <a:avLst/>
          </a:prstGeom>
        </p:spPr>
      </p:pic>
      <p:sp>
        <p:nvSpPr>
          <p:cNvPr id="2" name="Title 1"/>
          <p:cNvSpPr>
            <a:spLocks noGrp="1"/>
          </p:cNvSpPr>
          <p:nvPr>
            <p:ph type="title"/>
          </p:nvPr>
        </p:nvSpPr>
        <p:spPr/>
        <p:txBody>
          <a:bodyPr>
            <a:normAutofit fontScale="90000"/>
          </a:bodyPr>
          <a:lstStyle/>
          <a:p>
            <a:r>
              <a:rPr lang="en-US" dirty="0"/>
              <a:t>Feasibility Testing via SAT Encoding</a:t>
            </a:r>
          </a:p>
        </p:txBody>
      </p:sp>
      <p:sp>
        <p:nvSpPr>
          <p:cNvPr id="4"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8812990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640080"/>
            <a:ext cx="8290560" cy="6217920"/>
          </a:xfrm>
          <a:prstGeom prst="rect">
            <a:avLst/>
          </a:prstGeom>
        </p:spPr>
      </p:pic>
      <p:sp>
        <p:nvSpPr>
          <p:cNvPr id="2" name="Title 1"/>
          <p:cNvSpPr>
            <a:spLocks noGrp="1"/>
          </p:cNvSpPr>
          <p:nvPr>
            <p:ph type="title"/>
          </p:nvPr>
        </p:nvSpPr>
        <p:spPr/>
        <p:txBody>
          <a:bodyPr>
            <a:normAutofit fontScale="90000"/>
          </a:bodyPr>
          <a:lstStyle/>
          <a:p>
            <a:r>
              <a:rPr lang="en-US" dirty="0"/>
              <a:t>Best Configured Solver</a:t>
            </a:r>
          </a:p>
        </p:txBody>
      </p:sp>
      <p:sp>
        <p:nvSpPr>
          <p:cNvPr id="4"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311870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640080"/>
            <a:ext cx="8290560" cy="6217920"/>
          </a:xfrm>
          <a:prstGeom prst="rect">
            <a:avLst/>
          </a:prstGeom>
        </p:spPr>
      </p:pic>
      <p:sp>
        <p:nvSpPr>
          <p:cNvPr id="2" name="Title 1"/>
          <p:cNvSpPr>
            <a:spLocks noGrp="1"/>
          </p:cNvSpPr>
          <p:nvPr>
            <p:ph type="title"/>
          </p:nvPr>
        </p:nvSpPr>
        <p:spPr/>
        <p:txBody>
          <a:bodyPr>
            <a:normAutofit fontScale="90000"/>
          </a:bodyPr>
          <a:lstStyle/>
          <a:p>
            <a:r>
              <a:rPr lang="en-US" dirty="0"/>
              <a:t>Performance of the Algorithm Portfolio</a:t>
            </a:r>
          </a:p>
        </p:txBody>
      </p:sp>
      <p:sp>
        <p:nvSpPr>
          <p:cNvPr id="4"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b="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b="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3848739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mtClean="0"/>
              <a:t>Conclusions</a:t>
            </a:r>
            <a:endParaRPr lang="en-CA" dirty="0"/>
          </a:p>
        </p:txBody>
      </p:sp>
      <p:sp>
        <p:nvSpPr>
          <p:cNvPr id="3" name="Content Placeholder 2"/>
          <p:cNvSpPr>
            <a:spLocks noGrp="1"/>
          </p:cNvSpPr>
          <p:nvPr>
            <p:ph idx="1"/>
          </p:nvPr>
        </p:nvSpPr>
        <p:spPr/>
        <p:txBody>
          <a:bodyPr>
            <a:normAutofit/>
          </a:bodyPr>
          <a:lstStyle/>
          <a:p>
            <a:r>
              <a:rPr lang="en-CA" b="1" dirty="0" smtClean="0">
                <a:solidFill>
                  <a:schemeClr val="accent1"/>
                </a:solidFill>
              </a:rPr>
              <a:t>Empirical Hardness Models</a:t>
            </a:r>
          </a:p>
          <a:p>
            <a:pPr lvl="1"/>
            <a:r>
              <a:rPr lang="en-CA" dirty="0" smtClean="0"/>
              <a:t>a statistically rigorous approach to characterizing the difficulty of solving a given family of problems using available methods</a:t>
            </a:r>
            <a:endParaRPr lang="en-CA" dirty="0"/>
          </a:p>
          <a:p>
            <a:pPr lvl="1"/>
            <a:r>
              <a:rPr lang="en-CA" dirty="0" smtClean="0"/>
              <a:t>surprisingly </a:t>
            </a:r>
            <a:r>
              <a:rPr lang="en-CA" b="1" dirty="0" smtClean="0">
                <a:solidFill>
                  <a:schemeClr val="accent1"/>
                </a:solidFill>
              </a:rPr>
              <a:t>effective in practice</a:t>
            </a:r>
            <a:r>
              <a:rPr lang="en-CA" dirty="0" smtClean="0"/>
              <a:t>, across various domains</a:t>
            </a:r>
          </a:p>
          <a:p>
            <a:pPr lvl="1"/>
            <a:r>
              <a:rPr lang="en-CA" b="1" dirty="0" smtClean="0">
                <a:solidFill>
                  <a:schemeClr val="accent1"/>
                </a:solidFill>
              </a:rPr>
              <a:t>analysis of these models</a:t>
            </a:r>
            <a:r>
              <a:rPr lang="en-CA" dirty="0" smtClean="0"/>
              <a:t> can open avenues for theoretical investigations beyond the worst case</a:t>
            </a:r>
          </a:p>
          <a:p>
            <a:pPr lvl="4"/>
            <a:endParaRPr lang="en-CA" dirty="0" smtClean="0"/>
          </a:p>
          <a:p>
            <a:r>
              <a:rPr lang="en-CA" dirty="0" smtClean="0"/>
              <a:t>EHMs are also useful for practical applications:</a:t>
            </a:r>
          </a:p>
          <a:p>
            <a:pPr lvl="1"/>
            <a:r>
              <a:rPr lang="en-CA" dirty="0" smtClean="0"/>
              <a:t>model-based </a:t>
            </a:r>
            <a:r>
              <a:rPr lang="en-CA" b="1" dirty="0" smtClean="0">
                <a:solidFill>
                  <a:schemeClr val="accent1"/>
                </a:solidFill>
              </a:rPr>
              <a:t>algorithm configuration</a:t>
            </a:r>
          </a:p>
          <a:p>
            <a:pPr lvl="1">
              <a:buClr>
                <a:prstClr val="black"/>
              </a:buClr>
            </a:pPr>
            <a:r>
              <a:rPr lang="en-CA" dirty="0">
                <a:solidFill>
                  <a:prstClr val="black"/>
                </a:solidFill>
              </a:rPr>
              <a:t>automatic </a:t>
            </a:r>
            <a:r>
              <a:rPr lang="en-CA" b="1" dirty="0">
                <a:solidFill>
                  <a:srgbClr val="4F81BD"/>
                </a:solidFill>
              </a:rPr>
              <a:t>design of algorithm portfolios</a:t>
            </a:r>
          </a:p>
          <a:p>
            <a:pPr marL="457200" lvl="1" indent="0">
              <a:buNone/>
            </a:pPr>
            <a:endParaRPr lang="en-CA" sz="1800" b="1" dirty="0">
              <a:solidFill>
                <a:schemeClr val="accent1"/>
              </a:solidFill>
            </a:endParaRPr>
          </a:p>
        </p:txBody>
      </p:sp>
      <p:sp>
        <p:nvSpPr>
          <p:cNvPr id="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Beyond Uniform-Random</a:t>
            </a:r>
            <a:r>
              <a:rPr kumimoji="0" lang="en-CA" sz="1100" i="1" u="none" strike="noStrike" kern="1200" cap="none" spc="0" normalizeH="0" noProof="0" dirty="0" smtClean="0">
                <a:ln>
                  <a:noFill/>
                </a:ln>
                <a:solidFill>
                  <a:schemeClr val="bg1"/>
                </a:solidFill>
                <a:effectLst/>
                <a:uLnTx/>
                <a:uFillTx/>
                <a:latin typeface="+mn-lt"/>
                <a:ea typeface="+mn-ea"/>
                <a:cs typeface="+mn-cs"/>
              </a:rPr>
              <a:t> 3-SAT</a:t>
            </a:r>
            <a:r>
              <a:rPr kumimoji="0" lang="en-CA" sz="1100" b="0" i="1" u="none" strike="noStrike" kern="1200" cap="none" spc="0" normalizeH="0" noProof="0" dirty="0" smtClean="0">
                <a:ln>
                  <a:noFill/>
                </a:ln>
                <a:solidFill>
                  <a:schemeClr val="bg1"/>
                </a:solidFill>
                <a:effectLst/>
                <a:uLnTx/>
                <a:uFillTx/>
                <a:latin typeface="+mn-lt"/>
                <a:ea typeface="+mn-ea"/>
                <a:cs typeface="+mn-cs"/>
              </a:rPr>
              <a:t>	</a:t>
            </a:r>
            <a:r>
              <a:rPr kumimoji="0" lang="en-CA" sz="1100" i="1" u="none" strike="noStrike" kern="1200" cap="none" spc="0" normalizeH="0" noProof="0" dirty="0" smtClean="0">
                <a:ln>
                  <a:noFill/>
                </a:ln>
                <a:solidFill>
                  <a:schemeClr val="bg1"/>
                </a:solidFill>
                <a:effectLst/>
                <a:uLnTx/>
                <a:uFillTx/>
                <a:latin typeface="+mn-lt"/>
                <a:ea typeface="+mn-ea"/>
                <a:cs typeface="+mn-cs"/>
              </a:rPr>
              <a:t>Applications of EHMs</a:t>
            </a:r>
            <a:endParaRPr kumimoji="0" lang="en-CA" sz="1100" i="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202913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Our Key Finding</a:t>
            </a:r>
            <a:endParaRPr lang="en-CA" dirty="0"/>
          </a:p>
        </p:txBody>
      </p:sp>
      <p:sp>
        <p:nvSpPr>
          <p:cNvPr id="13" name="Content Placeholder 2"/>
          <p:cNvSpPr>
            <a:spLocks noGrp="1"/>
          </p:cNvSpPr>
          <p:nvPr>
            <p:ph idx="1"/>
          </p:nvPr>
        </p:nvSpPr>
        <p:spPr>
          <a:xfrm>
            <a:off x="214282" y="3933056"/>
            <a:ext cx="8750206" cy="2853530"/>
          </a:xfrm>
        </p:spPr>
        <p:txBody>
          <a:bodyPr>
            <a:normAutofit/>
          </a:bodyPr>
          <a:lstStyle/>
          <a:p>
            <a:pPr marL="361950" indent="0">
              <a:buNone/>
            </a:pPr>
            <a:r>
              <a:rPr lang="en-US" sz="2600" dirty="0" smtClean="0"/>
              <a:t>I suspect that many here prefer complexity-theoretic analysis to statistical methods that aim “only” to work in practice</a:t>
            </a:r>
          </a:p>
          <a:p>
            <a:pPr marL="361950" indent="0">
              <a:buNone/>
            </a:pPr>
            <a:r>
              <a:rPr lang="en-CA" sz="2600" b="1" dirty="0">
                <a:solidFill>
                  <a:schemeClr val="accent1"/>
                </a:solidFill>
              </a:rPr>
              <a:t>Why I think you should still </a:t>
            </a:r>
            <a:r>
              <a:rPr lang="en-CA" sz="2600" b="1" dirty="0" smtClean="0">
                <a:solidFill>
                  <a:schemeClr val="accent1"/>
                </a:solidFill>
              </a:rPr>
              <a:t>care:</a:t>
            </a:r>
            <a:endParaRPr lang="en-US" sz="2600" dirty="0" smtClean="0"/>
          </a:p>
          <a:p>
            <a:pPr lvl="1"/>
            <a:r>
              <a:rPr lang="en-CA" dirty="0" smtClean="0"/>
              <a:t>the success of statistical methods points to patterns in algorithm performance that aren’t yet captured theoretically</a:t>
            </a:r>
            <a:endParaRPr lang="en-CA" dirty="0"/>
          </a:p>
        </p:txBody>
      </p:sp>
      <p:sp>
        <p:nvSpPr>
          <p:cNvPr id="14" name="Rounded Rectangle 13"/>
          <p:cNvSpPr/>
          <p:nvPr/>
        </p:nvSpPr>
        <p:spPr>
          <a:xfrm>
            <a:off x="683568" y="1340768"/>
            <a:ext cx="7992888" cy="2088232"/>
          </a:xfrm>
          <a:prstGeom prst="roundRect">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t>
            </a:r>
            <a:r>
              <a:rPr lang="en-US" sz="2400" dirty="0" smtClean="0"/>
              <a:t>  Even </a:t>
            </a:r>
            <a:r>
              <a:rPr lang="en-US" sz="2400" dirty="0"/>
              <a:t>in settings where </a:t>
            </a:r>
            <a:r>
              <a:rPr lang="en-US" sz="2400" b="1" dirty="0">
                <a:solidFill>
                  <a:schemeClr val="accent1">
                    <a:lumMod val="40000"/>
                    <a:lumOff val="60000"/>
                  </a:schemeClr>
                </a:solidFill>
              </a:rPr>
              <a:t>formal analysis seems hopeless</a:t>
            </a:r>
            <a:r>
              <a:rPr lang="en-US" sz="2400" dirty="0"/>
              <a:t>:</a:t>
            </a:r>
          </a:p>
          <a:p>
            <a:pPr lvl="1"/>
            <a:r>
              <a:rPr lang="en-US" sz="2000" dirty="0" smtClean="0"/>
              <a:t>–  algorithms </a:t>
            </a:r>
            <a:r>
              <a:rPr lang="en-US" sz="2000" dirty="0"/>
              <a:t>are complex black boxes</a:t>
            </a:r>
          </a:p>
          <a:p>
            <a:pPr lvl="1"/>
            <a:r>
              <a:rPr lang="en-US" sz="2000" dirty="0"/>
              <a:t>– </a:t>
            </a:r>
            <a:r>
              <a:rPr lang="en-US" sz="2000" dirty="0" smtClean="0"/>
              <a:t> instance </a:t>
            </a:r>
            <a:r>
              <a:rPr lang="en-US" sz="2000" dirty="0"/>
              <a:t>distributions are heterogeneous or richly </a:t>
            </a:r>
            <a:r>
              <a:rPr lang="en-US" sz="2000" dirty="0" smtClean="0"/>
              <a:t>structured</a:t>
            </a:r>
          </a:p>
          <a:p>
            <a:pPr marL="268288" lvl="1"/>
            <a:r>
              <a:rPr lang="en-US" sz="2400" dirty="0" smtClean="0"/>
              <a:t>…it </a:t>
            </a:r>
            <a:r>
              <a:rPr lang="en-US" sz="2400" dirty="0"/>
              <a:t>is possible to apply </a:t>
            </a:r>
            <a:r>
              <a:rPr lang="en-US" sz="2400" b="1" dirty="0">
                <a:solidFill>
                  <a:schemeClr val="accent1">
                    <a:lumMod val="40000"/>
                    <a:lumOff val="60000"/>
                  </a:schemeClr>
                </a:solidFill>
              </a:rPr>
              <a:t>rigorous statistical methods</a:t>
            </a:r>
            <a:r>
              <a:rPr lang="en-US" sz="2400" b="1" dirty="0">
                <a:solidFill>
                  <a:schemeClr val="accent1"/>
                </a:solidFill>
              </a:rPr>
              <a:t> </a:t>
            </a:r>
            <a:r>
              <a:rPr lang="en-US" sz="2400" dirty="0"/>
              <a:t>to answer such questions with high levels of confidence.</a:t>
            </a:r>
          </a:p>
        </p:txBody>
      </p:sp>
      <p:sp>
        <p:nvSpPr>
          <p:cNvPr id="6"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5423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214282" y="964492"/>
            <a:ext cx="8715436" cy="23204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tx1"/>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tx1"/>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1"/>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1"/>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200" dirty="0" smtClean="0"/>
          </a:p>
        </p:txBody>
      </p:sp>
      <p:sp>
        <p:nvSpPr>
          <p:cNvPr id="515074" name="Rectangle 2"/>
          <p:cNvSpPr>
            <a:spLocks noGrp="1" noChangeArrowheads="1"/>
          </p:cNvSpPr>
          <p:nvPr>
            <p:ph type="title"/>
          </p:nvPr>
        </p:nvSpPr>
        <p:spPr/>
        <p:txBody>
          <a:bodyPr>
            <a:normAutofit fontScale="90000"/>
          </a:bodyPr>
          <a:lstStyle/>
          <a:p>
            <a:r>
              <a:rPr lang="en-US" dirty="0" smtClean="0"/>
              <a:t>Phase Transitions for SAT</a:t>
            </a:r>
            <a:endParaRPr lang="en-US" dirty="0"/>
          </a:p>
        </p:txBody>
      </p:sp>
      <p:sp>
        <p:nvSpPr>
          <p:cNvPr id="135" name="Rectangle 134"/>
          <p:cNvSpPr>
            <a:spLocks noChangeArrowheads="1"/>
          </p:cNvSpPr>
          <p:nvPr/>
        </p:nvSpPr>
        <p:spPr bwMode="auto">
          <a:xfrm>
            <a:off x="5715005" y="5822937"/>
            <a:ext cx="4167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err="1" smtClean="0">
                <a:ln>
                  <a:noFill/>
                </a:ln>
                <a:solidFill>
                  <a:srgbClr val="000000"/>
                </a:solidFill>
                <a:effectLst/>
                <a:latin typeface="cmr10" charset="0"/>
                <a:cs typeface="Arial" pitchFamily="34" charset="0"/>
              </a:rPr>
              <a:t>Pr</a:t>
            </a:r>
            <a:r>
              <a:rPr kumimoji="0" lang="en-US" sz="900" b="0" i="0" u="none" strike="noStrike" cap="none" normalizeH="0" baseline="0" dirty="0" smtClean="0">
                <a:ln>
                  <a:noFill/>
                </a:ln>
                <a:solidFill>
                  <a:srgbClr val="000000"/>
                </a:solidFill>
                <a:effectLst/>
                <a:latin typeface="cmr10" charset="0"/>
                <a:cs typeface="Arial" pitchFamily="34" charset="0"/>
              </a:rPr>
              <a:t>(SAT)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36" name="Group 135"/>
          <p:cNvGrpSpPr/>
          <p:nvPr/>
        </p:nvGrpSpPr>
        <p:grpSpPr>
          <a:xfrm>
            <a:off x="2208216" y="3313106"/>
            <a:ext cx="4819653" cy="3530592"/>
            <a:chOff x="2208216" y="3313106"/>
            <a:chExt cx="4819653" cy="3530592"/>
          </a:xfrm>
        </p:grpSpPr>
        <p:sp>
          <p:nvSpPr>
            <p:cNvPr id="137" name="Rectangle 136"/>
            <p:cNvSpPr>
              <a:spLocks noChangeArrowheads="1"/>
            </p:cNvSpPr>
            <p:nvPr/>
          </p:nvSpPr>
          <p:spPr bwMode="auto">
            <a:xfrm>
              <a:off x="2281241" y="3332156"/>
              <a:ext cx="4614865" cy="301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38" name="Rectangle 137"/>
            <p:cNvSpPr>
              <a:spLocks noChangeArrowheads="1"/>
            </p:cNvSpPr>
            <p:nvPr/>
          </p:nvSpPr>
          <p:spPr bwMode="auto">
            <a:xfrm>
              <a:off x="2281241" y="3332156"/>
              <a:ext cx="4614865" cy="3017831"/>
            </a:xfrm>
            <a:prstGeom prst="rect">
              <a:avLst/>
            </a:prstGeom>
            <a:noFill/>
            <a:ln w="3">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39" name="Line 7"/>
            <p:cNvSpPr>
              <a:spLocks noChangeShapeType="1"/>
            </p:cNvSpPr>
            <p:nvPr/>
          </p:nvSpPr>
          <p:spPr bwMode="auto">
            <a:xfrm>
              <a:off x="2281241" y="6349986"/>
              <a:ext cx="461486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0" name="Line 9"/>
            <p:cNvSpPr>
              <a:spLocks noChangeShapeType="1"/>
            </p:cNvSpPr>
            <p:nvPr/>
          </p:nvSpPr>
          <p:spPr bwMode="auto">
            <a:xfrm flipV="1">
              <a:off x="2744791"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1" name="Line 10"/>
            <p:cNvSpPr>
              <a:spLocks noChangeShapeType="1"/>
            </p:cNvSpPr>
            <p:nvPr/>
          </p:nvSpPr>
          <p:spPr bwMode="auto">
            <a:xfrm flipV="1">
              <a:off x="3203579"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2" name="Line 11"/>
            <p:cNvSpPr>
              <a:spLocks noChangeShapeType="1"/>
            </p:cNvSpPr>
            <p:nvPr/>
          </p:nvSpPr>
          <p:spPr bwMode="auto">
            <a:xfrm flipV="1">
              <a:off x="3668716"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3" name="Line 12"/>
            <p:cNvSpPr>
              <a:spLocks noChangeShapeType="1"/>
            </p:cNvSpPr>
            <p:nvPr/>
          </p:nvSpPr>
          <p:spPr bwMode="auto">
            <a:xfrm flipV="1">
              <a:off x="4127504"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4" name="Line 13"/>
            <p:cNvSpPr>
              <a:spLocks noChangeShapeType="1"/>
            </p:cNvSpPr>
            <p:nvPr/>
          </p:nvSpPr>
          <p:spPr bwMode="auto">
            <a:xfrm flipV="1">
              <a:off x="4591054"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5" name="Line 14"/>
            <p:cNvSpPr>
              <a:spLocks noChangeShapeType="1"/>
            </p:cNvSpPr>
            <p:nvPr/>
          </p:nvSpPr>
          <p:spPr bwMode="auto">
            <a:xfrm flipV="1">
              <a:off x="5049842"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6" name="Line 15"/>
            <p:cNvSpPr>
              <a:spLocks noChangeShapeType="1"/>
            </p:cNvSpPr>
            <p:nvPr/>
          </p:nvSpPr>
          <p:spPr bwMode="auto">
            <a:xfrm flipV="1">
              <a:off x="5513392"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7" name="Line 16"/>
            <p:cNvSpPr>
              <a:spLocks noChangeShapeType="1"/>
            </p:cNvSpPr>
            <p:nvPr/>
          </p:nvSpPr>
          <p:spPr bwMode="auto">
            <a:xfrm flipV="1">
              <a:off x="5973768"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8" name="Line 17"/>
            <p:cNvSpPr>
              <a:spLocks noChangeShapeType="1"/>
            </p:cNvSpPr>
            <p:nvPr/>
          </p:nvSpPr>
          <p:spPr bwMode="auto">
            <a:xfrm flipV="1">
              <a:off x="6437318"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9" name="Line 18"/>
            <p:cNvSpPr>
              <a:spLocks noChangeShapeType="1"/>
            </p:cNvSpPr>
            <p:nvPr/>
          </p:nvSpPr>
          <p:spPr bwMode="auto">
            <a:xfrm flipV="1">
              <a:off x="6896106"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0" name="Line 19"/>
            <p:cNvSpPr>
              <a:spLocks noChangeShapeType="1"/>
            </p:cNvSpPr>
            <p:nvPr/>
          </p:nvSpPr>
          <p:spPr bwMode="auto">
            <a:xfrm>
              <a:off x="2281241" y="3332156"/>
              <a:ext cx="230188" cy="0"/>
            </a:xfrm>
            <a:prstGeom prst="line">
              <a:avLst/>
            </a:prstGeom>
            <a:noFill/>
            <a:ln w="9">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1" name="Freeform 150"/>
            <p:cNvSpPr>
              <a:spLocks/>
            </p:cNvSpPr>
            <p:nvPr/>
          </p:nvSpPr>
          <p:spPr bwMode="auto">
            <a:xfrm>
              <a:off x="2511428" y="3332156"/>
              <a:ext cx="233363" cy="0"/>
            </a:xfrm>
            <a:custGeom>
              <a:avLst/>
              <a:gdLst>
                <a:gd name="T0" fmla="*/ 0 w 147"/>
                <a:gd name="T1" fmla="*/ 73 w 147"/>
                <a:gd name="T2" fmla="*/ 147 w 147"/>
              </a:gdLst>
              <a:ahLst/>
              <a:cxnLst>
                <a:cxn ang="0">
                  <a:pos x="T0" y="0"/>
                </a:cxn>
                <a:cxn ang="0">
                  <a:pos x="T1" y="0"/>
                </a:cxn>
                <a:cxn ang="0">
                  <a:pos x="T2" y="0"/>
                </a:cxn>
              </a:cxnLst>
              <a:rect l="0" t="0" r="r" b="b"/>
              <a:pathLst>
                <a:path w="147">
                  <a:moveTo>
                    <a:pt x="0" y="0"/>
                  </a:moveTo>
                  <a:lnTo>
                    <a:pt x="73" y="0"/>
                  </a:lnTo>
                  <a:lnTo>
                    <a:pt x="147" y="0"/>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2" name="Line 21"/>
            <p:cNvSpPr>
              <a:spLocks noChangeShapeType="1"/>
            </p:cNvSpPr>
            <p:nvPr/>
          </p:nvSpPr>
          <p:spPr bwMode="auto">
            <a:xfrm>
              <a:off x="2744791" y="3332156"/>
              <a:ext cx="230188" cy="0"/>
            </a:xfrm>
            <a:prstGeom prst="line">
              <a:avLst/>
            </a:prstGeom>
            <a:noFill/>
            <a:ln w="9">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3" name="Line 22"/>
            <p:cNvSpPr>
              <a:spLocks noChangeShapeType="1"/>
            </p:cNvSpPr>
            <p:nvPr/>
          </p:nvSpPr>
          <p:spPr bwMode="auto">
            <a:xfrm>
              <a:off x="2974979" y="3332156"/>
              <a:ext cx="228600" cy="0"/>
            </a:xfrm>
            <a:prstGeom prst="line">
              <a:avLst/>
            </a:prstGeom>
            <a:noFill/>
            <a:ln w="9">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4" name="Line 23"/>
            <p:cNvSpPr>
              <a:spLocks noChangeShapeType="1"/>
            </p:cNvSpPr>
            <p:nvPr/>
          </p:nvSpPr>
          <p:spPr bwMode="auto">
            <a:xfrm>
              <a:off x="3203579" y="3332156"/>
              <a:ext cx="230188" cy="0"/>
            </a:xfrm>
            <a:prstGeom prst="line">
              <a:avLst/>
            </a:prstGeom>
            <a:noFill/>
            <a:ln w="9">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5" name="Freeform 154"/>
            <p:cNvSpPr>
              <a:spLocks/>
            </p:cNvSpPr>
            <p:nvPr/>
          </p:nvSpPr>
          <p:spPr bwMode="auto">
            <a:xfrm>
              <a:off x="3433766" y="3332156"/>
              <a:ext cx="234950" cy="0"/>
            </a:xfrm>
            <a:custGeom>
              <a:avLst/>
              <a:gdLst>
                <a:gd name="T0" fmla="*/ 0 w 148"/>
                <a:gd name="T1" fmla="*/ 74 w 148"/>
                <a:gd name="T2" fmla="*/ 148 w 148"/>
              </a:gdLst>
              <a:ahLst/>
              <a:cxnLst>
                <a:cxn ang="0">
                  <a:pos x="T0" y="0"/>
                </a:cxn>
                <a:cxn ang="0">
                  <a:pos x="T1" y="0"/>
                </a:cxn>
                <a:cxn ang="0">
                  <a:pos x="T2" y="0"/>
                </a:cxn>
              </a:cxnLst>
              <a:rect l="0" t="0" r="r" b="b"/>
              <a:pathLst>
                <a:path w="148">
                  <a:moveTo>
                    <a:pt x="0" y="0"/>
                  </a:moveTo>
                  <a:lnTo>
                    <a:pt x="74" y="0"/>
                  </a:lnTo>
                  <a:lnTo>
                    <a:pt x="148" y="0"/>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6" name="Freeform 155"/>
            <p:cNvSpPr>
              <a:spLocks/>
            </p:cNvSpPr>
            <p:nvPr/>
          </p:nvSpPr>
          <p:spPr bwMode="auto">
            <a:xfrm>
              <a:off x="3668716" y="3327393"/>
              <a:ext cx="228600" cy="9525"/>
            </a:xfrm>
            <a:custGeom>
              <a:avLst/>
              <a:gdLst>
                <a:gd name="T0" fmla="*/ 0 w 144"/>
                <a:gd name="T1" fmla="*/ 3 h 6"/>
                <a:gd name="T2" fmla="*/ 37 w 144"/>
                <a:gd name="T3" fmla="*/ 3 h 6"/>
                <a:gd name="T4" fmla="*/ 73 w 144"/>
                <a:gd name="T5" fmla="*/ 0 h 6"/>
                <a:gd name="T6" fmla="*/ 107 w 144"/>
                <a:gd name="T7" fmla="*/ 0 h 6"/>
                <a:gd name="T8" fmla="*/ 144 w 144"/>
                <a:gd name="T9" fmla="*/ 6 h 6"/>
              </a:gdLst>
              <a:ahLst/>
              <a:cxnLst>
                <a:cxn ang="0">
                  <a:pos x="T0" y="T1"/>
                </a:cxn>
                <a:cxn ang="0">
                  <a:pos x="T2" y="T3"/>
                </a:cxn>
                <a:cxn ang="0">
                  <a:pos x="T4" y="T5"/>
                </a:cxn>
                <a:cxn ang="0">
                  <a:pos x="T6" y="T7"/>
                </a:cxn>
                <a:cxn ang="0">
                  <a:pos x="T8" y="T9"/>
                </a:cxn>
              </a:cxnLst>
              <a:rect l="0" t="0" r="r" b="b"/>
              <a:pathLst>
                <a:path w="144" h="6">
                  <a:moveTo>
                    <a:pt x="0" y="3"/>
                  </a:moveTo>
                  <a:lnTo>
                    <a:pt x="37" y="3"/>
                  </a:lnTo>
                  <a:lnTo>
                    <a:pt x="73" y="0"/>
                  </a:lnTo>
                  <a:lnTo>
                    <a:pt x="107" y="0"/>
                  </a:lnTo>
                  <a:lnTo>
                    <a:pt x="144" y="6"/>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7" name="Freeform 156"/>
            <p:cNvSpPr>
              <a:spLocks/>
            </p:cNvSpPr>
            <p:nvPr/>
          </p:nvSpPr>
          <p:spPr bwMode="auto">
            <a:xfrm>
              <a:off x="3897317" y="3336918"/>
              <a:ext cx="230188" cy="112712"/>
            </a:xfrm>
            <a:custGeom>
              <a:avLst/>
              <a:gdLst>
                <a:gd name="T0" fmla="*/ 0 w 145"/>
                <a:gd name="T1" fmla="*/ 0 h 71"/>
                <a:gd name="T2" fmla="*/ 16 w 145"/>
                <a:gd name="T3" fmla="*/ 3 h 71"/>
                <a:gd name="T4" fmla="*/ 34 w 145"/>
                <a:gd name="T5" fmla="*/ 6 h 71"/>
                <a:gd name="T6" fmla="*/ 52 w 145"/>
                <a:gd name="T7" fmla="*/ 9 h 71"/>
                <a:gd name="T8" fmla="*/ 71 w 145"/>
                <a:gd name="T9" fmla="*/ 12 h 71"/>
                <a:gd name="T10" fmla="*/ 92 w 145"/>
                <a:gd name="T11" fmla="*/ 22 h 71"/>
                <a:gd name="T12" fmla="*/ 111 w 145"/>
                <a:gd name="T13" fmla="*/ 31 h 71"/>
                <a:gd name="T14" fmla="*/ 129 w 145"/>
                <a:gd name="T15" fmla="*/ 49 h 71"/>
                <a:gd name="T16" fmla="*/ 145 w 145"/>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71">
                  <a:moveTo>
                    <a:pt x="0" y="0"/>
                  </a:moveTo>
                  <a:lnTo>
                    <a:pt x="16" y="3"/>
                  </a:lnTo>
                  <a:lnTo>
                    <a:pt x="34" y="6"/>
                  </a:lnTo>
                  <a:lnTo>
                    <a:pt x="52" y="9"/>
                  </a:lnTo>
                  <a:lnTo>
                    <a:pt x="71" y="12"/>
                  </a:lnTo>
                  <a:lnTo>
                    <a:pt x="92" y="22"/>
                  </a:lnTo>
                  <a:lnTo>
                    <a:pt x="111" y="31"/>
                  </a:lnTo>
                  <a:lnTo>
                    <a:pt x="129" y="49"/>
                  </a:lnTo>
                  <a:lnTo>
                    <a:pt x="145" y="71"/>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8" name="Freeform 157"/>
            <p:cNvSpPr>
              <a:spLocks/>
            </p:cNvSpPr>
            <p:nvPr/>
          </p:nvSpPr>
          <p:spPr bwMode="auto">
            <a:xfrm>
              <a:off x="4127504" y="3449630"/>
              <a:ext cx="228600" cy="717548"/>
            </a:xfrm>
            <a:custGeom>
              <a:avLst/>
              <a:gdLst>
                <a:gd name="T0" fmla="*/ 0 w 144"/>
                <a:gd name="T1" fmla="*/ 0 h 452"/>
                <a:gd name="T2" fmla="*/ 18 w 144"/>
                <a:gd name="T3" fmla="*/ 37 h 452"/>
                <a:gd name="T4" fmla="*/ 37 w 144"/>
                <a:gd name="T5" fmla="*/ 80 h 452"/>
                <a:gd name="T6" fmla="*/ 55 w 144"/>
                <a:gd name="T7" fmla="*/ 129 h 452"/>
                <a:gd name="T8" fmla="*/ 71 w 144"/>
                <a:gd name="T9" fmla="*/ 184 h 452"/>
                <a:gd name="T10" fmla="*/ 89 w 144"/>
                <a:gd name="T11" fmla="*/ 246 h 452"/>
                <a:gd name="T12" fmla="*/ 107 w 144"/>
                <a:gd name="T13" fmla="*/ 310 h 452"/>
                <a:gd name="T14" fmla="*/ 126 w 144"/>
                <a:gd name="T15" fmla="*/ 378 h 452"/>
                <a:gd name="T16" fmla="*/ 144 w 144"/>
                <a:gd name="T17"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52">
                  <a:moveTo>
                    <a:pt x="0" y="0"/>
                  </a:moveTo>
                  <a:lnTo>
                    <a:pt x="18" y="37"/>
                  </a:lnTo>
                  <a:lnTo>
                    <a:pt x="37" y="80"/>
                  </a:lnTo>
                  <a:lnTo>
                    <a:pt x="55" y="129"/>
                  </a:lnTo>
                  <a:lnTo>
                    <a:pt x="71" y="184"/>
                  </a:lnTo>
                  <a:lnTo>
                    <a:pt x="89" y="246"/>
                  </a:lnTo>
                  <a:lnTo>
                    <a:pt x="107" y="310"/>
                  </a:lnTo>
                  <a:lnTo>
                    <a:pt x="126" y="378"/>
                  </a:lnTo>
                  <a:lnTo>
                    <a:pt x="144" y="452"/>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9" name="Freeform 158"/>
            <p:cNvSpPr>
              <a:spLocks/>
            </p:cNvSpPr>
            <p:nvPr/>
          </p:nvSpPr>
          <p:spPr bwMode="auto">
            <a:xfrm>
              <a:off x="4356104" y="4167179"/>
              <a:ext cx="234950" cy="1176335"/>
            </a:xfrm>
            <a:custGeom>
              <a:avLst/>
              <a:gdLst>
                <a:gd name="T0" fmla="*/ 0 w 148"/>
                <a:gd name="T1" fmla="*/ 0 h 741"/>
                <a:gd name="T2" fmla="*/ 10 w 148"/>
                <a:gd name="T3" fmla="*/ 40 h 741"/>
                <a:gd name="T4" fmla="*/ 19 w 148"/>
                <a:gd name="T5" fmla="*/ 80 h 741"/>
                <a:gd name="T6" fmla="*/ 28 w 148"/>
                <a:gd name="T7" fmla="*/ 126 h 741"/>
                <a:gd name="T8" fmla="*/ 37 w 148"/>
                <a:gd name="T9" fmla="*/ 172 h 741"/>
                <a:gd name="T10" fmla="*/ 56 w 148"/>
                <a:gd name="T11" fmla="*/ 268 h 741"/>
                <a:gd name="T12" fmla="*/ 74 w 148"/>
                <a:gd name="T13" fmla="*/ 369 h 741"/>
                <a:gd name="T14" fmla="*/ 93 w 148"/>
                <a:gd name="T15" fmla="*/ 471 h 741"/>
                <a:gd name="T16" fmla="*/ 111 w 148"/>
                <a:gd name="T17" fmla="*/ 566 h 741"/>
                <a:gd name="T18" fmla="*/ 120 w 148"/>
                <a:gd name="T19" fmla="*/ 615 h 741"/>
                <a:gd name="T20" fmla="*/ 130 w 148"/>
                <a:gd name="T21" fmla="*/ 658 h 741"/>
                <a:gd name="T22" fmla="*/ 139 w 148"/>
                <a:gd name="T23" fmla="*/ 701 h 741"/>
                <a:gd name="T24" fmla="*/ 148 w 148"/>
                <a:gd name="T25" fmla="*/ 74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741">
                  <a:moveTo>
                    <a:pt x="0" y="0"/>
                  </a:moveTo>
                  <a:lnTo>
                    <a:pt x="10" y="40"/>
                  </a:lnTo>
                  <a:lnTo>
                    <a:pt x="19" y="80"/>
                  </a:lnTo>
                  <a:lnTo>
                    <a:pt x="28" y="126"/>
                  </a:lnTo>
                  <a:lnTo>
                    <a:pt x="37" y="172"/>
                  </a:lnTo>
                  <a:lnTo>
                    <a:pt x="56" y="268"/>
                  </a:lnTo>
                  <a:lnTo>
                    <a:pt x="74" y="369"/>
                  </a:lnTo>
                  <a:lnTo>
                    <a:pt x="93" y="471"/>
                  </a:lnTo>
                  <a:lnTo>
                    <a:pt x="111" y="566"/>
                  </a:lnTo>
                  <a:lnTo>
                    <a:pt x="120" y="615"/>
                  </a:lnTo>
                  <a:lnTo>
                    <a:pt x="130" y="658"/>
                  </a:lnTo>
                  <a:lnTo>
                    <a:pt x="139" y="701"/>
                  </a:lnTo>
                  <a:lnTo>
                    <a:pt x="148" y="741"/>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0" name="Freeform 159"/>
            <p:cNvSpPr>
              <a:spLocks/>
            </p:cNvSpPr>
            <p:nvPr/>
          </p:nvSpPr>
          <p:spPr bwMode="auto">
            <a:xfrm>
              <a:off x="4591054" y="5343513"/>
              <a:ext cx="230188" cy="776286"/>
            </a:xfrm>
            <a:custGeom>
              <a:avLst/>
              <a:gdLst>
                <a:gd name="T0" fmla="*/ 0 w 145"/>
                <a:gd name="T1" fmla="*/ 0 h 489"/>
                <a:gd name="T2" fmla="*/ 18 w 145"/>
                <a:gd name="T3" fmla="*/ 77 h 489"/>
                <a:gd name="T4" fmla="*/ 37 w 145"/>
                <a:gd name="T5" fmla="*/ 148 h 489"/>
                <a:gd name="T6" fmla="*/ 55 w 145"/>
                <a:gd name="T7" fmla="*/ 219 h 489"/>
                <a:gd name="T8" fmla="*/ 74 w 145"/>
                <a:gd name="T9" fmla="*/ 283 h 489"/>
                <a:gd name="T10" fmla="*/ 89 w 145"/>
                <a:gd name="T11" fmla="*/ 345 h 489"/>
                <a:gd name="T12" fmla="*/ 108 w 145"/>
                <a:gd name="T13" fmla="*/ 400 h 489"/>
                <a:gd name="T14" fmla="*/ 126 w 145"/>
                <a:gd name="T15" fmla="*/ 449 h 489"/>
                <a:gd name="T16" fmla="*/ 145 w 145"/>
                <a:gd name="T17"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89">
                  <a:moveTo>
                    <a:pt x="0" y="0"/>
                  </a:moveTo>
                  <a:lnTo>
                    <a:pt x="18" y="77"/>
                  </a:lnTo>
                  <a:lnTo>
                    <a:pt x="37" y="148"/>
                  </a:lnTo>
                  <a:lnTo>
                    <a:pt x="55" y="219"/>
                  </a:lnTo>
                  <a:lnTo>
                    <a:pt x="74" y="283"/>
                  </a:lnTo>
                  <a:lnTo>
                    <a:pt x="89" y="345"/>
                  </a:lnTo>
                  <a:lnTo>
                    <a:pt x="108" y="400"/>
                  </a:lnTo>
                  <a:lnTo>
                    <a:pt x="126" y="449"/>
                  </a:lnTo>
                  <a:lnTo>
                    <a:pt x="145" y="489"/>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1" name="Freeform 160"/>
            <p:cNvSpPr>
              <a:spLocks/>
            </p:cNvSpPr>
            <p:nvPr/>
          </p:nvSpPr>
          <p:spPr bwMode="auto">
            <a:xfrm>
              <a:off x="4821242" y="6119799"/>
              <a:ext cx="228600" cy="180975"/>
            </a:xfrm>
            <a:custGeom>
              <a:avLst/>
              <a:gdLst>
                <a:gd name="T0" fmla="*/ 0 w 144"/>
                <a:gd name="T1" fmla="*/ 0 h 114"/>
                <a:gd name="T2" fmla="*/ 15 w 144"/>
                <a:gd name="T3" fmla="*/ 28 h 114"/>
                <a:gd name="T4" fmla="*/ 33 w 144"/>
                <a:gd name="T5" fmla="*/ 50 h 114"/>
                <a:gd name="T6" fmla="*/ 52 w 144"/>
                <a:gd name="T7" fmla="*/ 68 h 114"/>
                <a:gd name="T8" fmla="*/ 70 w 144"/>
                <a:gd name="T9" fmla="*/ 80 h 114"/>
                <a:gd name="T10" fmla="*/ 92 w 144"/>
                <a:gd name="T11" fmla="*/ 93 h 114"/>
                <a:gd name="T12" fmla="*/ 110 w 144"/>
                <a:gd name="T13" fmla="*/ 99 h 114"/>
                <a:gd name="T14" fmla="*/ 129 w 144"/>
                <a:gd name="T15" fmla="*/ 108 h 114"/>
                <a:gd name="T16" fmla="*/ 144 w 144"/>
                <a:gd name="T1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14">
                  <a:moveTo>
                    <a:pt x="0" y="0"/>
                  </a:moveTo>
                  <a:lnTo>
                    <a:pt x="15" y="28"/>
                  </a:lnTo>
                  <a:lnTo>
                    <a:pt x="33" y="50"/>
                  </a:lnTo>
                  <a:lnTo>
                    <a:pt x="52" y="68"/>
                  </a:lnTo>
                  <a:lnTo>
                    <a:pt x="70" y="80"/>
                  </a:lnTo>
                  <a:lnTo>
                    <a:pt x="92" y="93"/>
                  </a:lnTo>
                  <a:lnTo>
                    <a:pt x="110" y="99"/>
                  </a:lnTo>
                  <a:lnTo>
                    <a:pt x="129" y="108"/>
                  </a:lnTo>
                  <a:lnTo>
                    <a:pt x="144" y="114"/>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2" name="Freeform 161"/>
            <p:cNvSpPr>
              <a:spLocks/>
            </p:cNvSpPr>
            <p:nvPr/>
          </p:nvSpPr>
          <p:spPr bwMode="auto">
            <a:xfrm>
              <a:off x="5049842" y="6300774"/>
              <a:ext cx="230188" cy="49212"/>
            </a:xfrm>
            <a:custGeom>
              <a:avLst/>
              <a:gdLst>
                <a:gd name="T0" fmla="*/ 0 w 145"/>
                <a:gd name="T1" fmla="*/ 0 h 31"/>
                <a:gd name="T2" fmla="*/ 37 w 145"/>
                <a:gd name="T3" fmla="*/ 16 h 31"/>
                <a:gd name="T4" fmla="*/ 71 w 145"/>
                <a:gd name="T5" fmla="*/ 22 h 31"/>
                <a:gd name="T6" fmla="*/ 108 w 145"/>
                <a:gd name="T7" fmla="*/ 28 h 31"/>
                <a:gd name="T8" fmla="*/ 145 w 145"/>
                <a:gd name="T9" fmla="*/ 31 h 31"/>
              </a:gdLst>
              <a:ahLst/>
              <a:cxnLst>
                <a:cxn ang="0">
                  <a:pos x="T0" y="T1"/>
                </a:cxn>
                <a:cxn ang="0">
                  <a:pos x="T2" y="T3"/>
                </a:cxn>
                <a:cxn ang="0">
                  <a:pos x="T4" y="T5"/>
                </a:cxn>
                <a:cxn ang="0">
                  <a:pos x="T6" y="T7"/>
                </a:cxn>
                <a:cxn ang="0">
                  <a:pos x="T8" y="T9"/>
                </a:cxn>
              </a:cxnLst>
              <a:rect l="0" t="0" r="r" b="b"/>
              <a:pathLst>
                <a:path w="145" h="31">
                  <a:moveTo>
                    <a:pt x="0" y="0"/>
                  </a:moveTo>
                  <a:lnTo>
                    <a:pt x="37" y="16"/>
                  </a:lnTo>
                  <a:lnTo>
                    <a:pt x="71" y="22"/>
                  </a:lnTo>
                  <a:lnTo>
                    <a:pt x="108" y="28"/>
                  </a:lnTo>
                  <a:lnTo>
                    <a:pt x="145" y="31"/>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3" name="Freeform 162"/>
            <p:cNvSpPr>
              <a:spLocks/>
            </p:cNvSpPr>
            <p:nvPr/>
          </p:nvSpPr>
          <p:spPr bwMode="auto">
            <a:xfrm>
              <a:off x="5280030" y="6349986"/>
              <a:ext cx="233363" cy="4762"/>
            </a:xfrm>
            <a:custGeom>
              <a:avLst/>
              <a:gdLst>
                <a:gd name="T0" fmla="*/ 0 w 147"/>
                <a:gd name="T1" fmla="*/ 0 h 3"/>
                <a:gd name="T2" fmla="*/ 37 w 147"/>
                <a:gd name="T3" fmla="*/ 3 h 3"/>
                <a:gd name="T4" fmla="*/ 74 w 147"/>
                <a:gd name="T5" fmla="*/ 3 h 3"/>
                <a:gd name="T6" fmla="*/ 147 w 147"/>
                <a:gd name="T7" fmla="*/ 0 h 3"/>
              </a:gdLst>
              <a:ahLst/>
              <a:cxnLst>
                <a:cxn ang="0">
                  <a:pos x="T0" y="T1"/>
                </a:cxn>
                <a:cxn ang="0">
                  <a:pos x="T2" y="T3"/>
                </a:cxn>
                <a:cxn ang="0">
                  <a:pos x="T4" y="T5"/>
                </a:cxn>
                <a:cxn ang="0">
                  <a:pos x="T6" y="T7"/>
                </a:cxn>
              </a:cxnLst>
              <a:rect l="0" t="0" r="r" b="b"/>
              <a:pathLst>
                <a:path w="147" h="3">
                  <a:moveTo>
                    <a:pt x="0" y="0"/>
                  </a:moveTo>
                  <a:lnTo>
                    <a:pt x="37" y="3"/>
                  </a:lnTo>
                  <a:lnTo>
                    <a:pt x="74" y="3"/>
                  </a:lnTo>
                  <a:lnTo>
                    <a:pt x="147" y="0"/>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4" name="Line 33"/>
            <p:cNvSpPr>
              <a:spLocks noChangeShapeType="1"/>
            </p:cNvSpPr>
            <p:nvPr/>
          </p:nvSpPr>
          <p:spPr bwMode="auto">
            <a:xfrm>
              <a:off x="5513392" y="6349986"/>
              <a:ext cx="230188" cy="0"/>
            </a:xfrm>
            <a:prstGeom prst="line">
              <a:avLst/>
            </a:prstGeom>
            <a:noFill/>
            <a:ln w="9">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5" name="Line 34"/>
            <p:cNvSpPr>
              <a:spLocks noChangeShapeType="1"/>
            </p:cNvSpPr>
            <p:nvPr/>
          </p:nvSpPr>
          <p:spPr bwMode="auto">
            <a:xfrm>
              <a:off x="5743580" y="6349986"/>
              <a:ext cx="230188" cy="0"/>
            </a:xfrm>
            <a:prstGeom prst="line">
              <a:avLst/>
            </a:prstGeom>
            <a:noFill/>
            <a:ln w="9">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6" name="Line 35"/>
            <p:cNvSpPr>
              <a:spLocks noChangeShapeType="1"/>
            </p:cNvSpPr>
            <p:nvPr/>
          </p:nvSpPr>
          <p:spPr bwMode="auto">
            <a:xfrm>
              <a:off x="5973768" y="6349986"/>
              <a:ext cx="228600" cy="0"/>
            </a:xfrm>
            <a:prstGeom prst="line">
              <a:avLst/>
            </a:prstGeom>
            <a:noFill/>
            <a:ln w="9">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7" name="Line 36"/>
            <p:cNvSpPr>
              <a:spLocks noChangeShapeType="1"/>
            </p:cNvSpPr>
            <p:nvPr/>
          </p:nvSpPr>
          <p:spPr bwMode="auto">
            <a:xfrm>
              <a:off x="6202368" y="6349986"/>
              <a:ext cx="230188" cy="0"/>
            </a:xfrm>
            <a:prstGeom prst="line">
              <a:avLst/>
            </a:prstGeom>
            <a:noFill/>
            <a:ln w="9">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8" name="Freeform 167"/>
            <p:cNvSpPr>
              <a:spLocks/>
            </p:cNvSpPr>
            <p:nvPr/>
          </p:nvSpPr>
          <p:spPr bwMode="auto">
            <a:xfrm>
              <a:off x="6432555" y="6349986"/>
              <a:ext cx="233363" cy="0"/>
            </a:xfrm>
            <a:custGeom>
              <a:avLst/>
              <a:gdLst>
                <a:gd name="T0" fmla="*/ 0 w 147"/>
                <a:gd name="T1" fmla="*/ 74 w 147"/>
                <a:gd name="T2" fmla="*/ 147 w 147"/>
              </a:gdLst>
              <a:ahLst/>
              <a:cxnLst>
                <a:cxn ang="0">
                  <a:pos x="T0" y="0"/>
                </a:cxn>
                <a:cxn ang="0">
                  <a:pos x="T1" y="0"/>
                </a:cxn>
                <a:cxn ang="0">
                  <a:pos x="T2" y="0"/>
                </a:cxn>
              </a:cxnLst>
              <a:rect l="0" t="0" r="r" b="b"/>
              <a:pathLst>
                <a:path w="147">
                  <a:moveTo>
                    <a:pt x="0" y="0"/>
                  </a:moveTo>
                  <a:lnTo>
                    <a:pt x="74" y="0"/>
                  </a:lnTo>
                  <a:lnTo>
                    <a:pt x="147" y="0"/>
                  </a:lnTo>
                </a:path>
              </a:pathLst>
            </a:custGeom>
            <a:noFill/>
            <a:ln w="9">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9" name="Line 38"/>
            <p:cNvSpPr>
              <a:spLocks noChangeShapeType="1"/>
            </p:cNvSpPr>
            <p:nvPr/>
          </p:nvSpPr>
          <p:spPr bwMode="auto">
            <a:xfrm>
              <a:off x="6665918" y="6349986"/>
              <a:ext cx="230188" cy="0"/>
            </a:xfrm>
            <a:prstGeom prst="line">
              <a:avLst/>
            </a:prstGeom>
            <a:noFill/>
            <a:ln w="9">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0" name="Oval 169"/>
            <p:cNvSpPr>
              <a:spLocks noChangeArrowheads="1"/>
            </p:cNvSpPr>
            <p:nvPr/>
          </p:nvSpPr>
          <p:spPr bwMode="auto">
            <a:xfrm>
              <a:off x="2262191" y="3313106"/>
              <a:ext cx="33338"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71" name="Oval 170"/>
            <p:cNvSpPr>
              <a:spLocks noChangeArrowheads="1"/>
            </p:cNvSpPr>
            <p:nvPr/>
          </p:nvSpPr>
          <p:spPr bwMode="auto">
            <a:xfrm>
              <a:off x="2490791" y="3313106"/>
              <a:ext cx="34925"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72" name="Oval 171"/>
            <p:cNvSpPr>
              <a:spLocks noChangeArrowheads="1"/>
            </p:cNvSpPr>
            <p:nvPr/>
          </p:nvSpPr>
          <p:spPr bwMode="auto">
            <a:xfrm>
              <a:off x="2725741" y="3313106"/>
              <a:ext cx="33338"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73" name="Oval 172"/>
            <p:cNvSpPr>
              <a:spLocks noChangeArrowheads="1"/>
            </p:cNvSpPr>
            <p:nvPr/>
          </p:nvSpPr>
          <p:spPr bwMode="auto">
            <a:xfrm>
              <a:off x="2954341" y="3313106"/>
              <a:ext cx="34925"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74" name="Oval 173"/>
            <p:cNvSpPr>
              <a:spLocks noChangeArrowheads="1"/>
            </p:cNvSpPr>
            <p:nvPr/>
          </p:nvSpPr>
          <p:spPr bwMode="auto">
            <a:xfrm>
              <a:off x="3184529" y="3313106"/>
              <a:ext cx="34925"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75" name="Oval 174"/>
            <p:cNvSpPr>
              <a:spLocks noChangeArrowheads="1"/>
            </p:cNvSpPr>
            <p:nvPr/>
          </p:nvSpPr>
          <p:spPr bwMode="auto">
            <a:xfrm>
              <a:off x="3414716" y="3313106"/>
              <a:ext cx="33338"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76" name="Oval 175"/>
            <p:cNvSpPr>
              <a:spLocks noChangeArrowheads="1"/>
            </p:cNvSpPr>
            <p:nvPr/>
          </p:nvSpPr>
          <p:spPr bwMode="auto">
            <a:xfrm>
              <a:off x="3648079" y="3313106"/>
              <a:ext cx="34925"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77" name="Oval 176"/>
            <p:cNvSpPr>
              <a:spLocks noChangeArrowheads="1"/>
            </p:cNvSpPr>
            <p:nvPr/>
          </p:nvSpPr>
          <p:spPr bwMode="auto">
            <a:xfrm>
              <a:off x="3878267" y="3317868"/>
              <a:ext cx="33338"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78" name="Oval 177"/>
            <p:cNvSpPr>
              <a:spLocks noChangeArrowheads="1"/>
            </p:cNvSpPr>
            <p:nvPr/>
          </p:nvSpPr>
          <p:spPr bwMode="auto">
            <a:xfrm>
              <a:off x="4106867" y="3428993"/>
              <a:ext cx="34925" cy="34925"/>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79" name="Oval 178"/>
            <p:cNvSpPr>
              <a:spLocks noChangeArrowheads="1"/>
            </p:cNvSpPr>
            <p:nvPr/>
          </p:nvSpPr>
          <p:spPr bwMode="auto">
            <a:xfrm>
              <a:off x="4337054" y="4148129"/>
              <a:ext cx="34925"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80" name="Oval 179"/>
            <p:cNvSpPr>
              <a:spLocks noChangeArrowheads="1"/>
            </p:cNvSpPr>
            <p:nvPr/>
          </p:nvSpPr>
          <p:spPr bwMode="auto">
            <a:xfrm>
              <a:off x="4572004" y="5324464"/>
              <a:ext cx="33338" cy="34925"/>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81" name="Oval 180"/>
            <p:cNvSpPr>
              <a:spLocks noChangeArrowheads="1"/>
            </p:cNvSpPr>
            <p:nvPr/>
          </p:nvSpPr>
          <p:spPr bwMode="auto">
            <a:xfrm>
              <a:off x="4800605" y="6100749"/>
              <a:ext cx="34925" cy="34925"/>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82" name="Oval 181"/>
            <p:cNvSpPr>
              <a:spLocks noChangeArrowheads="1"/>
            </p:cNvSpPr>
            <p:nvPr/>
          </p:nvSpPr>
          <p:spPr bwMode="auto">
            <a:xfrm>
              <a:off x="5030792" y="6281724"/>
              <a:ext cx="33338" cy="34925"/>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83" name="Oval 182"/>
            <p:cNvSpPr>
              <a:spLocks noChangeArrowheads="1"/>
            </p:cNvSpPr>
            <p:nvPr/>
          </p:nvSpPr>
          <p:spPr bwMode="auto">
            <a:xfrm>
              <a:off x="5259392" y="6330936"/>
              <a:ext cx="34925"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84" name="Oval 183"/>
            <p:cNvSpPr>
              <a:spLocks noChangeArrowheads="1"/>
            </p:cNvSpPr>
            <p:nvPr/>
          </p:nvSpPr>
          <p:spPr bwMode="auto">
            <a:xfrm>
              <a:off x="5494342" y="6330936"/>
              <a:ext cx="34925"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85" name="Oval 184"/>
            <p:cNvSpPr>
              <a:spLocks noChangeArrowheads="1"/>
            </p:cNvSpPr>
            <p:nvPr/>
          </p:nvSpPr>
          <p:spPr bwMode="auto">
            <a:xfrm>
              <a:off x="5724530" y="6330936"/>
              <a:ext cx="33338"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86" name="Oval 185"/>
            <p:cNvSpPr>
              <a:spLocks noChangeArrowheads="1"/>
            </p:cNvSpPr>
            <p:nvPr/>
          </p:nvSpPr>
          <p:spPr bwMode="auto">
            <a:xfrm>
              <a:off x="5953130" y="6330936"/>
              <a:ext cx="34925"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87" name="Oval 186"/>
            <p:cNvSpPr>
              <a:spLocks noChangeArrowheads="1"/>
            </p:cNvSpPr>
            <p:nvPr/>
          </p:nvSpPr>
          <p:spPr bwMode="auto">
            <a:xfrm>
              <a:off x="6183318" y="6330936"/>
              <a:ext cx="33338"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88" name="Oval 187"/>
            <p:cNvSpPr>
              <a:spLocks noChangeArrowheads="1"/>
            </p:cNvSpPr>
            <p:nvPr/>
          </p:nvSpPr>
          <p:spPr bwMode="auto">
            <a:xfrm>
              <a:off x="6411918" y="6330936"/>
              <a:ext cx="34925"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89" name="Oval 188"/>
            <p:cNvSpPr>
              <a:spLocks noChangeArrowheads="1"/>
            </p:cNvSpPr>
            <p:nvPr/>
          </p:nvSpPr>
          <p:spPr bwMode="auto">
            <a:xfrm>
              <a:off x="6646868" y="6330936"/>
              <a:ext cx="34925"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90" name="Oval 189"/>
            <p:cNvSpPr>
              <a:spLocks noChangeArrowheads="1"/>
            </p:cNvSpPr>
            <p:nvPr/>
          </p:nvSpPr>
          <p:spPr bwMode="auto">
            <a:xfrm>
              <a:off x="6877056" y="6330936"/>
              <a:ext cx="33338" cy="33337"/>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191" name="Rectangle 190"/>
            <p:cNvSpPr>
              <a:spLocks noChangeArrowheads="1"/>
            </p:cNvSpPr>
            <p:nvPr/>
          </p:nvSpPr>
          <p:spPr bwMode="auto">
            <a:xfrm>
              <a:off x="2208216"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3.3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2" name="Rectangle 191"/>
            <p:cNvSpPr>
              <a:spLocks noChangeArrowheads="1"/>
            </p:cNvSpPr>
            <p:nvPr/>
          </p:nvSpPr>
          <p:spPr bwMode="auto">
            <a:xfrm>
              <a:off x="2671766"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3.5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3" name="Rectangle 192"/>
            <p:cNvSpPr>
              <a:spLocks noChangeArrowheads="1"/>
            </p:cNvSpPr>
            <p:nvPr/>
          </p:nvSpPr>
          <p:spPr bwMode="auto">
            <a:xfrm>
              <a:off x="3130554"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3.7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4" name="Rectangle 193"/>
            <p:cNvSpPr>
              <a:spLocks noChangeArrowheads="1"/>
            </p:cNvSpPr>
            <p:nvPr/>
          </p:nvSpPr>
          <p:spPr bwMode="auto">
            <a:xfrm>
              <a:off x="3594104"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3.9</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5" name="Rectangle 194"/>
            <p:cNvSpPr>
              <a:spLocks noChangeArrowheads="1"/>
            </p:cNvSpPr>
            <p:nvPr/>
          </p:nvSpPr>
          <p:spPr bwMode="auto">
            <a:xfrm>
              <a:off x="4054479"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4.1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6" name="Rectangle 195"/>
            <p:cNvSpPr>
              <a:spLocks noChangeArrowheads="1"/>
            </p:cNvSpPr>
            <p:nvPr/>
          </p:nvSpPr>
          <p:spPr bwMode="auto">
            <a:xfrm>
              <a:off x="4518029"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4.3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7" name="Rectangle 196"/>
            <p:cNvSpPr>
              <a:spLocks noChangeArrowheads="1"/>
            </p:cNvSpPr>
            <p:nvPr/>
          </p:nvSpPr>
          <p:spPr bwMode="auto">
            <a:xfrm>
              <a:off x="4976817"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4.5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8" name="Rectangle 197"/>
            <p:cNvSpPr>
              <a:spLocks noChangeArrowheads="1"/>
            </p:cNvSpPr>
            <p:nvPr/>
          </p:nvSpPr>
          <p:spPr bwMode="auto">
            <a:xfrm>
              <a:off x="5440367"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4.7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9" name="Rectangle 198"/>
            <p:cNvSpPr>
              <a:spLocks noChangeArrowheads="1"/>
            </p:cNvSpPr>
            <p:nvPr/>
          </p:nvSpPr>
          <p:spPr bwMode="auto">
            <a:xfrm>
              <a:off x="5899155"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4.9</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0" name="Rectangle 199"/>
            <p:cNvSpPr>
              <a:spLocks noChangeArrowheads="1"/>
            </p:cNvSpPr>
            <p:nvPr/>
          </p:nvSpPr>
          <p:spPr bwMode="auto">
            <a:xfrm>
              <a:off x="6364293"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5.1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1" name="Rectangle 200"/>
            <p:cNvSpPr>
              <a:spLocks noChangeArrowheads="1"/>
            </p:cNvSpPr>
            <p:nvPr/>
          </p:nvSpPr>
          <p:spPr bwMode="auto">
            <a:xfrm>
              <a:off x="6823081" y="6476986"/>
              <a:ext cx="204788"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5.3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2" name="Rectangle 201"/>
            <p:cNvSpPr>
              <a:spLocks noChangeArrowheads="1"/>
            </p:cNvSpPr>
            <p:nvPr/>
          </p:nvSpPr>
          <p:spPr bwMode="auto">
            <a:xfrm>
              <a:off x="4435479" y="6653198"/>
              <a:ext cx="146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mmi10" charset="0"/>
                  <a:cs typeface="Arial" pitchFamily="34" charset="0"/>
                </a:rPr>
                <a:t>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3" name="Rectangle 202"/>
            <p:cNvSpPr>
              <a:spLocks noChangeArrowheads="1"/>
            </p:cNvSpPr>
            <p:nvPr/>
          </p:nvSpPr>
          <p:spPr bwMode="auto">
            <a:xfrm>
              <a:off x="4498979" y="6653198"/>
              <a:ext cx="1857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mr10" charset="0"/>
                  <a:cs typeface="Arial" pitchFamily="34" charset="0"/>
                </a:rPr>
                <a:t> /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4" name="Rectangle 203"/>
            <p:cNvSpPr>
              <a:spLocks noChangeArrowheads="1"/>
            </p:cNvSpPr>
            <p:nvPr/>
          </p:nvSpPr>
          <p:spPr bwMode="auto">
            <a:xfrm>
              <a:off x="4668842" y="6653198"/>
              <a:ext cx="146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mmi10" charset="0"/>
                  <a:cs typeface="Arial" pitchFamily="34" charset="0"/>
                </a:rPr>
                <a:t>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 name="Line 125"/>
            <p:cNvSpPr>
              <a:spLocks noChangeShapeType="1"/>
            </p:cNvSpPr>
            <p:nvPr/>
          </p:nvSpPr>
          <p:spPr bwMode="auto">
            <a:xfrm>
              <a:off x="5524505" y="5861037"/>
              <a:ext cx="160338" cy="0"/>
            </a:xfrm>
            <a:prstGeom prst="line">
              <a:avLst/>
            </a:prstGeom>
            <a:noFill/>
            <a:ln w="9">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06" name="Oval 205"/>
            <p:cNvSpPr>
              <a:spLocks noChangeArrowheads="1"/>
            </p:cNvSpPr>
            <p:nvPr/>
          </p:nvSpPr>
          <p:spPr bwMode="auto">
            <a:xfrm>
              <a:off x="5581655" y="5841987"/>
              <a:ext cx="34925" cy="34925"/>
            </a:xfrm>
            <a:prstGeom prst="ellipse">
              <a:avLst/>
            </a:prstGeom>
            <a:solidFill>
              <a:srgbClr val="FF0000"/>
            </a:solidFill>
            <a:ln w="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07" name="Line 8"/>
            <p:cNvSpPr>
              <a:spLocks noChangeShapeType="1"/>
            </p:cNvSpPr>
            <p:nvPr/>
          </p:nvSpPr>
          <p:spPr bwMode="auto">
            <a:xfrm flipV="1">
              <a:off x="2281241" y="6349986"/>
              <a:ext cx="0" cy="349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08" name="Group 207"/>
          <p:cNvGrpSpPr/>
          <p:nvPr/>
        </p:nvGrpSpPr>
        <p:grpSpPr>
          <a:xfrm>
            <a:off x="2010192" y="3287706"/>
            <a:ext cx="224420" cy="3156329"/>
            <a:chOff x="2010192" y="3287706"/>
            <a:chExt cx="224420" cy="3156329"/>
          </a:xfrm>
        </p:grpSpPr>
        <p:sp>
          <p:nvSpPr>
            <p:cNvPr id="209" name="Rectangle 208"/>
            <p:cNvSpPr>
              <a:spLocks noChangeArrowheads="1"/>
            </p:cNvSpPr>
            <p:nvPr/>
          </p:nvSpPr>
          <p:spPr bwMode="auto">
            <a:xfrm>
              <a:off x="2170492" y="6305536"/>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cmr10" charset="0"/>
                  <a:cs typeface="Arial" pitchFamily="34" charset="0"/>
                </a:rPr>
                <a:t>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0" name="Rectangle 209"/>
            <p:cNvSpPr>
              <a:spLocks noChangeArrowheads="1"/>
            </p:cNvSpPr>
            <p:nvPr/>
          </p:nvSpPr>
          <p:spPr bwMode="auto">
            <a:xfrm>
              <a:off x="2010192" y="5554650"/>
              <a:ext cx="2244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cmr10" charset="0"/>
                  <a:cs typeface="Arial" pitchFamily="34" charset="0"/>
                </a:rPr>
                <a:t>0.25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1" name="Rectangle 210"/>
            <p:cNvSpPr>
              <a:spLocks noChangeArrowheads="1"/>
            </p:cNvSpPr>
            <p:nvPr/>
          </p:nvSpPr>
          <p:spPr bwMode="auto">
            <a:xfrm>
              <a:off x="2010192" y="4797415"/>
              <a:ext cx="2244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cmr10" charset="0"/>
                  <a:cs typeface="Arial" pitchFamily="34" charset="0"/>
                </a:rPr>
                <a:t>0.50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2" name="Rectangle 211"/>
            <p:cNvSpPr>
              <a:spLocks noChangeArrowheads="1"/>
            </p:cNvSpPr>
            <p:nvPr/>
          </p:nvSpPr>
          <p:spPr bwMode="auto">
            <a:xfrm>
              <a:off x="2010192" y="4044941"/>
              <a:ext cx="2244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cmr10" charset="0"/>
                  <a:cs typeface="Arial" pitchFamily="34" charset="0"/>
                </a:rPr>
                <a:t>0.75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3" name="Rectangle 212"/>
            <p:cNvSpPr>
              <a:spLocks noChangeArrowheads="1"/>
            </p:cNvSpPr>
            <p:nvPr/>
          </p:nvSpPr>
          <p:spPr bwMode="auto">
            <a:xfrm>
              <a:off x="2170492" y="3287706"/>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cmr10" charset="0"/>
                  <a:cs typeface="Arial" pitchFamily="34" charset="0"/>
                </a:rPr>
                <a:t>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14" name="Group 213"/>
          <p:cNvGrpSpPr/>
          <p:nvPr/>
        </p:nvGrpSpPr>
        <p:grpSpPr>
          <a:xfrm>
            <a:off x="2012953" y="3287706"/>
            <a:ext cx="4897441" cy="3168642"/>
            <a:chOff x="2012953" y="3287706"/>
            <a:chExt cx="4897441" cy="3168642"/>
          </a:xfrm>
        </p:grpSpPr>
        <p:sp>
          <p:nvSpPr>
            <p:cNvPr id="215" name="Rectangle 214"/>
            <p:cNvSpPr>
              <a:spLocks noChangeArrowheads="1"/>
            </p:cNvSpPr>
            <p:nvPr/>
          </p:nvSpPr>
          <p:spPr bwMode="auto">
            <a:xfrm>
              <a:off x="2281241" y="3332156"/>
              <a:ext cx="4614865" cy="301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nvGrpSpPr>
            <p:cNvPr id="216" name="Group 215"/>
            <p:cNvGrpSpPr/>
            <p:nvPr/>
          </p:nvGrpSpPr>
          <p:grpSpPr>
            <a:xfrm>
              <a:off x="2262191" y="3586155"/>
              <a:ext cx="4648203" cy="2549519"/>
              <a:chOff x="2262191" y="3586155"/>
              <a:chExt cx="4648203" cy="2549519"/>
            </a:xfrm>
          </p:grpSpPr>
          <p:sp>
            <p:nvSpPr>
              <p:cNvPr id="230" name="Line 39"/>
              <p:cNvSpPr>
                <a:spLocks noChangeShapeType="1"/>
              </p:cNvSpPr>
              <p:nvPr/>
            </p:nvSpPr>
            <p:spPr bwMode="auto">
              <a:xfrm flipV="1">
                <a:off x="2281241" y="6115037"/>
                <a:ext cx="230188" cy="4762"/>
              </a:xfrm>
              <a:prstGeom prst="line">
                <a:avLst/>
              </a:prstGeom>
              <a:noFill/>
              <a:ln w="9">
                <a:solidFill>
                  <a:srgbClr val="0033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1" name="Freeform 230"/>
              <p:cNvSpPr>
                <a:spLocks/>
              </p:cNvSpPr>
              <p:nvPr/>
            </p:nvSpPr>
            <p:spPr bwMode="auto">
              <a:xfrm>
                <a:off x="2511428" y="6105512"/>
                <a:ext cx="233363" cy="9525"/>
              </a:xfrm>
              <a:custGeom>
                <a:avLst/>
                <a:gdLst>
                  <a:gd name="T0" fmla="*/ 0 w 147"/>
                  <a:gd name="T1" fmla="*/ 6 h 6"/>
                  <a:gd name="T2" fmla="*/ 73 w 147"/>
                  <a:gd name="T3" fmla="*/ 3 h 6"/>
                  <a:gd name="T4" fmla="*/ 147 w 147"/>
                  <a:gd name="T5" fmla="*/ 0 h 6"/>
                </a:gdLst>
                <a:ahLst/>
                <a:cxnLst>
                  <a:cxn ang="0">
                    <a:pos x="T0" y="T1"/>
                  </a:cxn>
                  <a:cxn ang="0">
                    <a:pos x="T2" y="T3"/>
                  </a:cxn>
                  <a:cxn ang="0">
                    <a:pos x="T4" y="T5"/>
                  </a:cxn>
                </a:cxnLst>
                <a:rect l="0" t="0" r="r" b="b"/>
                <a:pathLst>
                  <a:path w="147" h="6">
                    <a:moveTo>
                      <a:pt x="0" y="6"/>
                    </a:moveTo>
                    <a:lnTo>
                      <a:pt x="73" y="3"/>
                    </a:lnTo>
                    <a:lnTo>
                      <a:pt x="147" y="0"/>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2" name="Freeform 231"/>
              <p:cNvSpPr>
                <a:spLocks/>
              </p:cNvSpPr>
              <p:nvPr/>
            </p:nvSpPr>
            <p:spPr bwMode="auto">
              <a:xfrm>
                <a:off x="2744791" y="6081699"/>
                <a:ext cx="230188" cy="23812"/>
              </a:xfrm>
              <a:custGeom>
                <a:avLst/>
                <a:gdLst>
                  <a:gd name="T0" fmla="*/ 0 w 145"/>
                  <a:gd name="T1" fmla="*/ 15 h 15"/>
                  <a:gd name="T2" fmla="*/ 74 w 145"/>
                  <a:gd name="T3" fmla="*/ 9 h 15"/>
                  <a:gd name="T4" fmla="*/ 108 w 145"/>
                  <a:gd name="T5" fmla="*/ 6 h 15"/>
                  <a:gd name="T6" fmla="*/ 145 w 145"/>
                  <a:gd name="T7" fmla="*/ 0 h 15"/>
                </a:gdLst>
                <a:ahLst/>
                <a:cxnLst>
                  <a:cxn ang="0">
                    <a:pos x="T0" y="T1"/>
                  </a:cxn>
                  <a:cxn ang="0">
                    <a:pos x="T2" y="T3"/>
                  </a:cxn>
                  <a:cxn ang="0">
                    <a:pos x="T4" y="T5"/>
                  </a:cxn>
                  <a:cxn ang="0">
                    <a:pos x="T6" y="T7"/>
                  </a:cxn>
                </a:cxnLst>
                <a:rect l="0" t="0" r="r" b="b"/>
                <a:pathLst>
                  <a:path w="145" h="15">
                    <a:moveTo>
                      <a:pt x="0" y="15"/>
                    </a:moveTo>
                    <a:lnTo>
                      <a:pt x="74" y="9"/>
                    </a:lnTo>
                    <a:lnTo>
                      <a:pt x="108" y="6"/>
                    </a:lnTo>
                    <a:lnTo>
                      <a:pt x="145" y="0"/>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3" name="Freeform 232"/>
              <p:cNvSpPr>
                <a:spLocks/>
              </p:cNvSpPr>
              <p:nvPr/>
            </p:nvSpPr>
            <p:spPr bwMode="auto">
              <a:xfrm>
                <a:off x="2974979" y="6003912"/>
                <a:ext cx="228600" cy="77787"/>
              </a:xfrm>
              <a:custGeom>
                <a:avLst/>
                <a:gdLst>
                  <a:gd name="T0" fmla="*/ 0 w 144"/>
                  <a:gd name="T1" fmla="*/ 49 h 49"/>
                  <a:gd name="T2" fmla="*/ 37 w 144"/>
                  <a:gd name="T3" fmla="*/ 40 h 49"/>
                  <a:gd name="T4" fmla="*/ 71 w 144"/>
                  <a:gd name="T5" fmla="*/ 30 h 49"/>
                  <a:gd name="T6" fmla="*/ 107 w 144"/>
                  <a:gd name="T7" fmla="*/ 15 h 49"/>
                  <a:gd name="T8" fmla="*/ 144 w 144"/>
                  <a:gd name="T9" fmla="*/ 0 h 49"/>
                </a:gdLst>
                <a:ahLst/>
                <a:cxnLst>
                  <a:cxn ang="0">
                    <a:pos x="T0" y="T1"/>
                  </a:cxn>
                  <a:cxn ang="0">
                    <a:pos x="T2" y="T3"/>
                  </a:cxn>
                  <a:cxn ang="0">
                    <a:pos x="T4" y="T5"/>
                  </a:cxn>
                  <a:cxn ang="0">
                    <a:pos x="T6" y="T7"/>
                  </a:cxn>
                  <a:cxn ang="0">
                    <a:pos x="T8" y="T9"/>
                  </a:cxn>
                </a:cxnLst>
                <a:rect l="0" t="0" r="r" b="b"/>
                <a:pathLst>
                  <a:path w="144" h="49">
                    <a:moveTo>
                      <a:pt x="0" y="49"/>
                    </a:moveTo>
                    <a:lnTo>
                      <a:pt x="37" y="40"/>
                    </a:lnTo>
                    <a:lnTo>
                      <a:pt x="71" y="30"/>
                    </a:lnTo>
                    <a:lnTo>
                      <a:pt x="107" y="15"/>
                    </a:lnTo>
                    <a:lnTo>
                      <a:pt x="144" y="0"/>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4" name="Freeform 233"/>
              <p:cNvSpPr>
                <a:spLocks/>
              </p:cNvSpPr>
              <p:nvPr/>
            </p:nvSpPr>
            <p:spPr bwMode="auto">
              <a:xfrm>
                <a:off x="3203579" y="5856275"/>
                <a:ext cx="230188" cy="147637"/>
              </a:xfrm>
              <a:custGeom>
                <a:avLst/>
                <a:gdLst>
                  <a:gd name="T0" fmla="*/ 0 w 145"/>
                  <a:gd name="T1" fmla="*/ 93 h 93"/>
                  <a:gd name="T2" fmla="*/ 37 w 145"/>
                  <a:gd name="T3" fmla="*/ 74 h 93"/>
                  <a:gd name="T4" fmla="*/ 71 w 145"/>
                  <a:gd name="T5" fmla="*/ 53 h 93"/>
                  <a:gd name="T6" fmla="*/ 108 w 145"/>
                  <a:gd name="T7" fmla="*/ 28 h 93"/>
                  <a:gd name="T8" fmla="*/ 145 w 145"/>
                  <a:gd name="T9" fmla="*/ 0 h 93"/>
                </a:gdLst>
                <a:ahLst/>
                <a:cxnLst>
                  <a:cxn ang="0">
                    <a:pos x="T0" y="T1"/>
                  </a:cxn>
                  <a:cxn ang="0">
                    <a:pos x="T2" y="T3"/>
                  </a:cxn>
                  <a:cxn ang="0">
                    <a:pos x="T4" y="T5"/>
                  </a:cxn>
                  <a:cxn ang="0">
                    <a:pos x="T6" y="T7"/>
                  </a:cxn>
                  <a:cxn ang="0">
                    <a:pos x="T8" y="T9"/>
                  </a:cxn>
                </a:cxnLst>
                <a:rect l="0" t="0" r="r" b="b"/>
                <a:pathLst>
                  <a:path w="145" h="93">
                    <a:moveTo>
                      <a:pt x="0" y="93"/>
                    </a:moveTo>
                    <a:lnTo>
                      <a:pt x="37" y="74"/>
                    </a:lnTo>
                    <a:lnTo>
                      <a:pt x="71" y="53"/>
                    </a:lnTo>
                    <a:lnTo>
                      <a:pt x="108" y="28"/>
                    </a:lnTo>
                    <a:lnTo>
                      <a:pt x="145" y="0"/>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5" name="Freeform 234"/>
              <p:cNvSpPr>
                <a:spLocks/>
              </p:cNvSpPr>
              <p:nvPr/>
            </p:nvSpPr>
            <p:spPr bwMode="auto">
              <a:xfrm>
                <a:off x="3433766" y="5602275"/>
                <a:ext cx="234950" cy="253999"/>
              </a:xfrm>
              <a:custGeom>
                <a:avLst/>
                <a:gdLst>
                  <a:gd name="T0" fmla="*/ 0 w 148"/>
                  <a:gd name="T1" fmla="*/ 160 h 160"/>
                  <a:gd name="T2" fmla="*/ 37 w 148"/>
                  <a:gd name="T3" fmla="*/ 130 h 160"/>
                  <a:gd name="T4" fmla="*/ 74 w 148"/>
                  <a:gd name="T5" fmla="*/ 93 h 160"/>
                  <a:gd name="T6" fmla="*/ 92 w 148"/>
                  <a:gd name="T7" fmla="*/ 74 h 160"/>
                  <a:gd name="T8" fmla="*/ 111 w 148"/>
                  <a:gd name="T9" fmla="*/ 53 h 160"/>
                  <a:gd name="T10" fmla="*/ 129 w 148"/>
                  <a:gd name="T11" fmla="*/ 28 h 160"/>
                  <a:gd name="T12" fmla="*/ 148 w 14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48" h="160">
                    <a:moveTo>
                      <a:pt x="0" y="160"/>
                    </a:moveTo>
                    <a:lnTo>
                      <a:pt x="37" y="130"/>
                    </a:lnTo>
                    <a:lnTo>
                      <a:pt x="74" y="93"/>
                    </a:lnTo>
                    <a:lnTo>
                      <a:pt x="92" y="74"/>
                    </a:lnTo>
                    <a:lnTo>
                      <a:pt x="111" y="53"/>
                    </a:lnTo>
                    <a:lnTo>
                      <a:pt x="129" y="28"/>
                    </a:lnTo>
                    <a:lnTo>
                      <a:pt x="148" y="0"/>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6" name="Freeform 235"/>
              <p:cNvSpPr>
                <a:spLocks/>
              </p:cNvSpPr>
              <p:nvPr/>
            </p:nvSpPr>
            <p:spPr bwMode="auto">
              <a:xfrm>
                <a:off x="3668716" y="5133964"/>
                <a:ext cx="228600" cy="468311"/>
              </a:xfrm>
              <a:custGeom>
                <a:avLst/>
                <a:gdLst>
                  <a:gd name="T0" fmla="*/ 0 w 144"/>
                  <a:gd name="T1" fmla="*/ 295 h 295"/>
                  <a:gd name="T2" fmla="*/ 18 w 144"/>
                  <a:gd name="T3" fmla="*/ 265 h 295"/>
                  <a:gd name="T4" fmla="*/ 37 w 144"/>
                  <a:gd name="T5" fmla="*/ 231 h 295"/>
                  <a:gd name="T6" fmla="*/ 55 w 144"/>
                  <a:gd name="T7" fmla="*/ 197 h 295"/>
                  <a:gd name="T8" fmla="*/ 73 w 144"/>
                  <a:gd name="T9" fmla="*/ 160 h 295"/>
                  <a:gd name="T10" fmla="*/ 107 w 144"/>
                  <a:gd name="T11" fmla="*/ 80 h 295"/>
                  <a:gd name="T12" fmla="*/ 144 w 144"/>
                  <a:gd name="T13" fmla="*/ 0 h 295"/>
                </a:gdLst>
                <a:ahLst/>
                <a:cxnLst>
                  <a:cxn ang="0">
                    <a:pos x="T0" y="T1"/>
                  </a:cxn>
                  <a:cxn ang="0">
                    <a:pos x="T2" y="T3"/>
                  </a:cxn>
                  <a:cxn ang="0">
                    <a:pos x="T4" y="T5"/>
                  </a:cxn>
                  <a:cxn ang="0">
                    <a:pos x="T6" y="T7"/>
                  </a:cxn>
                  <a:cxn ang="0">
                    <a:pos x="T8" y="T9"/>
                  </a:cxn>
                  <a:cxn ang="0">
                    <a:pos x="T10" y="T11"/>
                  </a:cxn>
                  <a:cxn ang="0">
                    <a:pos x="T12" y="T13"/>
                  </a:cxn>
                </a:cxnLst>
                <a:rect l="0" t="0" r="r" b="b"/>
                <a:pathLst>
                  <a:path w="144" h="295">
                    <a:moveTo>
                      <a:pt x="0" y="295"/>
                    </a:moveTo>
                    <a:lnTo>
                      <a:pt x="18" y="265"/>
                    </a:lnTo>
                    <a:lnTo>
                      <a:pt x="37" y="231"/>
                    </a:lnTo>
                    <a:lnTo>
                      <a:pt x="55" y="197"/>
                    </a:lnTo>
                    <a:lnTo>
                      <a:pt x="73" y="160"/>
                    </a:lnTo>
                    <a:lnTo>
                      <a:pt x="107" y="80"/>
                    </a:lnTo>
                    <a:lnTo>
                      <a:pt x="144" y="0"/>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7" name="Freeform 236"/>
              <p:cNvSpPr>
                <a:spLocks/>
              </p:cNvSpPr>
              <p:nvPr/>
            </p:nvSpPr>
            <p:spPr bwMode="auto">
              <a:xfrm>
                <a:off x="3897317" y="4592628"/>
                <a:ext cx="230188" cy="541336"/>
              </a:xfrm>
              <a:custGeom>
                <a:avLst/>
                <a:gdLst>
                  <a:gd name="T0" fmla="*/ 0 w 145"/>
                  <a:gd name="T1" fmla="*/ 341 h 341"/>
                  <a:gd name="T2" fmla="*/ 37 w 145"/>
                  <a:gd name="T3" fmla="*/ 261 h 341"/>
                  <a:gd name="T4" fmla="*/ 71 w 145"/>
                  <a:gd name="T5" fmla="*/ 175 h 341"/>
                  <a:gd name="T6" fmla="*/ 108 w 145"/>
                  <a:gd name="T7" fmla="*/ 89 h 341"/>
                  <a:gd name="T8" fmla="*/ 145 w 145"/>
                  <a:gd name="T9" fmla="*/ 0 h 341"/>
                </a:gdLst>
                <a:ahLst/>
                <a:cxnLst>
                  <a:cxn ang="0">
                    <a:pos x="T0" y="T1"/>
                  </a:cxn>
                  <a:cxn ang="0">
                    <a:pos x="T2" y="T3"/>
                  </a:cxn>
                  <a:cxn ang="0">
                    <a:pos x="T4" y="T5"/>
                  </a:cxn>
                  <a:cxn ang="0">
                    <a:pos x="T6" y="T7"/>
                  </a:cxn>
                  <a:cxn ang="0">
                    <a:pos x="T8" y="T9"/>
                  </a:cxn>
                </a:cxnLst>
                <a:rect l="0" t="0" r="r" b="b"/>
                <a:pathLst>
                  <a:path w="145" h="341">
                    <a:moveTo>
                      <a:pt x="0" y="341"/>
                    </a:moveTo>
                    <a:lnTo>
                      <a:pt x="37" y="261"/>
                    </a:lnTo>
                    <a:lnTo>
                      <a:pt x="71" y="175"/>
                    </a:lnTo>
                    <a:lnTo>
                      <a:pt x="108" y="89"/>
                    </a:lnTo>
                    <a:lnTo>
                      <a:pt x="145" y="0"/>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8" name="Freeform 237"/>
              <p:cNvSpPr>
                <a:spLocks/>
              </p:cNvSpPr>
              <p:nvPr/>
            </p:nvSpPr>
            <p:spPr bwMode="auto">
              <a:xfrm>
                <a:off x="4127504" y="3990967"/>
                <a:ext cx="228600" cy="601661"/>
              </a:xfrm>
              <a:custGeom>
                <a:avLst/>
                <a:gdLst>
                  <a:gd name="T0" fmla="*/ 0 w 144"/>
                  <a:gd name="T1" fmla="*/ 379 h 379"/>
                  <a:gd name="T2" fmla="*/ 18 w 144"/>
                  <a:gd name="T3" fmla="*/ 332 h 379"/>
                  <a:gd name="T4" fmla="*/ 37 w 144"/>
                  <a:gd name="T5" fmla="*/ 283 h 379"/>
                  <a:gd name="T6" fmla="*/ 71 w 144"/>
                  <a:gd name="T7" fmla="*/ 182 h 379"/>
                  <a:gd name="T8" fmla="*/ 89 w 144"/>
                  <a:gd name="T9" fmla="*/ 133 h 379"/>
                  <a:gd name="T10" fmla="*/ 107 w 144"/>
                  <a:gd name="T11" fmla="*/ 83 h 379"/>
                  <a:gd name="T12" fmla="*/ 126 w 144"/>
                  <a:gd name="T13" fmla="*/ 40 h 379"/>
                  <a:gd name="T14" fmla="*/ 144 w 144"/>
                  <a:gd name="T15" fmla="*/ 0 h 3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379">
                    <a:moveTo>
                      <a:pt x="0" y="379"/>
                    </a:moveTo>
                    <a:lnTo>
                      <a:pt x="18" y="332"/>
                    </a:lnTo>
                    <a:lnTo>
                      <a:pt x="37" y="283"/>
                    </a:lnTo>
                    <a:lnTo>
                      <a:pt x="71" y="182"/>
                    </a:lnTo>
                    <a:lnTo>
                      <a:pt x="89" y="133"/>
                    </a:lnTo>
                    <a:lnTo>
                      <a:pt x="107" y="83"/>
                    </a:lnTo>
                    <a:lnTo>
                      <a:pt x="126" y="40"/>
                    </a:lnTo>
                    <a:lnTo>
                      <a:pt x="144" y="0"/>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9" name="Freeform 238"/>
              <p:cNvSpPr>
                <a:spLocks/>
              </p:cNvSpPr>
              <p:nvPr/>
            </p:nvSpPr>
            <p:spPr bwMode="auto">
              <a:xfrm>
                <a:off x="4356104" y="3640130"/>
                <a:ext cx="234950" cy="350837"/>
              </a:xfrm>
              <a:custGeom>
                <a:avLst/>
                <a:gdLst>
                  <a:gd name="T0" fmla="*/ 0 w 148"/>
                  <a:gd name="T1" fmla="*/ 221 h 221"/>
                  <a:gd name="T2" fmla="*/ 37 w 148"/>
                  <a:gd name="T3" fmla="*/ 151 h 221"/>
                  <a:gd name="T4" fmla="*/ 56 w 148"/>
                  <a:gd name="T5" fmla="*/ 117 h 221"/>
                  <a:gd name="T6" fmla="*/ 74 w 148"/>
                  <a:gd name="T7" fmla="*/ 89 h 221"/>
                  <a:gd name="T8" fmla="*/ 93 w 148"/>
                  <a:gd name="T9" fmla="*/ 61 h 221"/>
                  <a:gd name="T10" fmla="*/ 111 w 148"/>
                  <a:gd name="T11" fmla="*/ 37 h 221"/>
                  <a:gd name="T12" fmla="*/ 130 w 148"/>
                  <a:gd name="T13" fmla="*/ 18 h 221"/>
                  <a:gd name="T14" fmla="*/ 148 w 148"/>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221">
                    <a:moveTo>
                      <a:pt x="0" y="221"/>
                    </a:moveTo>
                    <a:lnTo>
                      <a:pt x="37" y="151"/>
                    </a:lnTo>
                    <a:lnTo>
                      <a:pt x="56" y="117"/>
                    </a:lnTo>
                    <a:lnTo>
                      <a:pt x="74" y="89"/>
                    </a:lnTo>
                    <a:lnTo>
                      <a:pt x="93" y="61"/>
                    </a:lnTo>
                    <a:lnTo>
                      <a:pt x="111" y="37"/>
                    </a:lnTo>
                    <a:lnTo>
                      <a:pt x="130" y="18"/>
                    </a:lnTo>
                    <a:lnTo>
                      <a:pt x="148" y="0"/>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0" name="Freeform 239"/>
              <p:cNvSpPr>
                <a:spLocks/>
              </p:cNvSpPr>
              <p:nvPr/>
            </p:nvSpPr>
            <p:spPr bwMode="auto">
              <a:xfrm>
                <a:off x="4591054" y="3590917"/>
                <a:ext cx="230188" cy="49212"/>
              </a:xfrm>
              <a:custGeom>
                <a:avLst/>
                <a:gdLst>
                  <a:gd name="T0" fmla="*/ 0 w 145"/>
                  <a:gd name="T1" fmla="*/ 31 h 31"/>
                  <a:gd name="T2" fmla="*/ 18 w 145"/>
                  <a:gd name="T3" fmla="*/ 18 h 31"/>
                  <a:gd name="T4" fmla="*/ 37 w 145"/>
                  <a:gd name="T5" fmla="*/ 9 h 31"/>
                  <a:gd name="T6" fmla="*/ 55 w 145"/>
                  <a:gd name="T7" fmla="*/ 3 h 31"/>
                  <a:gd name="T8" fmla="*/ 74 w 145"/>
                  <a:gd name="T9" fmla="*/ 0 h 31"/>
                  <a:gd name="T10" fmla="*/ 89 w 145"/>
                  <a:gd name="T11" fmla="*/ 0 h 31"/>
                  <a:gd name="T12" fmla="*/ 108 w 145"/>
                  <a:gd name="T13" fmla="*/ 3 h 31"/>
                  <a:gd name="T14" fmla="*/ 145 w 145"/>
                  <a:gd name="T15" fmla="*/ 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31">
                    <a:moveTo>
                      <a:pt x="0" y="31"/>
                    </a:moveTo>
                    <a:lnTo>
                      <a:pt x="18" y="18"/>
                    </a:lnTo>
                    <a:lnTo>
                      <a:pt x="37" y="9"/>
                    </a:lnTo>
                    <a:lnTo>
                      <a:pt x="55" y="3"/>
                    </a:lnTo>
                    <a:lnTo>
                      <a:pt x="74" y="0"/>
                    </a:lnTo>
                    <a:lnTo>
                      <a:pt x="89" y="0"/>
                    </a:lnTo>
                    <a:lnTo>
                      <a:pt x="108" y="3"/>
                    </a:lnTo>
                    <a:lnTo>
                      <a:pt x="145" y="9"/>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1" name="Freeform 240"/>
              <p:cNvSpPr>
                <a:spLocks/>
              </p:cNvSpPr>
              <p:nvPr/>
            </p:nvSpPr>
            <p:spPr bwMode="auto">
              <a:xfrm>
                <a:off x="4821242" y="3605205"/>
                <a:ext cx="228600" cy="122237"/>
              </a:xfrm>
              <a:custGeom>
                <a:avLst/>
                <a:gdLst>
                  <a:gd name="T0" fmla="*/ 0 w 144"/>
                  <a:gd name="T1" fmla="*/ 0 h 77"/>
                  <a:gd name="T2" fmla="*/ 18 w 144"/>
                  <a:gd name="T3" fmla="*/ 6 h 77"/>
                  <a:gd name="T4" fmla="*/ 36 w 144"/>
                  <a:gd name="T5" fmla="*/ 13 h 77"/>
                  <a:gd name="T6" fmla="*/ 70 w 144"/>
                  <a:gd name="T7" fmla="*/ 31 h 77"/>
                  <a:gd name="T8" fmla="*/ 107 w 144"/>
                  <a:gd name="T9" fmla="*/ 56 h 77"/>
                  <a:gd name="T10" fmla="*/ 144 w 144"/>
                  <a:gd name="T11" fmla="*/ 77 h 77"/>
                </a:gdLst>
                <a:ahLst/>
                <a:cxnLst>
                  <a:cxn ang="0">
                    <a:pos x="T0" y="T1"/>
                  </a:cxn>
                  <a:cxn ang="0">
                    <a:pos x="T2" y="T3"/>
                  </a:cxn>
                  <a:cxn ang="0">
                    <a:pos x="T4" y="T5"/>
                  </a:cxn>
                  <a:cxn ang="0">
                    <a:pos x="T6" y="T7"/>
                  </a:cxn>
                  <a:cxn ang="0">
                    <a:pos x="T8" y="T9"/>
                  </a:cxn>
                  <a:cxn ang="0">
                    <a:pos x="T10" y="T11"/>
                  </a:cxn>
                </a:cxnLst>
                <a:rect l="0" t="0" r="r" b="b"/>
                <a:pathLst>
                  <a:path w="144" h="77">
                    <a:moveTo>
                      <a:pt x="0" y="0"/>
                    </a:moveTo>
                    <a:lnTo>
                      <a:pt x="18" y="6"/>
                    </a:lnTo>
                    <a:lnTo>
                      <a:pt x="36" y="13"/>
                    </a:lnTo>
                    <a:lnTo>
                      <a:pt x="70" y="31"/>
                    </a:lnTo>
                    <a:lnTo>
                      <a:pt x="107" y="56"/>
                    </a:lnTo>
                    <a:lnTo>
                      <a:pt x="144" y="77"/>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2" name="Line 51"/>
              <p:cNvSpPr>
                <a:spLocks noChangeShapeType="1"/>
              </p:cNvSpPr>
              <p:nvPr/>
            </p:nvSpPr>
            <p:spPr bwMode="auto">
              <a:xfrm>
                <a:off x="5049842" y="3727442"/>
                <a:ext cx="230188" cy="127000"/>
              </a:xfrm>
              <a:prstGeom prst="line">
                <a:avLst/>
              </a:prstGeom>
              <a:noFill/>
              <a:ln w="9">
                <a:solidFill>
                  <a:srgbClr val="0033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3" name="Freeform 242"/>
              <p:cNvSpPr>
                <a:spLocks/>
              </p:cNvSpPr>
              <p:nvPr/>
            </p:nvSpPr>
            <p:spPr bwMode="auto">
              <a:xfrm>
                <a:off x="5280030" y="3854442"/>
                <a:ext cx="233363" cy="122237"/>
              </a:xfrm>
              <a:custGeom>
                <a:avLst/>
                <a:gdLst>
                  <a:gd name="T0" fmla="*/ 0 w 147"/>
                  <a:gd name="T1" fmla="*/ 0 h 77"/>
                  <a:gd name="T2" fmla="*/ 74 w 147"/>
                  <a:gd name="T3" fmla="*/ 40 h 77"/>
                  <a:gd name="T4" fmla="*/ 147 w 147"/>
                  <a:gd name="T5" fmla="*/ 77 h 77"/>
                </a:gdLst>
                <a:ahLst/>
                <a:cxnLst>
                  <a:cxn ang="0">
                    <a:pos x="T0" y="T1"/>
                  </a:cxn>
                  <a:cxn ang="0">
                    <a:pos x="T2" y="T3"/>
                  </a:cxn>
                  <a:cxn ang="0">
                    <a:pos x="T4" y="T5"/>
                  </a:cxn>
                </a:cxnLst>
                <a:rect l="0" t="0" r="r" b="b"/>
                <a:pathLst>
                  <a:path w="147" h="77">
                    <a:moveTo>
                      <a:pt x="0" y="0"/>
                    </a:moveTo>
                    <a:lnTo>
                      <a:pt x="74" y="40"/>
                    </a:lnTo>
                    <a:lnTo>
                      <a:pt x="147" y="77"/>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4" name="Freeform 243"/>
              <p:cNvSpPr>
                <a:spLocks/>
              </p:cNvSpPr>
              <p:nvPr/>
            </p:nvSpPr>
            <p:spPr bwMode="auto">
              <a:xfrm>
                <a:off x="5513392" y="3976679"/>
                <a:ext cx="230188" cy="107950"/>
              </a:xfrm>
              <a:custGeom>
                <a:avLst/>
                <a:gdLst>
                  <a:gd name="T0" fmla="*/ 0 w 145"/>
                  <a:gd name="T1" fmla="*/ 0 h 68"/>
                  <a:gd name="T2" fmla="*/ 74 w 145"/>
                  <a:gd name="T3" fmla="*/ 34 h 68"/>
                  <a:gd name="T4" fmla="*/ 145 w 145"/>
                  <a:gd name="T5" fmla="*/ 68 h 68"/>
                </a:gdLst>
                <a:ahLst/>
                <a:cxnLst>
                  <a:cxn ang="0">
                    <a:pos x="T0" y="T1"/>
                  </a:cxn>
                  <a:cxn ang="0">
                    <a:pos x="T2" y="T3"/>
                  </a:cxn>
                  <a:cxn ang="0">
                    <a:pos x="T4" y="T5"/>
                  </a:cxn>
                </a:cxnLst>
                <a:rect l="0" t="0" r="r" b="b"/>
                <a:pathLst>
                  <a:path w="145" h="68">
                    <a:moveTo>
                      <a:pt x="0" y="0"/>
                    </a:moveTo>
                    <a:lnTo>
                      <a:pt x="74" y="34"/>
                    </a:lnTo>
                    <a:lnTo>
                      <a:pt x="145" y="68"/>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5" name="Freeform 244"/>
              <p:cNvSpPr>
                <a:spLocks/>
              </p:cNvSpPr>
              <p:nvPr/>
            </p:nvSpPr>
            <p:spPr bwMode="auto">
              <a:xfrm>
                <a:off x="5743580" y="4084629"/>
                <a:ext cx="230188" cy="101600"/>
              </a:xfrm>
              <a:custGeom>
                <a:avLst/>
                <a:gdLst>
                  <a:gd name="T0" fmla="*/ 0 w 145"/>
                  <a:gd name="T1" fmla="*/ 0 h 64"/>
                  <a:gd name="T2" fmla="*/ 71 w 145"/>
                  <a:gd name="T3" fmla="*/ 34 h 64"/>
                  <a:gd name="T4" fmla="*/ 145 w 145"/>
                  <a:gd name="T5" fmla="*/ 64 h 64"/>
                </a:gdLst>
                <a:ahLst/>
                <a:cxnLst>
                  <a:cxn ang="0">
                    <a:pos x="T0" y="T1"/>
                  </a:cxn>
                  <a:cxn ang="0">
                    <a:pos x="T2" y="T3"/>
                  </a:cxn>
                  <a:cxn ang="0">
                    <a:pos x="T4" y="T5"/>
                  </a:cxn>
                </a:cxnLst>
                <a:rect l="0" t="0" r="r" b="b"/>
                <a:pathLst>
                  <a:path w="145" h="64">
                    <a:moveTo>
                      <a:pt x="0" y="0"/>
                    </a:moveTo>
                    <a:lnTo>
                      <a:pt x="71" y="34"/>
                    </a:lnTo>
                    <a:lnTo>
                      <a:pt x="145" y="64"/>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6" name="Freeform 245"/>
              <p:cNvSpPr>
                <a:spLocks/>
              </p:cNvSpPr>
              <p:nvPr/>
            </p:nvSpPr>
            <p:spPr bwMode="auto">
              <a:xfrm>
                <a:off x="5973768" y="4186229"/>
                <a:ext cx="228600" cy="88900"/>
              </a:xfrm>
              <a:custGeom>
                <a:avLst/>
                <a:gdLst>
                  <a:gd name="T0" fmla="*/ 0 w 144"/>
                  <a:gd name="T1" fmla="*/ 0 h 56"/>
                  <a:gd name="T2" fmla="*/ 70 w 144"/>
                  <a:gd name="T3" fmla="*/ 28 h 56"/>
                  <a:gd name="T4" fmla="*/ 144 w 144"/>
                  <a:gd name="T5" fmla="*/ 56 h 56"/>
                </a:gdLst>
                <a:ahLst/>
                <a:cxnLst>
                  <a:cxn ang="0">
                    <a:pos x="T0" y="T1"/>
                  </a:cxn>
                  <a:cxn ang="0">
                    <a:pos x="T2" y="T3"/>
                  </a:cxn>
                  <a:cxn ang="0">
                    <a:pos x="T4" y="T5"/>
                  </a:cxn>
                </a:cxnLst>
                <a:rect l="0" t="0" r="r" b="b"/>
                <a:pathLst>
                  <a:path w="144" h="56">
                    <a:moveTo>
                      <a:pt x="0" y="0"/>
                    </a:moveTo>
                    <a:lnTo>
                      <a:pt x="70" y="28"/>
                    </a:lnTo>
                    <a:lnTo>
                      <a:pt x="144" y="56"/>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7" name="Freeform 246"/>
              <p:cNvSpPr>
                <a:spLocks/>
              </p:cNvSpPr>
              <p:nvPr/>
            </p:nvSpPr>
            <p:spPr bwMode="auto">
              <a:xfrm>
                <a:off x="6202368" y="4275128"/>
                <a:ext cx="230188" cy="87312"/>
              </a:xfrm>
              <a:custGeom>
                <a:avLst/>
                <a:gdLst>
                  <a:gd name="T0" fmla="*/ 0 w 145"/>
                  <a:gd name="T1" fmla="*/ 0 h 55"/>
                  <a:gd name="T2" fmla="*/ 71 w 145"/>
                  <a:gd name="T3" fmla="*/ 27 h 55"/>
                  <a:gd name="T4" fmla="*/ 145 w 145"/>
                  <a:gd name="T5" fmla="*/ 55 h 55"/>
                </a:gdLst>
                <a:ahLst/>
                <a:cxnLst>
                  <a:cxn ang="0">
                    <a:pos x="T0" y="T1"/>
                  </a:cxn>
                  <a:cxn ang="0">
                    <a:pos x="T2" y="T3"/>
                  </a:cxn>
                  <a:cxn ang="0">
                    <a:pos x="T4" y="T5"/>
                  </a:cxn>
                </a:cxnLst>
                <a:rect l="0" t="0" r="r" b="b"/>
                <a:pathLst>
                  <a:path w="145" h="55">
                    <a:moveTo>
                      <a:pt x="0" y="0"/>
                    </a:moveTo>
                    <a:lnTo>
                      <a:pt x="71" y="27"/>
                    </a:lnTo>
                    <a:lnTo>
                      <a:pt x="145" y="55"/>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8" name="Freeform 247"/>
              <p:cNvSpPr>
                <a:spLocks/>
              </p:cNvSpPr>
              <p:nvPr/>
            </p:nvSpPr>
            <p:spPr bwMode="auto">
              <a:xfrm>
                <a:off x="6432555" y="4362441"/>
                <a:ext cx="233363" cy="73025"/>
              </a:xfrm>
              <a:custGeom>
                <a:avLst/>
                <a:gdLst>
                  <a:gd name="T0" fmla="*/ 0 w 147"/>
                  <a:gd name="T1" fmla="*/ 0 h 46"/>
                  <a:gd name="T2" fmla="*/ 74 w 147"/>
                  <a:gd name="T3" fmla="*/ 25 h 46"/>
                  <a:gd name="T4" fmla="*/ 147 w 147"/>
                  <a:gd name="T5" fmla="*/ 46 h 46"/>
                </a:gdLst>
                <a:ahLst/>
                <a:cxnLst>
                  <a:cxn ang="0">
                    <a:pos x="T0" y="T1"/>
                  </a:cxn>
                  <a:cxn ang="0">
                    <a:pos x="T2" y="T3"/>
                  </a:cxn>
                  <a:cxn ang="0">
                    <a:pos x="T4" y="T5"/>
                  </a:cxn>
                </a:cxnLst>
                <a:rect l="0" t="0" r="r" b="b"/>
                <a:pathLst>
                  <a:path w="147" h="46">
                    <a:moveTo>
                      <a:pt x="0" y="0"/>
                    </a:moveTo>
                    <a:lnTo>
                      <a:pt x="74" y="25"/>
                    </a:lnTo>
                    <a:lnTo>
                      <a:pt x="147" y="46"/>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9" name="Freeform 248"/>
              <p:cNvSpPr>
                <a:spLocks/>
              </p:cNvSpPr>
              <p:nvPr/>
            </p:nvSpPr>
            <p:spPr bwMode="auto">
              <a:xfrm>
                <a:off x="6665918" y="4435466"/>
                <a:ext cx="230188" cy="49212"/>
              </a:xfrm>
              <a:custGeom>
                <a:avLst/>
                <a:gdLst>
                  <a:gd name="T0" fmla="*/ 0 w 145"/>
                  <a:gd name="T1" fmla="*/ 0 h 31"/>
                  <a:gd name="T2" fmla="*/ 74 w 145"/>
                  <a:gd name="T3" fmla="*/ 16 h 31"/>
                  <a:gd name="T4" fmla="*/ 145 w 145"/>
                  <a:gd name="T5" fmla="*/ 31 h 31"/>
                </a:gdLst>
                <a:ahLst/>
                <a:cxnLst>
                  <a:cxn ang="0">
                    <a:pos x="T0" y="T1"/>
                  </a:cxn>
                  <a:cxn ang="0">
                    <a:pos x="T2" y="T3"/>
                  </a:cxn>
                  <a:cxn ang="0">
                    <a:pos x="T4" y="T5"/>
                  </a:cxn>
                </a:cxnLst>
                <a:rect l="0" t="0" r="r" b="b"/>
                <a:pathLst>
                  <a:path w="145" h="31">
                    <a:moveTo>
                      <a:pt x="0" y="0"/>
                    </a:moveTo>
                    <a:lnTo>
                      <a:pt x="74" y="16"/>
                    </a:lnTo>
                    <a:lnTo>
                      <a:pt x="145" y="31"/>
                    </a:lnTo>
                  </a:path>
                </a:pathLst>
              </a:custGeom>
              <a:noFill/>
              <a:ln w="9">
                <a:solidFill>
                  <a:srgbClr val="0033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50" name="Oval 249"/>
              <p:cNvSpPr>
                <a:spLocks noChangeArrowheads="1"/>
              </p:cNvSpPr>
              <p:nvPr/>
            </p:nvSpPr>
            <p:spPr bwMode="auto">
              <a:xfrm>
                <a:off x="2262191" y="6100749"/>
                <a:ext cx="33338"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51" name="Oval 250"/>
              <p:cNvSpPr>
                <a:spLocks noChangeArrowheads="1"/>
              </p:cNvSpPr>
              <p:nvPr/>
            </p:nvSpPr>
            <p:spPr bwMode="auto">
              <a:xfrm>
                <a:off x="2490791" y="6095987"/>
                <a:ext cx="34925"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52" name="Oval 251"/>
              <p:cNvSpPr>
                <a:spLocks noChangeArrowheads="1"/>
              </p:cNvSpPr>
              <p:nvPr/>
            </p:nvSpPr>
            <p:spPr bwMode="auto">
              <a:xfrm>
                <a:off x="2725741" y="6086462"/>
                <a:ext cx="33338"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53" name="Oval 252"/>
              <p:cNvSpPr>
                <a:spLocks noChangeArrowheads="1"/>
              </p:cNvSpPr>
              <p:nvPr/>
            </p:nvSpPr>
            <p:spPr bwMode="auto">
              <a:xfrm>
                <a:off x="2954341" y="6062649"/>
                <a:ext cx="34925"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54" name="Oval 253"/>
              <p:cNvSpPr>
                <a:spLocks noChangeArrowheads="1"/>
              </p:cNvSpPr>
              <p:nvPr/>
            </p:nvSpPr>
            <p:spPr bwMode="auto">
              <a:xfrm>
                <a:off x="3184529" y="5983275"/>
                <a:ext cx="34925"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55" name="Oval 254"/>
              <p:cNvSpPr>
                <a:spLocks noChangeArrowheads="1"/>
              </p:cNvSpPr>
              <p:nvPr/>
            </p:nvSpPr>
            <p:spPr bwMode="auto">
              <a:xfrm>
                <a:off x="3414716" y="5837225"/>
                <a:ext cx="33338"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56" name="Oval 255"/>
              <p:cNvSpPr>
                <a:spLocks noChangeArrowheads="1"/>
              </p:cNvSpPr>
              <p:nvPr/>
            </p:nvSpPr>
            <p:spPr bwMode="auto">
              <a:xfrm>
                <a:off x="3648079" y="5583225"/>
                <a:ext cx="34925"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57" name="Oval 256"/>
              <p:cNvSpPr>
                <a:spLocks noChangeArrowheads="1"/>
              </p:cNvSpPr>
              <p:nvPr/>
            </p:nvSpPr>
            <p:spPr bwMode="auto">
              <a:xfrm>
                <a:off x="3878267" y="5114914"/>
                <a:ext cx="33338"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58" name="Oval 257"/>
              <p:cNvSpPr>
                <a:spLocks noChangeArrowheads="1"/>
              </p:cNvSpPr>
              <p:nvPr/>
            </p:nvSpPr>
            <p:spPr bwMode="auto">
              <a:xfrm>
                <a:off x="4106867" y="4571990"/>
                <a:ext cx="34925"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59" name="Oval 258"/>
              <p:cNvSpPr>
                <a:spLocks noChangeArrowheads="1"/>
              </p:cNvSpPr>
              <p:nvPr/>
            </p:nvSpPr>
            <p:spPr bwMode="auto">
              <a:xfrm>
                <a:off x="4337054" y="3971917"/>
                <a:ext cx="34925"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60" name="Oval 259"/>
              <p:cNvSpPr>
                <a:spLocks noChangeArrowheads="1"/>
              </p:cNvSpPr>
              <p:nvPr/>
            </p:nvSpPr>
            <p:spPr bwMode="auto">
              <a:xfrm>
                <a:off x="4572004" y="3619492"/>
                <a:ext cx="33338"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61" name="Oval 260"/>
              <p:cNvSpPr>
                <a:spLocks noChangeArrowheads="1"/>
              </p:cNvSpPr>
              <p:nvPr/>
            </p:nvSpPr>
            <p:spPr bwMode="auto">
              <a:xfrm>
                <a:off x="4800605" y="3586155"/>
                <a:ext cx="34925"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62" name="Oval 261"/>
              <p:cNvSpPr>
                <a:spLocks noChangeArrowheads="1"/>
              </p:cNvSpPr>
              <p:nvPr/>
            </p:nvSpPr>
            <p:spPr bwMode="auto">
              <a:xfrm>
                <a:off x="5030792" y="3708392"/>
                <a:ext cx="33338"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63" name="Oval 262"/>
              <p:cNvSpPr>
                <a:spLocks noChangeArrowheads="1"/>
              </p:cNvSpPr>
              <p:nvPr/>
            </p:nvSpPr>
            <p:spPr bwMode="auto">
              <a:xfrm>
                <a:off x="5259392" y="3835392"/>
                <a:ext cx="34925"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64" name="Oval 263"/>
              <p:cNvSpPr>
                <a:spLocks noChangeArrowheads="1"/>
              </p:cNvSpPr>
              <p:nvPr/>
            </p:nvSpPr>
            <p:spPr bwMode="auto">
              <a:xfrm>
                <a:off x="5494342" y="3957629"/>
                <a:ext cx="34925"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65" name="Oval 264"/>
              <p:cNvSpPr>
                <a:spLocks noChangeArrowheads="1"/>
              </p:cNvSpPr>
              <p:nvPr/>
            </p:nvSpPr>
            <p:spPr bwMode="auto">
              <a:xfrm>
                <a:off x="5724530" y="4063991"/>
                <a:ext cx="33338"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66" name="Oval 265"/>
              <p:cNvSpPr>
                <a:spLocks noChangeArrowheads="1"/>
              </p:cNvSpPr>
              <p:nvPr/>
            </p:nvSpPr>
            <p:spPr bwMode="auto">
              <a:xfrm>
                <a:off x="5953130" y="4167179"/>
                <a:ext cx="34925"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67" name="Oval 266"/>
              <p:cNvSpPr>
                <a:spLocks noChangeArrowheads="1"/>
              </p:cNvSpPr>
              <p:nvPr/>
            </p:nvSpPr>
            <p:spPr bwMode="auto">
              <a:xfrm>
                <a:off x="6183318" y="4254491"/>
                <a:ext cx="33338"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68" name="Oval 267"/>
              <p:cNvSpPr>
                <a:spLocks noChangeArrowheads="1"/>
              </p:cNvSpPr>
              <p:nvPr/>
            </p:nvSpPr>
            <p:spPr bwMode="auto">
              <a:xfrm>
                <a:off x="6411918" y="4343391"/>
                <a:ext cx="34925"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69" name="Oval 268"/>
              <p:cNvSpPr>
                <a:spLocks noChangeArrowheads="1"/>
              </p:cNvSpPr>
              <p:nvPr/>
            </p:nvSpPr>
            <p:spPr bwMode="auto">
              <a:xfrm>
                <a:off x="6646868" y="4416416"/>
                <a:ext cx="34925"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70" name="Oval 269"/>
              <p:cNvSpPr>
                <a:spLocks noChangeArrowheads="1"/>
              </p:cNvSpPr>
              <p:nvPr/>
            </p:nvSpPr>
            <p:spPr bwMode="auto">
              <a:xfrm>
                <a:off x="6877056" y="4465628"/>
                <a:ext cx="33338" cy="33337"/>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grpSp>
        <p:sp>
          <p:nvSpPr>
            <p:cNvPr id="217" name="Line 128"/>
            <p:cNvSpPr>
              <a:spLocks noChangeShapeType="1"/>
            </p:cNvSpPr>
            <p:nvPr/>
          </p:nvSpPr>
          <p:spPr bwMode="auto">
            <a:xfrm>
              <a:off x="5524505" y="6056299"/>
              <a:ext cx="160338" cy="0"/>
            </a:xfrm>
            <a:prstGeom prst="line">
              <a:avLst/>
            </a:prstGeom>
            <a:noFill/>
            <a:ln w="9">
              <a:solidFill>
                <a:srgbClr val="0033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18" name="Oval 217"/>
            <p:cNvSpPr>
              <a:spLocks noChangeArrowheads="1"/>
            </p:cNvSpPr>
            <p:nvPr/>
          </p:nvSpPr>
          <p:spPr bwMode="auto">
            <a:xfrm>
              <a:off x="5581655" y="6037249"/>
              <a:ext cx="34925" cy="34925"/>
            </a:xfrm>
            <a:prstGeom prst="ellipse">
              <a:avLst/>
            </a:prstGeom>
            <a:solidFill>
              <a:srgbClr val="003366"/>
            </a:solidFill>
            <a:ln w="3">
              <a:solidFill>
                <a:srgbClr val="003366"/>
              </a:solid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
          <p:nvSpPr>
            <p:cNvPr id="219" name="Rectangle 218"/>
            <p:cNvSpPr>
              <a:spLocks noChangeArrowheads="1"/>
            </p:cNvSpPr>
            <p:nvPr/>
          </p:nvSpPr>
          <p:spPr bwMode="auto">
            <a:xfrm>
              <a:off x="5715005" y="6018199"/>
              <a:ext cx="962025"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log(Kcnfs runtime)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0" name="Rectangle 219"/>
            <p:cNvSpPr>
              <a:spLocks noChangeArrowheads="1"/>
            </p:cNvSpPr>
            <p:nvPr/>
          </p:nvSpPr>
          <p:spPr bwMode="auto">
            <a:xfrm>
              <a:off x="2100266" y="6305536"/>
              <a:ext cx="1460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1" name="Rectangle 220"/>
            <p:cNvSpPr>
              <a:spLocks noChangeArrowheads="1"/>
            </p:cNvSpPr>
            <p:nvPr/>
          </p:nvSpPr>
          <p:spPr bwMode="auto">
            <a:xfrm>
              <a:off x="2012953" y="593088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2" name="Rectangle 221"/>
            <p:cNvSpPr>
              <a:spLocks noChangeArrowheads="1"/>
            </p:cNvSpPr>
            <p:nvPr/>
          </p:nvSpPr>
          <p:spPr bwMode="auto">
            <a:xfrm>
              <a:off x="2100266" y="5554650"/>
              <a:ext cx="1460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3" name="Rectangle 222"/>
            <p:cNvSpPr>
              <a:spLocks noChangeArrowheads="1"/>
            </p:cNvSpPr>
            <p:nvPr/>
          </p:nvSpPr>
          <p:spPr bwMode="auto">
            <a:xfrm>
              <a:off x="2012953" y="5173651"/>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4" name="Rectangle 223"/>
            <p:cNvSpPr>
              <a:spLocks noChangeArrowheads="1"/>
            </p:cNvSpPr>
            <p:nvPr/>
          </p:nvSpPr>
          <p:spPr bwMode="auto">
            <a:xfrm>
              <a:off x="2139953" y="4797415"/>
              <a:ext cx="112713"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 name="Rectangle 224"/>
            <p:cNvSpPr>
              <a:spLocks noChangeArrowheads="1"/>
            </p:cNvSpPr>
            <p:nvPr/>
          </p:nvSpPr>
          <p:spPr bwMode="auto">
            <a:xfrm>
              <a:off x="2051053" y="4421178"/>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6" name="Rectangle 225"/>
            <p:cNvSpPr>
              <a:spLocks noChangeArrowheads="1"/>
            </p:cNvSpPr>
            <p:nvPr/>
          </p:nvSpPr>
          <p:spPr bwMode="auto">
            <a:xfrm>
              <a:off x="2139953" y="4044941"/>
              <a:ext cx="112713"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7" name="Rectangle 226"/>
            <p:cNvSpPr>
              <a:spLocks noChangeArrowheads="1"/>
            </p:cNvSpPr>
            <p:nvPr/>
          </p:nvSpPr>
          <p:spPr bwMode="auto">
            <a:xfrm>
              <a:off x="2051053" y="3663942"/>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8" name="Rectangle 227"/>
            <p:cNvSpPr>
              <a:spLocks noChangeArrowheads="1"/>
            </p:cNvSpPr>
            <p:nvPr/>
          </p:nvSpPr>
          <p:spPr bwMode="auto">
            <a:xfrm>
              <a:off x="2139953" y="3287706"/>
              <a:ext cx="112713"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cmr10"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9" name="Rectangle 228"/>
            <p:cNvSpPr>
              <a:spLocks noChangeArrowheads="1"/>
            </p:cNvSpPr>
            <p:nvPr/>
          </p:nvSpPr>
          <p:spPr bwMode="auto">
            <a:xfrm>
              <a:off x="5715005" y="5822937"/>
              <a:ext cx="7566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cmr10" charset="0"/>
                  <a:cs typeface="Arial" pitchFamily="34" charset="0"/>
                </a:rPr>
                <a:t>4 * </a:t>
              </a:r>
              <a:r>
                <a:rPr kumimoji="0" lang="en-US" sz="900" b="0" i="0" u="none" strike="noStrike" cap="none" normalizeH="0" baseline="0" dirty="0" err="1" smtClean="0">
                  <a:ln>
                    <a:noFill/>
                  </a:ln>
                  <a:solidFill>
                    <a:srgbClr val="000000"/>
                  </a:solidFill>
                  <a:effectLst/>
                  <a:latin typeface="cmr10" charset="0"/>
                  <a:cs typeface="Arial" pitchFamily="34" charset="0"/>
                </a:rPr>
                <a:t>Pr</a:t>
              </a:r>
              <a:r>
                <a:rPr kumimoji="0" lang="en-US" sz="900" b="0" i="0" u="none" strike="noStrike" cap="none" normalizeH="0" baseline="0" dirty="0" smtClean="0">
                  <a:ln>
                    <a:noFill/>
                  </a:ln>
                  <a:solidFill>
                    <a:srgbClr val="000000"/>
                  </a:solidFill>
                  <a:effectLst/>
                  <a:latin typeface="cmr10" charset="0"/>
                  <a:cs typeface="Arial" pitchFamily="34" charset="0"/>
                </a:rPr>
                <a:t>(SAT) - 2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71" name="Content Placeholder 2"/>
          <p:cNvSpPr>
            <a:spLocks noGrp="1"/>
          </p:cNvSpPr>
          <p:nvPr>
            <p:ph idx="1"/>
          </p:nvPr>
        </p:nvSpPr>
        <p:spPr>
          <a:xfrm>
            <a:off x="214282" y="921409"/>
            <a:ext cx="8715436" cy="2291567"/>
          </a:xfrm>
        </p:spPr>
        <p:txBody>
          <a:bodyPr>
            <a:normAutofit fontScale="92500" lnSpcReduction="10000"/>
          </a:bodyPr>
          <a:lstStyle/>
          <a:p>
            <a:r>
              <a:rPr lang="en-US" b="1" dirty="0">
                <a:solidFill>
                  <a:schemeClr val="accent1"/>
                </a:solidFill>
              </a:rPr>
              <a:t>Uniform-random 3-SAT:</a:t>
            </a:r>
            <a:r>
              <a:rPr lang="en-US" dirty="0"/>
              <a:t> phase transition in probability of solvability at clauses / variables ≈ 4.26</a:t>
            </a:r>
            <a:endParaRPr lang="en-US" b="1" dirty="0">
              <a:solidFill>
                <a:schemeClr val="accent1"/>
              </a:solidFill>
            </a:endParaRPr>
          </a:p>
          <a:p>
            <a:r>
              <a:rPr lang="en-US" dirty="0"/>
              <a:t>Corresponding </a:t>
            </a:r>
            <a:r>
              <a:rPr lang="en-US" b="1" dirty="0">
                <a:solidFill>
                  <a:schemeClr val="accent1"/>
                </a:solidFill>
              </a:rPr>
              <a:t>easy–hard–less</a:t>
            </a:r>
            <a:r>
              <a:rPr lang="en-US" dirty="0">
                <a:solidFill>
                  <a:schemeClr val="accent1"/>
                </a:solidFill>
              </a:rPr>
              <a:t> </a:t>
            </a:r>
            <a:r>
              <a:rPr lang="en-US" b="1" dirty="0">
                <a:solidFill>
                  <a:schemeClr val="accent1"/>
                </a:solidFill>
              </a:rPr>
              <a:t>hard </a:t>
            </a:r>
            <a:r>
              <a:rPr lang="en-US" dirty="0"/>
              <a:t>transitions discovered </a:t>
            </a:r>
            <a:r>
              <a:rPr lang="en-US" dirty="0" smtClean="0"/>
              <a:t>in </a:t>
            </a:r>
            <a:r>
              <a:rPr lang="en-US" dirty="0"/>
              <a:t>the </a:t>
            </a:r>
            <a:r>
              <a:rPr lang="en-US" dirty="0" smtClean="0"/>
              <a:t>behavior </a:t>
            </a:r>
            <a:r>
              <a:rPr lang="en-US" dirty="0"/>
              <a:t>of DPLL-type solvers </a:t>
            </a:r>
            <a:r>
              <a:rPr lang="en-US" sz="1600" dirty="0" smtClean="0">
                <a:solidFill>
                  <a:schemeClr val="bg1">
                    <a:lumMod val="65000"/>
                  </a:schemeClr>
                </a:solidFill>
              </a:rPr>
              <a:t>[</a:t>
            </a:r>
            <a:r>
              <a:rPr lang="en-US" sz="1600" dirty="0" err="1" smtClean="0">
                <a:solidFill>
                  <a:schemeClr val="bg1">
                    <a:lumMod val="65000"/>
                  </a:schemeClr>
                </a:solidFill>
              </a:rPr>
              <a:t>Cheeseman</a:t>
            </a:r>
            <a:r>
              <a:rPr lang="en-US" sz="1600" dirty="0" smtClean="0">
                <a:solidFill>
                  <a:schemeClr val="bg1">
                    <a:lumMod val="65000"/>
                  </a:schemeClr>
                </a:solidFill>
              </a:rPr>
              <a:t> et al, 1991; Selman et al., 1996]</a:t>
            </a:r>
            <a:endParaRPr lang="en-US" sz="1600" dirty="0">
              <a:solidFill>
                <a:schemeClr val="bg1">
                  <a:lumMod val="65000"/>
                </a:schemeClr>
              </a:solidFill>
            </a:endParaRPr>
          </a:p>
          <a:p>
            <a:pPr lvl="1"/>
            <a:r>
              <a:rPr lang="en-US" dirty="0"/>
              <a:t>Spawned a new enthusiasm for using empirical methods </a:t>
            </a:r>
            <a:r>
              <a:rPr lang="en-US" dirty="0" smtClean="0"/>
              <a:t/>
            </a:r>
            <a:br>
              <a:rPr lang="en-US" dirty="0" smtClean="0"/>
            </a:br>
            <a:r>
              <a:rPr lang="en-US" dirty="0" smtClean="0"/>
              <a:t>to </a:t>
            </a:r>
            <a:r>
              <a:rPr lang="en-US" dirty="0"/>
              <a:t>study algorithm performance</a:t>
            </a:r>
            <a:endParaRPr lang="en-US" sz="1200" dirty="0"/>
          </a:p>
          <a:p>
            <a:endParaRPr lang="en-CA" dirty="0"/>
          </a:p>
        </p:txBody>
      </p:sp>
      <p:sp>
        <p:nvSpPr>
          <p:cNvPr id="273"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94012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3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71">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5" grpId="1"/>
      <p:bldP spid="27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112" name="Picture 30160"/>
          <p:cNvPicPr>
            <a:picLocks noChangeAspect="1" noChangeArrowheads="1"/>
          </p:cNvPicPr>
          <p:nvPr/>
        </p:nvPicPr>
        <p:blipFill>
          <a:blip r:embed="rId3" cstate="print"/>
          <a:srcRect/>
          <a:stretch>
            <a:fillRect/>
          </a:stretch>
        </p:blipFill>
        <p:spPr bwMode="auto">
          <a:xfrm>
            <a:off x="455613" y="927123"/>
            <a:ext cx="8001000" cy="5859463"/>
          </a:xfrm>
          <a:prstGeom prst="rect">
            <a:avLst/>
          </a:prstGeom>
          <a:noFill/>
          <a:ln w="9525">
            <a:noFill/>
            <a:miter lim="800000"/>
            <a:headEnd/>
            <a:tailEnd/>
          </a:ln>
          <a:effectLst/>
        </p:spPr>
      </p:pic>
      <p:sp>
        <p:nvSpPr>
          <p:cNvPr id="8" name="Rectangle 2"/>
          <p:cNvSpPr>
            <a:spLocks noGrp="1" noChangeArrowheads="1"/>
          </p:cNvSpPr>
          <p:nvPr>
            <p:ph type="title"/>
          </p:nvPr>
        </p:nvSpPr>
        <p:spPr>
          <a:xfrm>
            <a:off x="0" y="214290"/>
            <a:ext cx="9144000" cy="642942"/>
          </a:xfrm>
        </p:spPr>
        <p:txBody>
          <a:bodyPr>
            <a:normAutofit fontScale="90000"/>
          </a:bodyPr>
          <a:lstStyle/>
          <a:p>
            <a:r>
              <a:rPr lang="en-US"/>
              <a:t>Kcnfs Data</a:t>
            </a:r>
          </a:p>
        </p:txBody>
      </p:sp>
      <p:sp>
        <p:nvSpPr>
          <p:cNvPr id="5" name="Text Placeholder 7"/>
          <p:cNvSpPr txBox="1">
            <a:spLocks/>
          </p:cNvSpPr>
          <p:nvPr/>
        </p:nvSpPr>
        <p:spPr>
          <a:xfrm>
            <a:off x="1" y="0"/>
            <a:ext cx="9143999" cy="241540"/>
          </a:xfrm>
          <a:prstGeom prst="rect">
            <a:avLst/>
          </a:prstGeom>
          <a:solidFill>
            <a:srgbClr val="0070C0"/>
          </a:solidFill>
        </p:spPr>
        <p:txBody>
          <a:bodyPr vert="horz" lIns="91440" tIns="45720" rIns="91440" bIns="45720" rtlCol="0">
            <a:noAutofit/>
          </a:bodyPr>
          <a:lstStyle>
            <a:lvl1pPr>
              <a:buNone/>
              <a:defRPr sz="1100" baseline="0"/>
            </a:lvl1pPr>
          </a:lstStyle>
          <a:p>
            <a:pPr marL="342900" marR="0" lvl="0" indent="-342900" algn="l" rtl="0" eaLnBrk="1" fontAlgn="auto" latinLnBrk="0" hangingPunct="1">
              <a:lnSpc>
                <a:spcPct val="100000"/>
              </a:lnSpc>
              <a:spcBef>
                <a:spcPct val="20000"/>
              </a:spcBef>
              <a:spcAft>
                <a:spcPts val="0"/>
              </a:spcAft>
              <a:buClrTx/>
              <a:buSzTx/>
              <a:buFont typeface="Arial" pitchFamily="34" charset="0"/>
              <a:buNone/>
              <a:tabLst>
                <a:tab pos="860425" algn="ctr"/>
                <a:tab pos="2913063" algn="ctr"/>
                <a:tab pos="5486400" algn="ctr"/>
                <a:tab pos="7826375" algn="ctr"/>
              </a:tabLst>
              <a:defRPr/>
            </a:pPr>
            <a:r>
              <a:rPr kumimoji="0" lang="en-CA" sz="1100" i="1" u="none" strike="noStrike" kern="1200" cap="none" spc="0" normalizeH="0" baseline="0" noProof="0" dirty="0" smtClean="0">
                <a:ln>
                  <a:noFill/>
                </a:ln>
                <a:solidFill>
                  <a:schemeClr val="bg1"/>
                </a:solidFill>
                <a:effectLst/>
                <a:uLnTx/>
                <a:uFillTx/>
                <a:latin typeface="+mn-lt"/>
                <a:ea typeface="+mn-ea"/>
                <a:cs typeface="+mn-cs"/>
              </a:rPr>
              <a:t>		</a:t>
            </a:r>
            <a:r>
              <a:rPr kumimoji="0" lang="en-CA" sz="1100" b="1" u="none" strike="noStrike" kern="1200" cap="none" spc="0" normalizeH="0" baseline="0" noProof="0" dirty="0" smtClean="0">
                <a:ln>
                  <a:noFill/>
                </a:ln>
                <a:solidFill>
                  <a:schemeClr val="bg1"/>
                </a:solidFill>
                <a:effectLst/>
                <a:uLnTx/>
                <a:uFillTx/>
                <a:latin typeface="+mn-lt"/>
                <a:ea typeface="+mn-ea"/>
                <a:cs typeface="+mn-cs"/>
              </a:rPr>
              <a:t>Motivation</a:t>
            </a:r>
            <a:r>
              <a:rPr kumimoji="0" lang="en-CA"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1100" i="1" u="none" strike="noStrike" kern="1200" cap="none" spc="0" normalizeH="0" baseline="0" noProof="0" dirty="0" smtClean="0">
                <a:ln>
                  <a:noFill/>
                </a:ln>
                <a:solidFill>
                  <a:schemeClr val="bg1"/>
                </a:solidFill>
                <a:effectLst/>
                <a:uLnTx/>
                <a:uFillTx/>
                <a:latin typeface="+mn-lt"/>
                <a:ea typeface="+mn-ea"/>
                <a:cs typeface="+mn-cs"/>
              </a:rPr>
              <a:t>EHMs on Uniform-Random 3-SAT</a:t>
            </a:r>
            <a:r>
              <a:rPr kumimoji="0" lang="en-CA" sz="1100" b="0" i="1" u="none" strike="noStrike" kern="1200" cap="none" spc="0" normalizeH="0" baseline="0" noProof="0" dirty="0" smtClean="0">
                <a:ln>
                  <a:noFill/>
                </a:ln>
                <a:solidFill>
                  <a:schemeClr val="bg1"/>
                </a:solidFill>
                <a:effectLst/>
                <a:uLnTx/>
                <a:uFillTx/>
                <a:latin typeface="+mn-lt"/>
                <a:ea typeface="+mn-ea"/>
                <a:cs typeface="+mn-cs"/>
              </a:rPr>
              <a:t>	Beyond Uniform-Random</a:t>
            </a:r>
            <a:r>
              <a:rPr kumimoji="0" lang="en-CA" sz="1100" b="0" i="1" u="none" strike="noStrike" kern="1200" cap="none" spc="0" normalizeH="0" noProof="0" dirty="0" smtClean="0">
                <a:ln>
                  <a:noFill/>
                </a:ln>
                <a:solidFill>
                  <a:schemeClr val="bg1"/>
                </a:solidFill>
                <a:effectLst/>
                <a:uLnTx/>
                <a:uFillTx/>
                <a:latin typeface="+mn-lt"/>
                <a:ea typeface="+mn-ea"/>
                <a:cs typeface="+mn-cs"/>
              </a:rPr>
              <a:t> 3-SAT	Applications of EHMs</a:t>
            </a:r>
            <a:endParaRPr kumimoji="0" lang="en-CA" sz="11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79661284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KEVINLB@YOVCLLSFUVWXY5MJ" val="33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13924</TotalTime>
  <Words>2543</Words>
  <Application>Microsoft Office PowerPoint</Application>
  <PresentationFormat>On-screen Show (4:3)</PresentationFormat>
  <Paragraphs>688</Paragraphs>
  <Slides>65</Slides>
  <Notes>19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80" baseType="lpstr">
      <vt:lpstr>宋体</vt:lpstr>
      <vt:lpstr>Arial</vt:lpstr>
      <vt:lpstr>Calibri</vt:lpstr>
      <vt:lpstr>Cambria Math</vt:lpstr>
      <vt:lpstr>cmmi10</vt:lpstr>
      <vt:lpstr>cmr10</vt:lpstr>
      <vt:lpstr>cmsy10</vt:lpstr>
      <vt:lpstr>High Tower Text</vt:lpstr>
      <vt:lpstr>Symbol</vt:lpstr>
      <vt:lpstr>Times New Roman</vt:lpstr>
      <vt:lpstr>Verdana</vt:lpstr>
      <vt:lpstr>Wingdings</vt:lpstr>
      <vt:lpstr>Office Theme</vt:lpstr>
      <vt:lpstr>Acrobat Document</vt:lpstr>
      <vt:lpstr>Image</vt:lpstr>
      <vt:lpstr>Understanding the  Empirical Hardness of  NP-Complete Problems</vt:lpstr>
      <vt:lpstr>This Talk Suveys 15 Years of Work with/by Many Collaborators, notably:</vt:lpstr>
      <vt:lpstr>This Talk is a Bit Different from the Others</vt:lpstr>
      <vt:lpstr>…But, It Fits Right In</vt:lpstr>
      <vt:lpstr>Intractability</vt:lpstr>
      <vt:lpstr>Motivating Question</vt:lpstr>
      <vt:lpstr>Our Key Finding</vt:lpstr>
      <vt:lpstr>Phase Transitions for SAT</vt:lpstr>
      <vt:lpstr>Kcnfs Data</vt:lpstr>
      <vt:lpstr>Kcnfs Data</vt:lpstr>
      <vt:lpstr>Kcnfs Data</vt:lpstr>
      <vt:lpstr>Where We Stand</vt:lpstr>
      <vt:lpstr>Empirical Hardness Models: A Case Study on Characterizing SAT Solver  Performance On Uniform Random 3-SAT: Beyond the Clauses-to-Variables Ratio</vt:lpstr>
      <vt:lpstr>Empirical Hardness Models</vt:lpstr>
      <vt:lpstr>SAT Instance Features</vt:lpstr>
      <vt:lpstr>Variable Ratio Prediction (Kcnfs)</vt:lpstr>
      <vt:lpstr>Variable Ratio - UNSAT</vt:lpstr>
      <vt:lpstr>Variable Ratio - SAT</vt:lpstr>
      <vt:lpstr>Feature Importance – Variable Ratio</vt:lpstr>
      <vt:lpstr>Feature Importance – Variable Ratio</vt:lpstr>
      <vt:lpstr>Feature Importance – Variable Ratio</vt:lpstr>
      <vt:lpstr>Fixed Ratio Data</vt:lpstr>
      <vt:lpstr>Fixed Ratio Prediction (Kcnfs)</vt:lpstr>
      <vt:lpstr>Feature Importance – Fixed Ratio</vt:lpstr>
      <vt:lpstr>Feature Importance – Fixed Ratio</vt:lpstr>
      <vt:lpstr>Feature Importance – Fixed Ratio</vt:lpstr>
      <vt:lpstr>Empirical Performance of EHMs</vt:lpstr>
      <vt:lpstr>Hierarchical Hardness Models</vt:lpstr>
      <vt:lpstr>Empirical Performance of HHMs</vt:lpstr>
      <vt:lpstr>Predicting Satisfiability Status  (fixed-ratio 3-SAT)</vt:lpstr>
      <vt:lpstr>Can We Really Predict Satisfiability Status?</vt:lpstr>
      <vt:lpstr>A Simple Model Beats Random Guessing</vt:lpstr>
      <vt:lpstr>A Simple Model Beats Random Guessing</vt:lpstr>
      <vt:lpstr>Beyond Uniform-Random 3-SAT</vt:lpstr>
      <vt:lpstr>Beyond Uniform-Random 3-SAT</vt:lpstr>
      <vt:lpstr>Examples: EHMs for SAT</vt:lpstr>
      <vt:lpstr>Examples: EHMs for MIP</vt:lpstr>
      <vt:lpstr>Examples: EHMs for TSP</vt:lpstr>
      <vt:lpstr>Scaling with Number of Data Points</vt:lpstr>
      <vt:lpstr>Modeling Algorithm Families</vt:lpstr>
      <vt:lpstr>Previously Unseen Instances and Configurations</vt:lpstr>
      <vt:lpstr>Scaling with Number of Data Points</vt:lpstr>
      <vt:lpstr>Visualization of Performance in Joint Space</vt:lpstr>
      <vt:lpstr>Visualization of Performance in Joint Space</vt:lpstr>
      <vt:lpstr>APPLICATIONS of  Empirical Hardness Models</vt:lpstr>
      <vt:lpstr>Recent, enormous increases in compute power</vt:lpstr>
      <vt:lpstr>Deep Optimization</vt:lpstr>
      <vt:lpstr>Algorithm Configuration</vt:lpstr>
      <vt:lpstr>Sequential Model-Based Optimization (SMBO) [Mockus et al., '78]</vt:lpstr>
      <vt:lpstr>Visualizing Sequential Model-Based Optimization</vt:lpstr>
      <vt:lpstr>Visualizing Sequential Model-Based Optimization</vt:lpstr>
      <vt:lpstr>Sequential Model-based Algorithm Configuration (SMAC)</vt:lpstr>
      <vt:lpstr>Applications of Algorithm Configuration</vt:lpstr>
      <vt:lpstr>Is Algorithm Configuration Enough?</vt:lpstr>
      <vt:lpstr>Algorithm Selection</vt:lpstr>
      <vt:lpstr>Success of SATzilla</vt:lpstr>
      <vt:lpstr>Hydra: Automatic Portfolio Synthesis</vt:lpstr>
      <vt:lpstr>FCC’s “Incentive Auction”</vt:lpstr>
      <vt:lpstr>Thanks to all those who helped make this work possible!</vt:lpstr>
      <vt:lpstr>Building (&amp; Evaluating) a Feasibility Tester</vt:lpstr>
      <vt:lpstr>Feasibility Testing via MIP Encoding</vt:lpstr>
      <vt:lpstr>Feasibility Testing via SAT Encoding</vt:lpstr>
      <vt:lpstr>Best Configured Solver</vt:lpstr>
      <vt:lpstr>Performance of the Algorithm Portfolio</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CATS to SAT:  Modeling Empirical Hardness  to Understand and Solve  Hard Computational Problems</dc:title>
  <dc:creator>kevinlb</dc:creator>
  <cp:lastModifiedBy>Kevin Leyton-Brown</cp:lastModifiedBy>
  <cp:revision>502</cp:revision>
  <dcterms:created xsi:type="dcterms:W3CDTF">2008-06-02T05:45:00Z</dcterms:created>
  <dcterms:modified xsi:type="dcterms:W3CDTF">2016-08-25T18:47:23Z</dcterms:modified>
</cp:coreProperties>
</file>