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8" r:id="rId2"/>
    <p:sldId id="305" r:id="rId3"/>
    <p:sldId id="274" r:id="rId4"/>
    <p:sldId id="296" r:id="rId5"/>
    <p:sldId id="291" r:id="rId6"/>
    <p:sldId id="263" r:id="rId7"/>
    <p:sldId id="281" r:id="rId8"/>
    <p:sldId id="258" r:id="rId9"/>
    <p:sldId id="309" r:id="rId10"/>
    <p:sldId id="306" r:id="rId11"/>
    <p:sldId id="292" r:id="rId12"/>
    <p:sldId id="290" r:id="rId13"/>
    <p:sldId id="276" r:id="rId14"/>
    <p:sldId id="280" r:id="rId15"/>
    <p:sldId id="279" r:id="rId16"/>
    <p:sldId id="283" r:id="rId17"/>
    <p:sldId id="294" r:id="rId18"/>
    <p:sldId id="295" r:id="rId19"/>
    <p:sldId id="297" r:id="rId20"/>
    <p:sldId id="286" r:id="rId21"/>
    <p:sldId id="308" r:id="rId22"/>
    <p:sldId id="299" r:id="rId23"/>
    <p:sldId id="285" r:id="rId24"/>
    <p:sldId id="298" r:id="rId25"/>
    <p:sldId id="300" r:id="rId26"/>
    <p:sldId id="310" r:id="rId27"/>
    <p:sldId id="307" r:id="rId28"/>
    <p:sldId id="304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1" autoAdjust="0"/>
    <p:restoredTop sz="94629" autoAdjust="0"/>
  </p:normalViewPr>
  <p:slideViewPr>
    <p:cSldViewPr>
      <p:cViewPr varScale="1">
        <p:scale>
          <a:sx n="65" d="100"/>
          <a:sy n="65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184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97080291970802E-2"/>
          <c:y val="2.2162192346888918E-2"/>
          <c:w val="0.89294403892944041"/>
          <c:h val="0.83747725612281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0">
              <a:noFill/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278208"/>
        <c:axId val="265279744"/>
      </c:lineChart>
      <c:catAx>
        <c:axId val="265278208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crossAx val="265279744"/>
        <c:crosses val="autoZero"/>
        <c:auto val="1"/>
        <c:lblAlgn val="ctr"/>
        <c:lblOffset val="100"/>
        <c:tickMarkSkip val="1"/>
        <c:noMultiLvlLbl val="0"/>
      </c:catAx>
      <c:valAx>
        <c:axId val="265279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6527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845376"/>
        <c:axId val="265871744"/>
      </c:lineChart>
      <c:catAx>
        <c:axId val="265845376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crossAx val="265871744"/>
        <c:crosses val="autoZero"/>
        <c:auto val="1"/>
        <c:lblAlgn val="ctr"/>
        <c:lblOffset val="100"/>
        <c:noMultiLvlLbl val="0"/>
      </c:catAx>
      <c:valAx>
        <c:axId val="265871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6584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97080291970802E-2"/>
          <c:y val="2.2162192346888918E-2"/>
          <c:w val="0.89294403892944041"/>
          <c:h val="0.83747725612281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170112"/>
        <c:axId val="410171648"/>
      </c:lineChart>
      <c:catAx>
        <c:axId val="410170112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crossAx val="410171648"/>
        <c:crosses val="autoZero"/>
        <c:auto val="1"/>
        <c:lblAlgn val="ctr"/>
        <c:lblOffset val="100"/>
        <c:tickMarkSkip val="1"/>
        <c:noMultiLvlLbl val="0"/>
      </c:catAx>
      <c:valAx>
        <c:axId val="410171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1017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228224"/>
        <c:axId val="410229760"/>
      </c:lineChart>
      <c:catAx>
        <c:axId val="410228224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crossAx val="410229760"/>
        <c:crosses val="autoZero"/>
        <c:auto val="1"/>
        <c:lblAlgn val="ctr"/>
        <c:lblOffset val="100"/>
        <c:noMultiLvlLbl val="0"/>
      </c:catAx>
      <c:valAx>
        <c:axId val="4102297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1022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5FDC4-3D52-4592-B0E7-F62459EB91E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E8ECE-CEFF-489D-B293-89473362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0CAC2-DA58-4E2E-8E91-1FA8E16F044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E7B97-5489-4C9B-9A4F-C9BA89456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E7B97-5489-4C9B-9A4F-C9BA894562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E7B97-5489-4C9B-9A4F-C9BA894562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72D-287B-400F-A57B-7C969806913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0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0.png"/><Relationship Id="rId3" Type="http://schemas.openxmlformats.org/officeDocument/2006/relationships/chart" Target="../charts/chart2.xml"/><Relationship Id="rId7" Type="http://schemas.openxmlformats.org/officeDocument/2006/relationships/image" Target="../media/image55.png"/><Relationship Id="rId12" Type="http://schemas.openxmlformats.org/officeDocument/2006/relationships/image" Target="../media/image5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3.png"/><Relationship Id="rId5" Type="http://schemas.openxmlformats.org/officeDocument/2006/relationships/chart" Target="../charts/chart4.xml"/><Relationship Id="rId10" Type="http://schemas.openxmlformats.org/officeDocument/2006/relationships/image" Target="../media/image57.png"/><Relationship Id="rId4" Type="http://schemas.openxmlformats.org/officeDocument/2006/relationships/chart" Target="../charts/chart3.xml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image" Target="../media/image10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5.png"/><Relationship Id="rId42" Type="http://schemas.openxmlformats.org/officeDocument/2006/relationships/image" Target="../media/image14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12.gif"/><Relationship Id="rId41" Type="http://schemas.openxmlformats.org/officeDocument/2006/relationships/image" Target="../media/image13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2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68375"/>
            <a:ext cx="9067800" cy="1470025"/>
          </a:xfrm>
        </p:spPr>
        <p:txBody>
          <a:bodyPr/>
          <a:lstStyle/>
          <a:p>
            <a:r>
              <a:rPr lang="en-US" dirty="0" smtClean="0"/>
              <a:t>Dense Subset Sum May be the Hardest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 smtClean="0"/>
              <a:t>Joint work with Per Austrin, Petteri Kaski</a:t>
            </a:r>
            <a:r>
              <a:rPr lang="en-US" dirty="0"/>
              <a:t> </a:t>
            </a:r>
            <a:r>
              <a:rPr lang="en-US" dirty="0" smtClean="0"/>
              <a:t>and Mikko Koivisto.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2274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Jesper</a:t>
            </a:r>
            <a:r>
              <a:rPr lang="en-US" sz="2800" dirty="0" smtClean="0"/>
              <a:t> Nederlof</a:t>
            </a:r>
          </a:p>
          <a:p>
            <a:r>
              <a:rPr lang="en-US" sz="2800" i="1" dirty="0" smtClean="0"/>
              <a:t>Technical University Eindhoven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302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28194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Contribution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Further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Case Subset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915400" cy="137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Random instance of density d:</a:t>
                </a:r>
              </a:p>
              <a:p>
                <a:pPr lvl="1"/>
                <a:r>
                  <a:rPr lang="en-US" dirty="0" smtClean="0"/>
                  <a:t>All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are picked uniformly from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1,…,2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915400" cy="1371600"/>
              </a:xfrm>
              <a:blipFill rotWithShape="1">
                <a:blip r:embed="rId2"/>
                <a:stretch>
                  <a:fillRect l="-1504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3752224"/>
            <a:ext cx="861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04328" y="5410200"/>
                <a:ext cx="1762872" cy="65255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Breakthrough</a:t>
                </a:r>
                <a:r>
                  <a:rPr lang="en-US" b="1" dirty="0"/>
                  <a:t>: </a:t>
                </a:r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𝑶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𝟑𝟑𝟕</m:t>
                        </m:r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HJ10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28" y="5410200"/>
                <a:ext cx="1762872" cy="652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8480172" y="3295024"/>
            <a:ext cx="0" cy="137160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2414" y="26670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667000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&lt;.96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94372" y="2833359"/>
                <a:ext cx="1423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/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372" y="2833359"/>
                <a:ext cx="142385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91776" y="4742824"/>
            <a:ext cx="15552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chemeClr val="accent3"/>
                </a:solidFill>
              </a:rPr>
              <a:t>p</a:t>
            </a:r>
            <a:r>
              <a:rPr lang="en-US" sz="2800" dirty="0" smtClean="0">
                <a:solidFill>
                  <a:schemeClr val="accent3"/>
                </a:solidFill>
              </a:rPr>
              <a:t>oly time</a:t>
            </a:r>
          </a:p>
          <a:p>
            <a:pPr algn="r"/>
            <a:r>
              <a:rPr lang="en-US" sz="2800" dirty="0" smtClean="0">
                <a:solidFill>
                  <a:schemeClr val="accent3"/>
                </a:solidFill>
              </a:rPr>
              <a:t>(FP06</a:t>
            </a:r>
            <a:r>
              <a:rPr lang="en-US" sz="2800" dirty="0">
                <a:solidFill>
                  <a:schemeClr val="accent3"/>
                </a:solidFill>
              </a:rPr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316821" y="3295027"/>
            <a:ext cx="2121" cy="2115173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84214" y="3295024"/>
            <a:ext cx="0" cy="104837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 rot="5400000">
            <a:off x="5393271" y="1982696"/>
            <a:ext cx="1295400" cy="5444057"/>
          </a:xfrm>
          <a:prstGeom prst="rightBrace">
            <a:avLst>
              <a:gd name="adj1" fmla="val 53966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5400" y="4267200"/>
            <a:ext cx="2143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Fast in practice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reduce to </a:t>
            </a:r>
            <a:r>
              <a:rPr lang="en-US" sz="2400" dirty="0">
                <a:solidFill>
                  <a:schemeClr val="accent3"/>
                </a:solidFill>
              </a:rPr>
              <a:t>SVP (CJLOSS92)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2400" y="3581400"/>
            <a:ext cx="31665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" y="3195935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Can reduce</a:t>
            </a:r>
            <a:endParaRPr lang="en-US" sz="24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84815" y="5316196"/>
                <a:ext cx="2338204" cy="159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(2</m:t>
                          </m:r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0.5−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accent3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accent3"/>
                    </a:solidFill>
                  </a:rPr>
                  <a:t>(expect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err="1" smtClean="0">
                    <a:solidFill>
                      <a:schemeClr val="accent3"/>
                    </a:solidFill>
                  </a:rPr>
                  <a:t>solns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,</a:t>
                </a:r>
              </a:p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u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se ex. 3)</a:t>
                </a:r>
              </a:p>
              <a:p>
                <a:pPr algn="ctr"/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15" y="5316196"/>
                <a:ext cx="2338204" cy="1594667"/>
              </a:xfrm>
              <a:prstGeom prst="rect">
                <a:avLst/>
              </a:prstGeom>
              <a:blipFill rotWithShape="1">
                <a:blip r:embed="rId5"/>
                <a:stretch>
                  <a:fillRect l="-3385" r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3439272" y="3581400"/>
            <a:ext cx="5040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9800" y="3195935"/>
            <a:ext cx="243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Can reduce (IN96)</a:t>
            </a:r>
            <a:endParaRPr lang="en-US" sz="24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209800" y="6038272"/>
                <a:ext cx="24105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.291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BCJ11</a:t>
                </a:r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038272"/>
                <a:ext cx="241057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59" t="-10667" r="-25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25292" y="2660651"/>
            <a:ext cx="1226131" cy="2749548"/>
            <a:chOff x="3325292" y="2660651"/>
            <a:chExt cx="1226131" cy="2749548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3687551" y="3295026"/>
              <a:ext cx="2121" cy="2115173"/>
            </a:xfrm>
            <a:prstGeom prst="line">
              <a:avLst/>
            </a:prstGeom>
            <a:ln>
              <a:solidFill>
                <a:srgbClr val="FFFF66"/>
              </a:solidFill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429000" y="2667000"/>
              <a:ext cx="11224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25"/>
                  </a:solidFill>
                </a:rPr>
                <a:t>1.003</a:t>
              </a:r>
              <a:endParaRPr lang="en-US" sz="3200" dirty="0">
                <a:solidFill>
                  <a:srgbClr val="FFFF25"/>
                </a:solidFill>
              </a:endParaRPr>
            </a:p>
          </p:txBody>
        </p:sp>
        <p:cxnSp>
          <p:nvCxnSpPr>
            <p:cNvPr id="64" name="Elbow Connector 63"/>
            <p:cNvCxnSpPr>
              <a:stCxn id="9" idx="0"/>
            </p:cNvCxnSpPr>
            <p:nvPr/>
          </p:nvCxnSpPr>
          <p:spPr>
            <a:xfrm rot="5400000" flipH="1" flipV="1">
              <a:off x="3491446" y="2494497"/>
              <a:ext cx="12700" cy="345008"/>
            </a:xfrm>
            <a:prstGeom prst="bentConnector4">
              <a:avLst>
                <a:gd name="adj1" fmla="val 3353685"/>
                <a:gd name="adj2" fmla="val 100490"/>
              </a:avLst>
            </a:prstGeom>
            <a:ln w="66675">
              <a:solidFill>
                <a:srgbClr val="FFFF25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5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2202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,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</m:oMath>
                </a14:m>
                <a:r>
                  <a:rPr lang="en-US" b="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r>
                  <a:rPr lang="en-US" i="1" dirty="0"/>
                  <a:t>Density</a:t>
                </a:r>
                <a:r>
                  <a:rPr lang="en-US" dirty="0"/>
                  <a:t> d: </a:t>
                </a:r>
                <a:r>
                  <a:rPr lang="en-US" dirty="0" smtClean="0"/>
                  <a:t>max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is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:=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lg</m:t>
                        </m:r>
                      </m:fNam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func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b="0" dirty="0" smtClean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 (B50/60’s)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 and poly space (LN10)</a:t>
                </a: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OpenQ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under SETH?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) time (HS74) </a:t>
                </a: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OpenQ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.5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)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) space (SS81)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OpenQ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 and poly space?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Can reduce d&lt;1 to d=1 (take </a:t>
                </a:r>
                <a:r>
                  <a:rPr lang="en-US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ints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mod random 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Not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or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time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unless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ETH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fails</m:t>
                    </m:r>
                  </m:oMath>
                </a14:m>
                <a:endParaRPr lang="en-US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</a:endParaRPr>
              </a:p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220200" cy="5486400"/>
              </a:xfrm>
              <a:blipFill rotWithShape="1">
                <a:blip r:embed="rId3"/>
                <a:stretch>
                  <a:fillRect l="-1322" t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52255"/>
              </p:ext>
            </p:extLst>
          </p:nvPr>
        </p:nvGraphicFramePr>
        <p:xfrm>
          <a:off x="4038600" y="240809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408096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Worst Case Subset Sum*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82887" y="0"/>
            <a:ext cx="33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*allowing Monte Carlo algorithms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45000" y="2712896"/>
            <a:ext cx="4822799" cy="1363804"/>
            <a:chOff x="4245000" y="2712896"/>
            <a:chExt cx="4822799" cy="1363804"/>
          </a:xfrm>
        </p:grpSpPr>
        <p:sp>
          <p:nvSpPr>
            <p:cNvPr id="15" name="Rectangular Callout 14"/>
            <p:cNvSpPr/>
            <p:nvPr/>
          </p:nvSpPr>
          <p:spPr>
            <a:xfrm>
              <a:off x="4245000" y="2712896"/>
              <a:ext cx="4822799" cy="1363804"/>
            </a:xfrm>
            <a:custGeom>
              <a:avLst/>
              <a:gdLst>
                <a:gd name="connsiteX0" fmla="*/ 0 w 3581400"/>
                <a:gd name="connsiteY0" fmla="*/ 0 h 780472"/>
                <a:gd name="connsiteX1" fmla="*/ 596900 w 3581400"/>
                <a:gd name="connsiteY1" fmla="*/ 0 h 780472"/>
                <a:gd name="connsiteX2" fmla="*/ 596900 w 3581400"/>
                <a:gd name="connsiteY2" fmla="*/ 0 h 780472"/>
                <a:gd name="connsiteX3" fmla="*/ 1492250 w 3581400"/>
                <a:gd name="connsiteY3" fmla="*/ 0 h 780472"/>
                <a:gd name="connsiteX4" fmla="*/ 3581400 w 3581400"/>
                <a:gd name="connsiteY4" fmla="*/ 0 h 780472"/>
                <a:gd name="connsiteX5" fmla="*/ 3581400 w 3581400"/>
                <a:gd name="connsiteY5" fmla="*/ 455275 h 780472"/>
                <a:gd name="connsiteX6" fmla="*/ 3581400 w 3581400"/>
                <a:gd name="connsiteY6" fmla="*/ 455275 h 780472"/>
                <a:gd name="connsiteX7" fmla="*/ 3581400 w 3581400"/>
                <a:gd name="connsiteY7" fmla="*/ 650393 h 780472"/>
                <a:gd name="connsiteX8" fmla="*/ 3581400 w 3581400"/>
                <a:gd name="connsiteY8" fmla="*/ 780472 h 780472"/>
                <a:gd name="connsiteX9" fmla="*/ 1492250 w 3581400"/>
                <a:gd name="connsiteY9" fmla="*/ 780472 h 780472"/>
                <a:gd name="connsiteX10" fmla="*/ 596900 w 3581400"/>
                <a:gd name="connsiteY10" fmla="*/ 780472 h 780472"/>
                <a:gd name="connsiteX11" fmla="*/ 596900 w 3581400"/>
                <a:gd name="connsiteY11" fmla="*/ 780472 h 780472"/>
                <a:gd name="connsiteX12" fmla="*/ 0 w 3581400"/>
                <a:gd name="connsiteY12" fmla="*/ 780472 h 780472"/>
                <a:gd name="connsiteX13" fmla="*/ 0 w 3581400"/>
                <a:gd name="connsiteY13" fmla="*/ 650393 h 780472"/>
                <a:gd name="connsiteX14" fmla="*/ -1108049 w 3581400"/>
                <a:gd name="connsiteY14" fmla="*/ 516079 h 780472"/>
                <a:gd name="connsiteX15" fmla="*/ 0 w 3581400"/>
                <a:gd name="connsiteY15" fmla="*/ 455275 h 780472"/>
                <a:gd name="connsiteX16" fmla="*/ 0 w 3581400"/>
                <a:gd name="connsiteY16" fmla="*/ 0 h 780472"/>
                <a:gd name="connsiteX0" fmla="*/ 1108049 w 4689449"/>
                <a:gd name="connsiteY0" fmla="*/ 0 h 780472"/>
                <a:gd name="connsiteX1" fmla="*/ 1704949 w 4689449"/>
                <a:gd name="connsiteY1" fmla="*/ 0 h 780472"/>
                <a:gd name="connsiteX2" fmla="*/ 1704949 w 4689449"/>
                <a:gd name="connsiteY2" fmla="*/ 0 h 780472"/>
                <a:gd name="connsiteX3" fmla="*/ 2600299 w 4689449"/>
                <a:gd name="connsiteY3" fmla="*/ 0 h 780472"/>
                <a:gd name="connsiteX4" fmla="*/ 4689449 w 4689449"/>
                <a:gd name="connsiteY4" fmla="*/ 0 h 780472"/>
                <a:gd name="connsiteX5" fmla="*/ 4689449 w 4689449"/>
                <a:gd name="connsiteY5" fmla="*/ 455275 h 780472"/>
                <a:gd name="connsiteX6" fmla="*/ 4689449 w 4689449"/>
                <a:gd name="connsiteY6" fmla="*/ 455275 h 780472"/>
                <a:gd name="connsiteX7" fmla="*/ 4689449 w 4689449"/>
                <a:gd name="connsiteY7" fmla="*/ 650393 h 780472"/>
                <a:gd name="connsiteX8" fmla="*/ 4689449 w 4689449"/>
                <a:gd name="connsiteY8" fmla="*/ 780472 h 780472"/>
                <a:gd name="connsiteX9" fmla="*/ 2600299 w 4689449"/>
                <a:gd name="connsiteY9" fmla="*/ 780472 h 780472"/>
                <a:gd name="connsiteX10" fmla="*/ 1704949 w 4689449"/>
                <a:gd name="connsiteY10" fmla="*/ 780472 h 780472"/>
                <a:gd name="connsiteX11" fmla="*/ 1704949 w 4689449"/>
                <a:gd name="connsiteY11" fmla="*/ 780472 h 780472"/>
                <a:gd name="connsiteX12" fmla="*/ 1108049 w 4689449"/>
                <a:gd name="connsiteY12" fmla="*/ 780472 h 780472"/>
                <a:gd name="connsiteX13" fmla="*/ 1108049 w 4689449"/>
                <a:gd name="connsiteY13" fmla="*/ 650393 h 780472"/>
                <a:gd name="connsiteX14" fmla="*/ 0 w 4689449"/>
                <a:gd name="connsiteY14" fmla="*/ 516079 h 780472"/>
                <a:gd name="connsiteX15" fmla="*/ 1108049 w 4689449"/>
                <a:gd name="connsiteY15" fmla="*/ 264775 h 780472"/>
                <a:gd name="connsiteX16" fmla="*/ 1108049 w 4689449"/>
                <a:gd name="connsiteY16" fmla="*/ 0 h 780472"/>
                <a:gd name="connsiteX0" fmla="*/ 1308074 w 4889474"/>
                <a:gd name="connsiteY0" fmla="*/ 0 h 1554304"/>
                <a:gd name="connsiteX1" fmla="*/ 1904974 w 4889474"/>
                <a:gd name="connsiteY1" fmla="*/ 0 h 1554304"/>
                <a:gd name="connsiteX2" fmla="*/ 1904974 w 4889474"/>
                <a:gd name="connsiteY2" fmla="*/ 0 h 1554304"/>
                <a:gd name="connsiteX3" fmla="*/ 2800324 w 4889474"/>
                <a:gd name="connsiteY3" fmla="*/ 0 h 1554304"/>
                <a:gd name="connsiteX4" fmla="*/ 4889474 w 4889474"/>
                <a:gd name="connsiteY4" fmla="*/ 0 h 1554304"/>
                <a:gd name="connsiteX5" fmla="*/ 4889474 w 4889474"/>
                <a:gd name="connsiteY5" fmla="*/ 455275 h 1554304"/>
                <a:gd name="connsiteX6" fmla="*/ 4889474 w 4889474"/>
                <a:gd name="connsiteY6" fmla="*/ 455275 h 1554304"/>
                <a:gd name="connsiteX7" fmla="*/ 4889474 w 4889474"/>
                <a:gd name="connsiteY7" fmla="*/ 650393 h 1554304"/>
                <a:gd name="connsiteX8" fmla="*/ 4889474 w 4889474"/>
                <a:gd name="connsiteY8" fmla="*/ 780472 h 1554304"/>
                <a:gd name="connsiteX9" fmla="*/ 2800324 w 4889474"/>
                <a:gd name="connsiteY9" fmla="*/ 780472 h 1554304"/>
                <a:gd name="connsiteX10" fmla="*/ 1904974 w 4889474"/>
                <a:gd name="connsiteY10" fmla="*/ 780472 h 1554304"/>
                <a:gd name="connsiteX11" fmla="*/ 1904974 w 4889474"/>
                <a:gd name="connsiteY11" fmla="*/ 780472 h 1554304"/>
                <a:gd name="connsiteX12" fmla="*/ 1308074 w 4889474"/>
                <a:gd name="connsiteY12" fmla="*/ 780472 h 1554304"/>
                <a:gd name="connsiteX13" fmla="*/ 1308074 w 4889474"/>
                <a:gd name="connsiteY13" fmla="*/ 650393 h 1554304"/>
                <a:gd name="connsiteX14" fmla="*/ 0 w 4889474"/>
                <a:gd name="connsiteY14" fmla="*/ 1554304 h 1554304"/>
                <a:gd name="connsiteX15" fmla="*/ 1308074 w 4889474"/>
                <a:gd name="connsiteY15" fmla="*/ 264775 h 1554304"/>
                <a:gd name="connsiteX16" fmla="*/ 1308074 w 4889474"/>
                <a:gd name="connsiteY16" fmla="*/ 0 h 1554304"/>
                <a:gd name="connsiteX0" fmla="*/ 1308074 w 4889474"/>
                <a:gd name="connsiteY0" fmla="*/ 0 h 1554304"/>
                <a:gd name="connsiteX1" fmla="*/ 1904974 w 4889474"/>
                <a:gd name="connsiteY1" fmla="*/ 0 h 1554304"/>
                <a:gd name="connsiteX2" fmla="*/ 1904974 w 4889474"/>
                <a:gd name="connsiteY2" fmla="*/ 0 h 1554304"/>
                <a:gd name="connsiteX3" fmla="*/ 2800324 w 4889474"/>
                <a:gd name="connsiteY3" fmla="*/ 0 h 1554304"/>
                <a:gd name="connsiteX4" fmla="*/ 4889474 w 4889474"/>
                <a:gd name="connsiteY4" fmla="*/ 0 h 1554304"/>
                <a:gd name="connsiteX5" fmla="*/ 4889474 w 4889474"/>
                <a:gd name="connsiteY5" fmla="*/ 455275 h 1554304"/>
                <a:gd name="connsiteX6" fmla="*/ 4889474 w 4889474"/>
                <a:gd name="connsiteY6" fmla="*/ 455275 h 1554304"/>
                <a:gd name="connsiteX7" fmla="*/ 4889474 w 4889474"/>
                <a:gd name="connsiteY7" fmla="*/ 650393 h 1554304"/>
                <a:gd name="connsiteX8" fmla="*/ 4889474 w 4889474"/>
                <a:gd name="connsiteY8" fmla="*/ 780472 h 1554304"/>
                <a:gd name="connsiteX9" fmla="*/ 2800324 w 4889474"/>
                <a:gd name="connsiteY9" fmla="*/ 780472 h 1554304"/>
                <a:gd name="connsiteX10" fmla="*/ 1904974 w 4889474"/>
                <a:gd name="connsiteY10" fmla="*/ 780472 h 1554304"/>
                <a:gd name="connsiteX11" fmla="*/ 1904974 w 4889474"/>
                <a:gd name="connsiteY11" fmla="*/ 780472 h 1554304"/>
                <a:gd name="connsiteX12" fmla="*/ 1308074 w 4889474"/>
                <a:gd name="connsiteY12" fmla="*/ 780472 h 1554304"/>
                <a:gd name="connsiteX13" fmla="*/ 1308074 w 4889474"/>
                <a:gd name="connsiteY13" fmla="*/ 650393 h 1554304"/>
                <a:gd name="connsiteX14" fmla="*/ 0 w 4889474"/>
                <a:gd name="connsiteY14" fmla="*/ 1554304 h 1554304"/>
                <a:gd name="connsiteX15" fmla="*/ 1308074 w 4889474"/>
                <a:gd name="connsiteY15" fmla="*/ 417175 h 1554304"/>
                <a:gd name="connsiteX16" fmla="*/ 1308074 w 4889474"/>
                <a:gd name="connsiteY16" fmla="*/ 0 h 1554304"/>
                <a:gd name="connsiteX0" fmla="*/ 1241399 w 4822799"/>
                <a:gd name="connsiteY0" fmla="*/ 0 h 1363804"/>
                <a:gd name="connsiteX1" fmla="*/ 1838299 w 4822799"/>
                <a:gd name="connsiteY1" fmla="*/ 0 h 1363804"/>
                <a:gd name="connsiteX2" fmla="*/ 1838299 w 4822799"/>
                <a:gd name="connsiteY2" fmla="*/ 0 h 1363804"/>
                <a:gd name="connsiteX3" fmla="*/ 2733649 w 4822799"/>
                <a:gd name="connsiteY3" fmla="*/ 0 h 1363804"/>
                <a:gd name="connsiteX4" fmla="*/ 4822799 w 4822799"/>
                <a:gd name="connsiteY4" fmla="*/ 0 h 1363804"/>
                <a:gd name="connsiteX5" fmla="*/ 4822799 w 4822799"/>
                <a:gd name="connsiteY5" fmla="*/ 455275 h 1363804"/>
                <a:gd name="connsiteX6" fmla="*/ 4822799 w 4822799"/>
                <a:gd name="connsiteY6" fmla="*/ 455275 h 1363804"/>
                <a:gd name="connsiteX7" fmla="*/ 4822799 w 4822799"/>
                <a:gd name="connsiteY7" fmla="*/ 650393 h 1363804"/>
                <a:gd name="connsiteX8" fmla="*/ 4822799 w 4822799"/>
                <a:gd name="connsiteY8" fmla="*/ 780472 h 1363804"/>
                <a:gd name="connsiteX9" fmla="*/ 2733649 w 4822799"/>
                <a:gd name="connsiteY9" fmla="*/ 780472 h 1363804"/>
                <a:gd name="connsiteX10" fmla="*/ 1838299 w 4822799"/>
                <a:gd name="connsiteY10" fmla="*/ 780472 h 1363804"/>
                <a:gd name="connsiteX11" fmla="*/ 1838299 w 4822799"/>
                <a:gd name="connsiteY11" fmla="*/ 780472 h 1363804"/>
                <a:gd name="connsiteX12" fmla="*/ 1241399 w 4822799"/>
                <a:gd name="connsiteY12" fmla="*/ 780472 h 1363804"/>
                <a:gd name="connsiteX13" fmla="*/ 1241399 w 4822799"/>
                <a:gd name="connsiteY13" fmla="*/ 650393 h 1363804"/>
                <a:gd name="connsiteX14" fmla="*/ 0 w 4822799"/>
                <a:gd name="connsiteY14" fmla="*/ 1363804 h 1363804"/>
                <a:gd name="connsiteX15" fmla="*/ 1241399 w 4822799"/>
                <a:gd name="connsiteY15" fmla="*/ 417175 h 1363804"/>
                <a:gd name="connsiteX16" fmla="*/ 1241399 w 4822799"/>
                <a:gd name="connsiteY16" fmla="*/ 0 h 136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2799" h="1363804">
                  <a:moveTo>
                    <a:pt x="1241399" y="0"/>
                  </a:moveTo>
                  <a:lnTo>
                    <a:pt x="1838299" y="0"/>
                  </a:lnTo>
                  <a:lnTo>
                    <a:pt x="1838299" y="0"/>
                  </a:lnTo>
                  <a:lnTo>
                    <a:pt x="2733649" y="0"/>
                  </a:lnTo>
                  <a:lnTo>
                    <a:pt x="4822799" y="0"/>
                  </a:lnTo>
                  <a:lnTo>
                    <a:pt x="4822799" y="455275"/>
                  </a:lnTo>
                  <a:lnTo>
                    <a:pt x="4822799" y="455275"/>
                  </a:lnTo>
                  <a:lnTo>
                    <a:pt x="4822799" y="650393"/>
                  </a:lnTo>
                  <a:lnTo>
                    <a:pt x="4822799" y="780472"/>
                  </a:lnTo>
                  <a:lnTo>
                    <a:pt x="2733649" y="780472"/>
                  </a:lnTo>
                  <a:lnTo>
                    <a:pt x="1838299" y="780472"/>
                  </a:lnTo>
                  <a:lnTo>
                    <a:pt x="1838299" y="780472"/>
                  </a:lnTo>
                  <a:lnTo>
                    <a:pt x="1241399" y="780472"/>
                  </a:lnTo>
                  <a:lnTo>
                    <a:pt x="1241399" y="650393"/>
                  </a:lnTo>
                  <a:lnTo>
                    <a:pt x="0" y="1363804"/>
                  </a:lnTo>
                  <a:lnTo>
                    <a:pt x="1241399" y="417175"/>
                  </a:lnTo>
                  <a:lnTo>
                    <a:pt x="1241399" y="0"/>
                  </a:lnTo>
                  <a:close/>
                </a:path>
              </a:pathLst>
            </a:custGeom>
            <a:solidFill>
              <a:srgbClr val="FFFF66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ular Callout 12"/>
                <p:cNvSpPr/>
                <p:nvPr/>
              </p:nvSpPr>
              <p:spPr>
                <a:xfrm>
                  <a:off x="5181600" y="2712896"/>
                  <a:ext cx="3876675" cy="780472"/>
                </a:xfrm>
                <a:prstGeom prst="wedgeRectCallout">
                  <a:avLst>
                    <a:gd name="adj1" fmla="val -24822"/>
                    <a:gd name="adj2" fmla="val 45414"/>
                  </a:avLst>
                </a:prstGeom>
                <a:solidFill>
                  <a:srgbClr val="FFFF66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Can reduce d&lt;1.003 to d=1.003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.4999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/>
                    <a:t> time.</a:t>
                  </a:r>
                </a:p>
              </p:txBody>
            </p:sp>
          </mc:Choice>
          <mc:Fallback xmlns="">
            <p:sp>
              <p:nvSpPr>
                <p:cNvPr id="13" name="Rectangular Callout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2712896"/>
                  <a:ext cx="3876675" cy="780472"/>
                </a:xfrm>
                <a:prstGeom prst="wedgeRectCallout">
                  <a:avLst>
                    <a:gd name="adj1" fmla="val -24822"/>
                    <a:gd name="adj2" fmla="val 45414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181600" y="3581400"/>
            <a:ext cx="3886200" cy="1219200"/>
            <a:chOff x="5486400" y="3581400"/>
            <a:chExt cx="3581400" cy="1219200"/>
          </a:xfrm>
        </p:grpSpPr>
        <p:sp>
          <p:nvSpPr>
            <p:cNvPr id="17" name="Rectangular Callout 16"/>
            <p:cNvSpPr/>
            <p:nvPr/>
          </p:nvSpPr>
          <p:spPr>
            <a:xfrm>
              <a:off x="5486400" y="3581400"/>
              <a:ext cx="3581400" cy="1219200"/>
            </a:xfrm>
            <a:prstGeom prst="wedgeRectCallout">
              <a:avLst>
                <a:gd name="adj1" fmla="val -65957"/>
                <a:gd name="adj2" fmla="val -2877"/>
              </a:avLst>
            </a:prstGeom>
            <a:solidFill>
              <a:srgbClr val="FFFF66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ular Callout 13"/>
                <p:cNvSpPr/>
                <p:nvPr/>
              </p:nvSpPr>
              <p:spPr>
                <a:xfrm>
                  <a:off x="5486400" y="3581400"/>
                  <a:ext cx="3581400" cy="1219200"/>
                </a:xfrm>
                <a:prstGeom prst="wedgeRectCallout">
                  <a:avLst>
                    <a:gd name="adj1" fmla="val -33864"/>
                    <a:gd name="adj2" fmla="val 64386"/>
                  </a:avLst>
                </a:prstGeom>
                <a:solidFill>
                  <a:srgbClr val="FFFF66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Any instance either in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.49991</m:t>
                              </m:r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time 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.999</m:t>
                              </m:r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and poly space 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ular Callout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3581400"/>
                  <a:ext cx="3581400" cy="1219200"/>
                </a:xfrm>
                <a:prstGeom prst="wedgeRectCallout">
                  <a:avLst>
                    <a:gd name="adj1" fmla="val -33864"/>
                    <a:gd name="adj2" fmla="val 64386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1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915400" cy="4525963"/>
              </a:xfrm>
            </p:spPr>
            <p:txBody>
              <a:bodyPr/>
              <a:lstStyle/>
              <a:p>
                <a:r>
                  <a:rPr lang="en-US" dirty="0" smtClean="0"/>
                  <a:t>We study two parameters</a:t>
                </a:r>
              </a:p>
              <a:p>
                <a:pPr lvl="1"/>
                <a:r>
                  <a:rPr lang="en-US" dirty="0" smtClean="0"/>
                  <a:t>The maximum bin size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AKKN, STACS15: Subset Sum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.3399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2"/>
                <a:r>
                  <a:rPr lang="en-US" dirty="0" smtClean="0"/>
                  <a:t>WHP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1 </m:t>
                    </m:r>
                  </m:oMath>
                </a14:m>
                <a:r>
                  <a:rPr lang="en-US" dirty="0" smtClean="0"/>
                  <a:t> in random density 1 instance</a:t>
                </a:r>
              </a:p>
              <a:p>
                <a:pPr lvl="1"/>
                <a:r>
                  <a:rPr lang="en-US" dirty="0" smtClean="0"/>
                  <a:t>The number of distinct sums</a:t>
                </a:r>
                <a:br>
                  <a:rPr lang="en-US" dirty="0" smtClean="0"/>
                </a:br>
                <a:r>
                  <a:rPr lang="en-US" dirty="0" smtClean="0"/>
                  <a:t>    |w(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)|=|</m:t>
                    </m:r>
                    <m:r>
                      <m:rPr>
                        <m:lit/>
                      </m:rPr>
                      <a:rPr lang="en-US" b="0" i="0" smtClean="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m:rPr>
                        <m:lit/>
                      </m:rPr>
                      <a:rPr lang="en-US" b="0" i="0" smtClean="0">
                        <a:latin typeface="Cambria Math"/>
                      </a:rPr>
                      <m:t>}</m:t>
                    </m:r>
                    <m:r>
                      <a:rPr lang="en-US" b="0" i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/>
                  <a:t>WHP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m:rPr>
                        <m:nor/>
                      </m:rPr>
                      <a:rPr lang="en-US" dirty="0"/>
                      <m:t>w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>
                        <a:latin typeface="Cambria Math"/>
                      </a:rPr>
                      <m:t>)|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in random density 1 </a:t>
                </a:r>
                <a:r>
                  <a:rPr lang="en-US" dirty="0" smtClean="0"/>
                  <a:t>instance</a:t>
                </a:r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Can always reduce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≈</m:t>
                    </m:r>
                  </m:oMath>
                </a14:m>
                <a:r>
                  <a:rPr lang="en-US" dirty="0"/>
                  <a:t>|w(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)|</m:t>
                    </m:r>
                  </m:oMath>
                </a14:m>
                <a:r>
                  <a:rPr lang="en-US" dirty="0" smtClean="0"/>
                  <a:t> by reducing mod p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915400" cy="4525963"/>
              </a:xfrm>
              <a:blipFill rotWithShape="1">
                <a:blip r:embed="rId2"/>
                <a:stretch>
                  <a:fillRect l="-1573" t="-17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2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888800"/>
                  </p:ext>
                </p:extLst>
              </p:nvPr>
            </p:nvGraphicFramePr>
            <p:xfrm>
              <a:off x="304800" y="25400"/>
              <a:ext cx="8763000" cy="678180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358900"/>
                    <a:gridCol w="965799"/>
                    <a:gridCol w="1485301"/>
                    <a:gridCol w="1676400"/>
                    <a:gridCol w="3276600"/>
                  </a:tblGrid>
                  <a:tr h="32698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)|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Density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Histogram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110605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0 0 0 0 0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+mn-lt"/>
                            </a:rPr>
                            <a:t>?! </a:t>
                          </a:r>
                          <a:r>
                            <a:rPr lang="en-US" b="0" i="0" baseline="0" dirty="0" smtClean="0">
                              <a:latin typeface="+mn-lt"/>
                            </a:rPr>
                            <a:t>-&gt;  say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6341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1 2 4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8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16 32 64 128 256 512 1024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2048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11/</a:t>
                          </a:r>
                          <a:r>
                            <a:rPr lang="en-US" dirty="0" err="1" smtClean="0"/>
                            <a:t>lg</a:t>
                          </a:r>
                          <a:r>
                            <a:rPr lang="en-US" dirty="0" smtClean="0"/>
                            <a:t>(1024)=1.1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4478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1 2 3 4 5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  <a:ea typeface="Cambria Math"/>
                                      </a:rPr>
                                      <m:t>lg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⁡(5)</m:t>
                                    </m:r>
                                  </m:den>
                                </m:f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2.32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057400">
                    <a:tc>
                      <a:txBody>
                        <a:bodyPr/>
                        <a:lstStyle/>
                        <a:p>
                          <a:r>
                            <a:rPr lang="nl-NL" sz="1800" dirty="0" smtClean="0">
                              <a:solidFill>
                                <a:schemeClr val="tx1"/>
                              </a:solidFill>
                            </a:rPr>
                            <a:t>3 20 58 90 267 493 869 961</a:t>
                          </a:r>
                        </a:p>
                        <a:p>
                          <a:r>
                            <a:rPr lang="nl-NL" sz="1800" dirty="0" smtClean="0">
                              <a:solidFill>
                                <a:schemeClr val="tx1"/>
                              </a:solidFill>
                            </a:rPr>
                            <a:t>1000 1153 1246 1598 1766 1922</a:t>
                          </a:r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7005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lg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⁡(1922)</m:t>
                                  </m:r>
                                </m:den>
                              </m:f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1.28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888800"/>
                  </p:ext>
                </p:extLst>
              </p:nvPr>
            </p:nvGraphicFramePr>
            <p:xfrm>
              <a:off x="304800" y="25400"/>
              <a:ext cx="8763000" cy="678180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358900"/>
                    <a:gridCol w="965799"/>
                    <a:gridCol w="1485301"/>
                    <a:gridCol w="1676400"/>
                    <a:gridCol w="3276600"/>
                  </a:tblGrid>
                  <a:tr h="536385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1139" t="-10227" r="-668987" b="-116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6148" t="-10227" r="-333197" b="-116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Density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Histogram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110605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0 0 0 0 0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7273" t="-53297" r="-195636" b="-46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6341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1 2 4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8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16 32 64 128 256 512 1024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2048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11/</a:t>
                          </a:r>
                          <a:r>
                            <a:rPr lang="en-US" dirty="0" err="1" smtClean="0"/>
                            <a:t>lg</a:t>
                          </a:r>
                          <a:r>
                            <a:rPr lang="en-US" dirty="0" smtClean="0"/>
                            <a:t>(1024)=1.1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4478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1 2 3 4 5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7273" t="-230802" r="-195636" b="-142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057400">
                    <a:tc>
                      <a:txBody>
                        <a:bodyPr/>
                        <a:lstStyle/>
                        <a:p>
                          <a:r>
                            <a:rPr lang="nl-NL" sz="1800" dirty="0" smtClean="0">
                              <a:solidFill>
                                <a:schemeClr val="tx1"/>
                              </a:solidFill>
                            </a:rPr>
                            <a:t>3 20 58 90 267 493 869 961</a:t>
                          </a:r>
                        </a:p>
                        <a:p>
                          <a:r>
                            <a:rPr lang="nl-NL" sz="1800" dirty="0" smtClean="0">
                              <a:solidFill>
                                <a:schemeClr val="tx1"/>
                              </a:solidFill>
                            </a:rPr>
                            <a:t>1000 1153 1246 1598 1766 1922</a:t>
                          </a:r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7005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7273" t="-231953" r="-195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69" y="575481"/>
            <a:ext cx="3882831" cy="62478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71697" y="4800600"/>
            <a:ext cx="530031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82784" y="4667656"/>
            <a:ext cx="7620000" cy="851803"/>
          </a:xfrm>
          <a:custGeom>
            <a:avLst/>
            <a:gdLst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91400 w 7391400"/>
              <a:gd name="connsiteY2" fmla="*/ 1313873 h 1313873"/>
              <a:gd name="connsiteX3" fmla="*/ 0 w 7391400"/>
              <a:gd name="connsiteY3" fmla="*/ 1313873 h 1313873"/>
              <a:gd name="connsiteX4" fmla="*/ 0 w 7391400"/>
              <a:gd name="connsiteY4" fmla="*/ 0 h 1313873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7654 w 7391400"/>
              <a:gd name="connsiteY2" fmla="*/ 1323110 h 1323110"/>
              <a:gd name="connsiteX3" fmla="*/ 0 w 7391400"/>
              <a:gd name="connsiteY3" fmla="*/ 1313873 h 1323110"/>
              <a:gd name="connsiteX4" fmla="*/ 0 w 7391400"/>
              <a:gd name="connsiteY4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467927 w 7391400"/>
              <a:gd name="connsiteY2" fmla="*/ 1085274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52290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5345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144655 w 7391400"/>
              <a:gd name="connsiteY2" fmla="*/ 845128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919019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1187378 w 7391400"/>
              <a:gd name="connsiteY3" fmla="*/ 718224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71014 w 7391400"/>
              <a:gd name="connsiteY4" fmla="*/ 1307917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89687 w 7391400"/>
              <a:gd name="connsiteY4" fmla="*/ 1292724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23112"/>
              <a:gd name="connsiteX1" fmla="*/ 7391400 w 7391400"/>
              <a:gd name="connsiteY1" fmla="*/ 0 h 1323112"/>
              <a:gd name="connsiteX2" fmla="*/ 7389091 w 7391400"/>
              <a:gd name="connsiteY2" fmla="*/ 891310 h 1323112"/>
              <a:gd name="connsiteX3" fmla="*/ 1187378 w 7391400"/>
              <a:gd name="connsiteY3" fmla="*/ 718224 h 1323112"/>
              <a:gd name="connsiteX4" fmla="*/ 1208360 w 7391400"/>
              <a:gd name="connsiteY4" fmla="*/ 1323112 h 1323112"/>
              <a:gd name="connsiteX5" fmla="*/ 0 w 7391400"/>
              <a:gd name="connsiteY5" fmla="*/ 1313873 h 1323112"/>
              <a:gd name="connsiteX6" fmla="*/ 0 w 7391400"/>
              <a:gd name="connsiteY6" fmla="*/ 0 h 1323112"/>
              <a:gd name="connsiteX0" fmla="*/ 0 w 7391400"/>
              <a:gd name="connsiteY0" fmla="*/ 0 h 1323112"/>
              <a:gd name="connsiteX1" fmla="*/ 7391400 w 7391400"/>
              <a:gd name="connsiteY1" fmla="*/ 0 h 1323112"/>
              <a:gd name="connsiteX2" fmla="*/ 7389091 w 7391400"/>
              <a:gd name="connsiteY2" fmla="*/ 891310 h 1323112"/>
              <a:gd name="connsiteX3" fmla="*/ 1187378 w 7391400"/>
              <a:gd name="connsiteY3" fmla="*/ 718224 h 1323112"/>
              <a:gd name="connsiteX4" fmla="*/ 1171014 w 7391400"/>
              <a:gd name="connsiteY4" fmla="*/ 1323112 h 1323112"/>
              <a:gd name="connsiteX5" fmla="*/ 0 w 7391400"/>
              <a:gd name="connsiteY5" fmla="*/ 1313873 h 1323112"/>
              <a:gd name="connsiteX6" fmla="*/ 0 w 7391400"/>
              <a:gd name="connsiteY6" fmla="*/ 0 h 1323112"/>
              <a:gd name="connsiteX0" fmla="*/ 0 w 7391400"/>
              <a:gd name="connsiteY0" fmla="*/ 0 h 1323112"/>
              <a:gd name="connsiteX1" fmla="*/ 7391400 w 7391400"/>
              <a:gd name="connsiteY1" fmla="*/ 0 h 1323112"/>
              <a:gd name="connsiteX2" fmla="*/ 7389091 w 7391400"/>
              <a:gd name="connsiteY2" fmla="*/ 891310 h 1323112"/>
              <a:gd name="connsiteX3" fmla="*/ 1187378 w 7391400"/>
              <a:gd name="connsiteY3" fmla="*/ 718224 h 1323112"/>
              <a:gd name="connsiteX4" fmla="*/ 1190724 w 7391400"/>
              <a:gd name="connsiteY4" fmla="*/ 1323112 h 1323112"/>
              <a:gd name="connsiteX5" fmla="*/ 0 w 7391400"/>
              <a:gd name="connsiteY5" fmla="*/ 1313873 h 1323112"/>
              <a:gd name="connsiteX6" fmla="*/ 0 w 7391400"/>
              <a:gd name="connsiteY6" fmla="*/ 0 h 1323112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95652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80869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0877 w 7391400"/>
              <a:gd name="connsiteY2" fmla="*/ 771027 h 1313873"/>
              <a:gd name="connsiteX3" fmla="*/ 1187378 w 7391400"/>
              <a:gd name="connsiteY3" fmla="*/ 718224 h 1313873"/>
              <a:gd name="connsiteX4" fmla="*/ 1180869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62204 w 7391400"/>
              <a:gd name="connsiteY2" fmla="*/ 679866 h 1313873"/>
              <a:gd name="connsiteX3" fmla="*/ 1187378 w 7391400"/>
              <a:gd name="connsiteY3" fmla="*/ 718224 h 1313873"/>
              <a:gd name="connsiteX4" fmla="*/ 1180869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4411"/>
              <a:gd name="connsiteX1" fmla="*/ 7391400 w 7391400"/>
              <a:gd name="connsiteY1" fmla="*/ 0 h 1314411"/>
              <a:gd name="connsiteX2" fmla="*/ 7362204 w 7391400"/>
              <a:gd name="connsiteY2" fmla="*/ 679866 h 1314411"/>
              <a:gd name="connsiteX3" fmla="*/ 1187378 w 7391400"/>
              <a:gd name="connsiteY3" fmla="*/ 718224 h 1314411"/>
              <a:gd name="connsiteX4" fmla="*/ 3105779 w 7391400"/>
              <a:gd name="connsiteY4" fmla="*/ 1314411 h 1314411"/>
              <a:gd name="connsiteX5" fmla="*/ 0 w 7391400"/>
              <a:gd name="connsiteY5" fmla="*/ 1313873 h 1314411"/>
              <a:gd name="connsiteX6" fmla="*/ 0 w 7391400"/>
              <a:gd name="connsiteY6" fmla="*/ 0 h 1314411"/>
              <a:gd name="connsiteX0" fmla="*/ 0 w 7391400"/>
              <a:gd name="connsiteY0" fmla="*/ 0 h 1375293"/>
              <a:gd name="connsiteX1" fmla="*/ 7391400 w 7391400"/>
              <a:gd name="connsiteY1" fmla="*/ 0 h 1375293"/>
              <a:gd name="connsiteX2" fmla="*/ 7362204 w 7391400"/>
              <a:gd name="connsiteY2" fmla="*/ 679866 h 1375293"/>
              <a:gd name="connsiteX3" fmla="*/ 1187378 w 7391400"/>
              <a:gd name="connsiteY3" fmla="*/ 718224 h 1375293"/>
              <a:gd name="connsiteX4" fmla="*/ 3105779 w 7391400"/>
              <a:gd name="connsiteY4" fmla="*/ 1314411 h 1375293"/>
              <a:gd name="connsiteX5" fmla="*/ 0 w 7391400"/>
              <a:gd name="connsiteY5" fmla="*/ 1375293 h 1375293"/>
              <a:gd name="connsiteX6" fmla="*/ 0 w 7391400"/>
              <a:gd name="connsiteY6" fmla="*/ 0 h 1375293"/>
              <a:gd name="connsiteX0" fmla="*/ 0 w 7391400"/>
              <a:gd name="connsiteY0" fmla="*/ 0 h 1329227"/>
              <a:gd name="connsiteX1" fmla="*/ 7391400 w 7391400"/>
              <a:gd name="connsiteY1" fmla="*/ 0 h 1329227"/>
              <a:gd name="connsiteX2" fmla="*/ 7362204 w 7391400"/>
              <a:gd name="connsiteY2" fmla="*/ 679866 h 1329227"/>
              <a:gd name="connsiteX3" fmla="*/ 1187378 w 7391400"/>
              <a:gd name="connsiteY3" fmla="*/ 718224 h 1329227"/>
              <a:gd name="connsiteX4" fmla="*/ 3105779 w 7391400"/>
              <a:gd name="connsiteY4" fmla="*/ 1314411 h 1329227"/>
              <a:gd name="connsiteX5" fmla="*/ 18872 w 7391400"/>
              <a:gd name="connsiteY5" fmla="*/ 1329227 h 1329227"/>
              <a:gd name="connsiteX6" fmla="*/ 0 w 7391400"/>
              <a:gd name="connsiteY6" fmla="*/ 0 h 1329227"/>
              <a:gd name="connsiteX0" fmla="*/ 0 w 7391400"/>
              <a:gd name="connsiteY0" fmla="*/ 0 h 1421359"/>
              <a:gd name="connsiteX1" fmla="*/ 7391400 w 7391400"/>
              <a:gd name="connsiteY1" fmla="*/ 0 h 1421359"/>
              <a:gd name="connsiteX2" fmla="*/ 7362204 w 7391400"/>
              <a:gd name="connsiteY2" fmla="*/ 679866 h 1421359"/>
              <a:gd name="connsiteX3" fmla="*/ 1187378 w 7391400"/>
              <a:gd name="connsiteY3" fmla="*/ 718224 h 1421359"/>
              <a:gd name="connsiteX4" fmla="*/ 3105779 w 7391400"/>
              <a:gd name="connsiteY4" fmla="*/ 1314411 h 1421359"/>
              <a:gd name="connsiteX5" fmla="*/ 37745 w 7391400"/>
              <a:gd name="connsiteY5" fmla="*/ 1421359 h 1421359"/>
              <a:gd name="connsiteX6" fmla="*/ 0 w 7391400"/>
              <a:gd name="connsiteY6" fmla="*/ 0 h 1421359"/>
              <a:gd name="connsiteX0" fmla="*/ 0 w 7391400"/>
              <a:gd name="connsiteY0" fmla="*/ 0 h 1344583"/>
              <a:gd name="connsiteX1" fmla="*/ 7391400 w 7391400"/>
              <a:gd name="connsiteY1" fmla="*/ 0 h 1344583"/>
              <a:gd name="connsiteX2" fmla="*/ 7362204 w 7391400"/>
              <a:gd name="connsiteY2" fmla="*/ 679866 h 1344583"/>
              <a:gd name="connsiteX3" fmla="*/ 1187378 w 7391400"/>
              <a:gd name="connsiteY3" fmla="*/ 718224 h 1344583"/>
              <a:gd name="connsiteX4" fmla="*/ 3105779 w 7391400"/>
              <a:gd name="connsiteY4" fmla="*/ 1314411 h 1344583"/>
              <a:gd name="connsiteX5" fmla="*/ 1 w 7391400"/>
              <a:gd name="connsiteY5" fmla="*/ 1344583 h 1344583"/>
              <a:gd name="connsiteX6" fmla="*/ 0 w 7391400"/>
              <a:gd name="connsiteY6" fmla="*/ 0 h 1344583"/>
              <a:gd name="connsiteX0" fmla="*/ 0 w 7391400"/>
              <a:gd name="connsiteY0" fmla="*/ 0 h 1345123"/>
              <a:gd name="connsiteX1" fmla="*/ 7391400 w 7391400"/>
              <a:gd name="connsiteY1" fmla="*/ 0 h 1345123"/>
              <a:gd name="connsiteX2" fmla="*/ 7362204 w 7391400"/>
              <a:gd name="connsiteY2" fmla="*/ 679866 h 1345123"/>
              <a:gd name="connsiteX3" fmla="*/ 1187378 w 7391400"/>
              <a:gd name="connsiteY3" fmla="*/ 718224 h 1345123"/>
              <a:gd name="connsiteX4" fmla="*/ 3058599 w 7391400"/>
              <a:gd name="connsiteY4" fmla="*/ 1345123 h 1345123"/>
              <a:gd name="connsiteX5" fmla="*/ 1 w 7391400"/>
              <a:gd name="connsiteY5" fmla="*/ 1344583 h 1345123"/>
              <a:gd name="connsiteX6" fmla="*/ 0 w 7391400"/>
              <a:gd name="connsiteY6" fmla="*/ 0 h 1345123"/>
              <a:gd name="connsiteX0" fmla="*/ 0 w 7391400"/>
              <a:gd name="connsiteY0" fmla="*/ 0 h 1345123"/>
              <a:gd name="connsiteX1" fmla="*/ 7391400 w 7391400"/>
              <a:gd name="connsiteY1" fmla="*/ 0 h 1345123"/>
              <a:gd name="connsiteX2" fmla="*/ 7362204 w 7391400"/>
              <a:gd name="connsiteY2" fmla="*/ 679866 h 1345123"/>
              <a:gd name="connsiteX3" fmla="*/ 3074544 w 7391400"/>
              <a:gd name="connsiteY3" fmla="*/ 733578 h 1345123"/>
              <a:gd name="connsiteX4" fmla="*/ 3058599 w 7391400"/>
              <a:gd name="connsiteY4" fmla="*/ 1345123 h 1345123"/>
              <a:gd name="connsiteX5" fmla="*/ 1 w 7391400"/>
              <a:gd name="connsiteY5" fmla="*/ 1344583 h 1345123"/>
              <a:gd name="connsiteX6" fmla="*/ 0 w 7391400"/>
              <a:gd name="connsiteY6" fmla="*/ 0 h 1345123"/>
              <a:gd name="connsiteX0" fmla="*/ 0 w 7391400"/>
              <a:gd name="connsiteY0" fmla="*/ 0 h 1391189"/>
              <a:gd name="connsiteX1" fmla="*/ 7391400 w 7391400"/>
              <a:gd name="connsiteY1" fmla="*/ 0 h 1391189"/>
              <a:gd name="connsiteX2" fmla="*/ 7362204 w 7391400"/>
              <a:gd name="connsiteY2" fmla="*/ 679866 h 1391189"/>
              <a:gd name="connsiteX3" fmla="*/ 3074544 w 7391400"/>
              <a:gd name="connsiteY3" fmla="*/ 733578 h 1391189"/>
              <a:gd name="connsiteX4" fmla="*/ 3077471 w 7391400"/>
              <a:gd name="connsiteY4" fmla="*/ 1391189 h 1391189"/>
              <a:gd name="connsiteX5" fmla="*/ 1 w 7391400"/>
              <a:gd name="connsiteY5" fmla="*/ 1344583 h 1391189"/>
              <a:gd name="connsiteX6" fmla="*/ 0 w 7391400"/>
              <a:gd name="connsiteY6" fmla="*/ 0 h 1391189"/>
              <a:gd name="connsiteX0" fmla="*/ 0 w 7391400"/>
              <a:gd name="connsiteY0" fmla="*/ 0 h 1344583"/>
              <a:gd name="connsiteX1" fmla="*/ 7391400 w 7391400"/>
              <a:gd name="connsiteY1" fmla="*/ 0 h 1344583"/>
              <a:gd name="connsiteX2" fmla="*/ 7362204 w 7391400"/>
              <a:gd name="connsiteY2" fmla="*/ 679866 h 1344583"/>
              <a:gd name="connsiteX3" fmla="*/ 3074544 w 7391400"/>
              <a:gd name="connsiteY3" fmla="*/ 733578 h 1344583"/>
              <a:gd name="connsiteX4" fmla="*/ 3077471 w 7391400"/>
              <a:gd name="connsiteY4" fmla="*/ 1329767 h 1344583"/>
              <a:gd name="connsiteX5" fmla="*/ 1 w 7391400"/>
              <a:gd name="connsiteY5" fmla="*/ 1344583 h 1344583"/>
              <a:gd name="connsiteX6" fmla="*/ 0 w 7391400"/>
              <a:gd name="connsiteY6" fmla="*/ 0 h 13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1400" h="1344583">
                <a:moveTo>
                  <a:pt x="0" y="0"/>
                </a:moveTo>
                <a:lnTo>
                  <a:pt x="7391400" y="0"/>
                </a:lnTo>
                <a:cubicBezTo>
                  <a:pt x="7390630" y="306340"/>
                  <a:pt x="7362974" y="373526"/>
                  <a:pt x="7362204" y="679866"/>
                </a:cubicBezTo>
                <a:lnTo>
                  <a:pt x="3074544" y="733578"/>
                </a:lnTo>
                <a:cubicBezTo>
                  <a:pt x="3075314" y="874432"/>
                  <a:pt x="3076701" y="1188913"/>
                  <a:pt x="3077471" y="1329767"/>
                </a:cubicBezTo>
                <a:lnTo>
                  <a:pt x="1" y="1344583"/>
                </a:lnTo>
                <a:cubicBezTo>
                  <a:pt x="1" y="896389"/>
                  <a:pt x="0" y="448194"/>
                  <a:pt x="0" y="0"/>
                </a:cubicBezTo>
                <a:close/>
              </a:path>
            </a:pathLst>
          </a:cu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/>
          <p:cNvSpPr/>
          <p:nvPr/>
        </p:nvSpPr>
        <p:spPr>
          <a:xfrm>
            <a:off x="966635" y="5574593"/>
            <a:ext cx="7647040" cy="1037579"/>
          </a:xfrm>
          <a:custGeom>
            <a:avLst/>
            <a:gdLst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91400 w 7391400"/>
              <a:gd name="connsiteY2" fmla="*/ 1313873 h 1313873"/>
              <a:gd name="connsiteX3" fmla="*/ 0 w 7391400"/>
              <a:gd name="connsiteY3" fmla="*/ 1313873 h 1313873"/>
              <a:gd name="connsiteX4" fmla="*/ 0 w 7391400"/>
              <a:gd name="connsiteY4" fmla="*/ 0 h 1313873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7654 w 7391400"/>
              <a:gd name="connsiteY2" fmla="*/ 1323110 h 1323110"/>
              <a:gd name="connsiteX3" fmla="*/ 0 w 7391400"/>
              <a:gd name="connsiteY3" fmla="*/ 1313873 h 1323110"/>
              <a:gd name="connsiteX4" fmla="*/ 0 w 7391400"/>
              <a:gd name="connsiteY4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467927 w 7391400"/>
              <a:gd name="connsiteY2" fmla="*/ 1085274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52290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5345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144655 w 7391400"/>
              <a:gd name="connsiteY2" fmla="*/ 845128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919019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5015345 w 7391400"/>
              <a:gd name="connsiteY3" fmla="*/ 900547 h 1323110"/>
              <a:gd name="connsiteX4" fmla="*/ 6307638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6263718 w 7391400"/>
              <a:gd name="connsiteY3" fmla="*/ 520752 h 1323110"/>
              <a:gd name="connsiteX4" fmla="*/ 6307638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8627059"/>
              <a:gd name="connsiteY0" fmla="*/ 0 h 1323110"/>
              <a:gd name="connsiteX1" fmla="*/ 7391400 w 8627059"/>
              <a:gd name="connsiteY1" fmla="*/ 0 h 1323110"/>
              <a:gd name="connsiteX2" fmla="*/ 8627059 w 8627059"/>
              <a:gd name="connsiteY2" fmla="*/ 561052 h 1323110"/>
              <a:gd name="connsiteX3" fmla="*/ 6263718 w 8627059"/>
              <a:gd name="connsiteY3" fmla="*/ 520752 h 1323110"/>
              <a:gd name="connsiteX4" fmla="*/ 6307638 w 8627059"/>
              <a:gd name="connsiteY4" fmla="*/ 1323110 h 1323110"/>
              <a:gd name="connsiteX5" fmla="*/ 0 w 8627059"/>
              <a:gd name="connsiteY5" fmla="*/ 1313873 h 1323110"/>
              <a:gd name="connsiteX6" fmla="*/ 0 w 8627059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263718 w 8627073"/>
              <a:gd name="connsiteY3" fmla="*/ 520752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26138 w 8627073"/>
              <a:gd name="connsiteY3" fmla="*/ 537266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263720 w 8627073"/>
              <a:gd name="connsiteY3" fmla="*/ 586804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26138 w 8627073"/>
              <a:gd name="connsiteY3" fmla="*/ 570290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15735 w 8627073"/>
              <a:gd name="connsiteY3" fmla="*/ 586802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15735 w 8627073"/>
              <a:gd name="connsiteY3" fmla="*/ 586802 h 1323110"/>
              <a:gd name="connsiteX4" fmla="*/ 633884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15735 w 8627073"/>
              <a:gd name="connsiteY3" fmla="*/ 586802 h 1323110"/>
              <a:gd name="connsiteX4" fmla="*/ 6320967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02102"/>
              <a:gd name="connsiteY0" fmla="*/ 0 h 1323110"/>
              <a:gd name="connsiteX1" fmla="*/ 8598160 w 8602102"/>
              <a:gd name="connsiteY1" fmla="*/ 0 h 1323110"/>
              <a:gd name="connsiteX2" fmla="*/ 8602027 w 8602102"/>
              <a:gd name="connsiteY2" fmla="*/ 578081 h 1323110"/>
              <a:gd name="connsiteX3" fmla="*/ 6315735 w 8602102"/>
              <a:gd name="connsiteY3" fmla="*/ 586802 h 1323110"/>
              <a:gd name="connsiteX4" fmla="*/ 6320967 w 8602102"/>
              <a:gd name="connsiteY4" fmla="*/ 1323110 h 1323110"/>
              <a:gd name="connsiteX5" fmla="*/ 0 w 8602102"/>
              <a:gd name="connsiteY5" fmla="*/ 1313873 h 1323110"/>
              <a:gd name="connsiteX6" fmla="*/ 0 w 8602102"/>
              <a:gd name="connsiteY6" fmla="*/ 0 h 1323110"/>
              <a:gd name="connsiteX0" fmla="*/ 0 w 8602102"/>
              <a:gd name="connsiteY0" fmla="*/ 0 h 1323110"/>
              <a:gd name="connsiteX1" fmla="*/ 8598160 w 8602102"/>
              <a:gd name="connsiteY1" fmla="*/ 0 h 1323110"/>
              <a:gd name="connsiteX2" fmla="*/ 8602027 w 8602102"/>
              <a:gd name="connsiteY2" fmla="*/ 578081 h 1323110"/>
              <a:gd name="connsiteX3" fmla="*/ 6315735 w 8602102"/>
              <a:gd name="connsiteY3" fmla="*/ 586802 h 1323110"/>
              <a:gd name="connsiteX4" fmla="*/ 4694799 w 8602102"/>
              <a:gd name="connsiteY4" fmla="*/ 1323110 h 1323110"/>
              <a:gd name="connsiteX5" fmla="*/ 0 w 8602102"/>
              <a:gd name="connsiteY5" fmla="*/ 1313873 h 1323110"/>
              <a:gd name="connsiteX6" fmla="*/ 0 w 8602102"/>
              <a:gd name="connsiteY6" fmla="*/ 0 h 1323110"/>
              <a:gd name="connsiteX0" fmla="*/ 0 w 8602102"/>
              <a:gd name="connsiteY0" fmla="*/ 0 h 1323110"/>
              <a:gd name="connsiteX1" fmla="*/ 8598160 w 8602102"/>
              <a:gd name="connsiteY1" fmla="*/ 0 h 1323110"/>
              <a:gd name="connsiteX2" fmla="*/ 8602027 w 8602102"/>
              <a:gd name="connsiteY2" fmla="*/ 578081 h 1323110"/>
              <a:gd name="connsiteX3" fmla="*/ 4700408 w 8602102"/>
              <a:gd name="connsiteY3" fmla="*/ 611179 h 1323110"/>
              <a:gd name="connsiteX4" fmla="*/ 4694799 w 8602102"/>
              <a:gd name="connsiteY4" fmla="*/ 1323110 h 1323110"/>
              <a:gd name="connsiteX5" fmla="*/ 0 w 8602102"/>
              <a:gd name="connsiteY5" fmla="*/ 1313873 h 1323110"/>
              <a:gd name="connsiteX6" fmla="*/ 0 w 8602102"/>
              <a:gd name="connsiteY6" fmla="*/ 0 h 1323110"/>
              <a:gd name="connsiteX0" fmla="*/ 0 w 8602102"/>
              <a:gd name="connsiteY0" fmla="*/ 0 h 1313872"/>
              <a:gd name="connsiteX1" fmla="*/ 8598160 w 8602102"/>
              <a:gd name="connsiteY1" fmla="*/ 0 h 1313872"/>
              <a:gd name="connsiteX2" fmla="*/ 8602027 w 8602102"/>
              <a:gd name="connsiteY2" fmla="*/ 578081 h 1313872"/>
              <a:gd name="connsiteX3" fmla="*/ 4700408 w 8602102"/>
              <a:gd name="connsiteY3" fmla="*/ 611179 h 1313872"/>
              <a:gd name="connsiteX4" fmla="*/ 5095921 w 8602102"/>
              <a:gd name="connsiteY4" fmla="*/ 1310922 h 1313872"/>
              <a:gd name="connsiteX5" fmla="*/ 0 w 8602102"/>
              <a:gd name="connsiteY5" fmla="*/ 1313873 h 1313872"/>
              <a:gd name="connsiteX6" fmla="*/ 0 w 8602102"/>
              <a:gd name="connsiteY6" fmla="*/ 0 h 1313872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101530 w 8602102"/>
              <a:gd name="connsiteY3" fmla="*/ 586803 h 1313873"/>
              <a:gd name="connsiteX4" fmla="*/ 5095921 w 8602102"/>
              <a:gd name="connsiteY4" fmla="*/ 1310922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101530 w 8602102"/>
              <a:gd name="connsiteY3" fmla="*/ 586803 h 1313873"/>
              <a:gd name="connsiteX4" fmla="*/ 5194529 w 8602102"/>
              <a:gd name="connsiteY4" fmla="*/ 1298604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211094 w 8602102"/>
              <a:gd name="connsiteY3" fmla="*/ 586803 h 1313873"/>
              <a:gd name="connsiteX4" fmla="*/ 5194529 w 8602102"/>
              <a:gd name="connsiteY4" fmla="*/ 1298604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211094 w 8602102"/>
              <a:gd name="connsiteY3" fmla="*/ 586803 h 1313873"/>
              <a:gd name="connsiteX4" fmla="*/ 6016263 w 8602102"/>
              <a:gd name="connsiteY4" fmla="*/ 1249332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6010915 w 8602102"/>
              <a:gd name="connsiteY3" fmla="*/ 586803 h 1313873"/>
              <a:gd name="connsiteX4" fmla="*/ 6016263 w 8602102"/>
              <a:gd name="connsiteY4" fmla="*/ 1249332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6010915 w 8602102"/>
              <a:gd name="connsiteY3" fmla="*/ 586803 h 1313873"/>
              <a:gd name="connsiteX4" fmla="*/ 6016264 w 8602102"/>
              <a:gd name="connsiteY4" fmla="*/ 1310921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999959 w 8602102"/>
              <a:gd name="connsiteY3" fmla="*/ 660711 h 1313873"/>
              <a:gd name="connsiteX4" fmla="*/ 6016264 w 8602102"/>
              <a:gd name="connsiteY4" fmla="*/ 1310921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598160"/>
              <a:gd name="connsiteY0" fmla="*/ 0 h 1313873"/>
              <a:gd name="connsiteX1" fmla="*/ 8598160 w 8598160"/>
              <a:gd name="connsiteY1" fmla="*/ 0 h 1313873"/>
              <a:gd name="connsiteX2" fmla="*/ 8580115 w 8598160"/>
              <a:gd name="connsiteY2" fmla="*/ 688944 h 1313873"/>
              <a:gd name="connsiteX3" fmla="*/ 5999959 w 8598160"/>
              <a:gd name="connsiteY3" fmla="*/ 660711 h 1313873"/>
              <a:gd name="connsiteX4" fmla="*/ 6016264 w 8598160"/>
              <a:gd name="connsiteY4" fmla="*/ 1310921 h 1313873"/>
              <a:gd name="connsiteX5" fmla="*/ 0 w 8598160"/>
              <a:gd name="connsiteY5" fmla="*/ 1313873 h 1313873"/>
              <a:gd name="connsiteX6" fmla="*/ 0 w 8598160"/>
              <a:gd name="connsiteY6" fmla="*/ 0 h 1313873"/>
              <a:gd name="connsiteX0" fmla="*/ 0 w 8598160"/>
              <a:gd name="connsiteY0" fmla="*/ 0 h 1313873"/>
              <a:gd name="connsiteX1" fmla="*/ 8598160 w 8598160"/>
              <a:gd name="connsiteY1" fmla="*/ 0 h 1313873"/>
              <a:gd name="connsiteX2" fmla="*/ 8591072 w 8598160"/>
              <a:gd name="connsiteY2" fmla="*/ 627354 h 1313873"/>
              <a:gd name="connsiteX3" fmla="*/ 5999959 w 8598160"/>
              <a:gd name="connsiteY3" fmla="*/ 660711 h 1313873"/>
              <a:gd name="connsiteX4" fmla="*/ 6016264 w 8598160"/>
              <a:gd name="connsiteY4" fmla="*/ 1310921 h 1313873"/>
              <a:gd name="connsiteX5" fmla="*/ 0 w 8598160"/>
              <a:gd name="connsiteY5" fmla="*/ 1313873 h 1313873"/>
              <a:gd name="connsiteX6" fmla="*/ 0 w 8598160"/>
              <a:gd name="connsiteY6" fmla="*/ 0 h 1313873"/>
              <a:gd name="connsiteX0" fmla="*/ 0 w 8613011"/>
              <a:gd name="connsiteY0" fmla="*/ 0 h 1313873"/>
              <a:gd name="connsiteX1" fmla="*/ 8598160 w 8613011"/>
              <a:gd name="connsiteY1" fmla="*/ 0 h 1313873"/>
              <a:gd name="connsiteX2" fmla="*/ 8612985 w 8613011"/>
              <a:gd name="connsiteY2" fmla="*/ 664308 h 1313873"/>
              <a:gd name="connsiteX3" fmla="*/ 5999959 w 8613011"/>
              <a:gd name="connsiteY3" fmla="*/ 660711 h 1313873"/>
              <a:gd name="connsiteX4" fmla="*/ 6016264 w 8613011"/>
              <a:gd name="connsiteY4" fmla="*/ 1310921 h 1313873"/>
              <a:gd name="connsiteX5" fmla="*/ 0 w 8613011"/>
              <a:gd name="connsiteY5" fmla="*/ 1313873 h 1313873"/>
              <a:gd name="connsiteX6" fmla="*/ 0 w 8613011"/>
              <a:gd name="connsiteY6" fmla="*/ 0 h 131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011" h="1313873">
                <a:moveTo>
                  <a:pt x="0" y="0"/>
                </a:moveTo>
                <a:lnTo>
                  <a:pt x="8598160" y="0"/>
                </a:lnTo>
                <a:cubicBezTo>
                  <a:pt x="8597390" y="306340"/>
                  <a:pt x="8613755" y="357968"/>
                  <a:pt x="8612985" y="664308"/>
                </a:cubicBezTo>
                <a:lnTo>
                  <a:pt x="5999959" y="660711"/>
                </a:lnTo>
                <a:cubicBezTo>
                  <a:pt x="6000729" y="801565"/>
                  <a:pt x="6015494" y="1170067"/>
                  <a:pt x="6016264" y="1310921"/>
                </a:cubicBezTo>
                <a:lnTo>
                  <a:pt x="0" y="1313873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32848" y="3476325"/>
            <a:ext cx="3619500" cy="5584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63328" y="3019925"/>
            <a:ext cx="7620000" cy="4387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63328" y="4067475"/>
            <a:ext cx="7620000" cy="514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63328" y="2514600"/>
            <a:ext cx="7620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Approach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291405"/>
            <a:ext cx="3505200" cy="3825705"/>
            <a:chOff x="76200" y="291405"/>
            <a:chExt cx="3505200" cy="3825705"/>
          </a:xfrm>
        </p:grpSpPr>
        <p:sp>
          <p:nvSpPr>
            <p:cNvPr id="19" name="Rectangular Callout 18"/>
            <p:cNvSpPr/>
            <p:nvPr/>
          </p:nvSpPr>
          <p:spPr>
            <a:xfrm>
              <a:off x="76200" y="367146"/>
              <a:ext cx="3200400" cy="3749964"/>
            </a:xfrm>
            <a:custGeom>
              <a:avLst/>
              <a:gdLst>
                <a:gd name="connsiteX0" fmla="*/ 0 w 2819400"/>
                <a:gd name="connsiteY0" fmla="*/ 0 h 1676400"/>
                <a:gd name="connsiteX1" fmla="*/ 469900 w 2819400"/>
                <a:gd name="connsiteY1" fmla="*/ 0 h 1676400"/>
                <a:gd name="connsiteX2" fmla="*/ 469900 w 2819400"/>
                <a:gd name="connsiteY2" fmla="*/ 0 h 1676400"/>
                <a:gd name="connsiteX3" fmla="*/ 1174750 w 2819400"/>
                <a:gd name="connsiteY3" fmla="*/ 0 h 1676400"/>
                <a:gd name="connsiteX4" fmla="*/ 2819400 w 2819400"/>
                <a:gd name="connsiteY4" fmla="*/ 0 h 1676400"/>
                <a:gd name="connsiteX5" fmla="*/ 2819400 w 2819400"/>
                <a:gd name="connsiteY5" fmla="*/ 977900 h 1676400"/>
                <a:gd name="connsiteX6" fmla="*/ 2819400 w 2819400"/>
                <a:gd name="connsiteY6" fmla="*/ 977900 h 1676400"/>
                <a:gd name="connsiteX7" fmla="*/ 2819400 w 2819400"/>
                <a:gd name="connsiteY7" fmla="*/ 1397000 h 1676400"/>
                <a:gd name="connsiteX8" fmla="*/ 2819400 w 2819400"/>
                <a:gd name="connsiteY8" fmla="*/ 1676400 h 1676400"/>
                <a:gd name="connsiteX9" fmla="*/ 1174750 w 2819400"/>
                <a:gd name="connsiteY9" fmla="*/ 1676400 h 1676400"/>
                <a:gd name="connsiteX10" fmla="*/ 166542 w 2819400"/>
                <a:gd name="connsiteY10" fmla="*/ 2430897 h 1676400"/>
                <a:gd name="connsiteX11" fmla="*/ 469900 w 2819400"/>
                <a:gd name="connsiteY11" fmla="*/ 1676400 h 1676400"/>
                <a:gd name="connsiteX12" fmla="*/ 0 w 2819400"/>
                <a:gd name="connsiteY12" fmla="*/ 1676400 h 1676400"/>
                <a:gd name="connsiteX13" fmla="*/ 0 w 2819400"/>
                <a:gd name="connsiteY13" fmla="*/ 1397000 h 1676400"/>
                <a:gd name="connsiteX14" fmla="*/ 0 w 2819400"/>
                <a:gd name="connsiteY14" fmla="*/ 977900 h 1676400"/>
                <a:gd name="connsiteX15" fmla="*/ 0 w 2819400"/>
                <a:gd name="connsiteY15" fmla="*/ 977900 h 1676400"/>
                <a:gd name="connsiteX16" fmla="*/ 0 w 2819400"/>
                <a:gd name="connsiteY16" fmla="*/ 0 h 1676400"/>
                <a:gd name="connsiteX0" fmla="*/ 0 w 2819400"/>
                <a:gd name="connsiteY0" fmla="*/ 0 h 2430897"/>
                <a:gd name="connsiteX1" fmla="*/ 469900 w 2819400"/>
                <a:gd name="connsiteY1" fmla="*/ 0 h 2430897"/>
                <a:gd name="connsiteX2" fmla="*/ 469900 w 2819400"/>
                <a:gd name="connsiteY2" fmla="*/ 0 h 2430897"/>
                <a:gd name="connsiteX3" fmla="*/ 1174750 w 2819400"/>
                <a:gd name="connsiteY3" fmla="*/ 0 h 2430897"/>
                <a:gd name="connsiteX4" fmla="*/ 2819400 w 2819400"/>
                <a:gd name="connsiteY4" fmla="*/ 0 h 2430897"/>
                <a:gd name="connsiteX5" fmla="*/ 2819400 w 2819400"/>
                <a:gd name="connsiteY5" fmla="*/ 977900 h 2430897"/>
                <a:gd name="connsiteX6" fmla="*/ 2819400 w 2819400"/>
                <a:gd name="connsiteY6" fmla="*/ 977900 h 2430897"/>
                <a:gd name="connsiteX7" fmla="*/ 2819400 w 2819400"/>
                <a:gd name="connsiteY7" fmla="*/ 1397000 h 2430897"/>
                <a:gd name="connsiteX8" fmla="*/ 2819400 w 2819400"/>
                <a:gd name="connsiteY8" fmla="*/ 1676400 h 2430897"/>
                <a:gd name="connsiteX9" fmla="*/ 1174750 w 2819400"/>
                <a:gd name="connsiteY9" fmla="*/ 1676400 h 2430897"/>
                <a:gd name="connsiteX10" fmla="*/ 166542 w 2819400"/>
                <a:gd name="connsiteY10" fmla="*/ 2430897 h 2430897"/>
                <a:gd name="connsiteX11" fmla="*/ 137391 w 2819400"/>
                <a:gd name="connsiteY11" fmla="*/ 1676400 h 2430897"/>
                <a:gd name="connsiteX12" fmla="*/ 0 w 2819400"/>
                <a:gd name="connsiteY12" fmla="*/ 1676400 h 2430897"/>
                <a:gd name="connsiteX13" fmla="*/ 0 w 2819400"/>
                <a:gd name="connsiteY13" fmla="*/ 1397000 h 2430897"/>
                <a:gd name="connsiteX14" fmla="*/ 0 w 2819400"/>
                <a:gd name="connsiteY14" fmla="*/ 977900 h 2430897"/>
                <a:gd name="connsiteX15" fmla="*/ 0 w 2819400"/>
                <a:gd name="connsiteY15" fmla="*/ 977900 h 2430897"/>
                <a:gd name="connsiteX16" fmla="*/ 0 w 2819400"/>
                <a:gd name="connsiteY16" fmla="*/ 0 h 2430897"/>
                <a:gd name="connsiteX0" fmla="*/ 0 w 2819400"/>
                <a:gd name="connsiteY0" fmla="*/ 0 h 2430897"/>
                <a:gd name="connsiteX1" fmla="*/ 469900 w 2819400"/>
                <a:gd name="connsiteY1" fmla="*/ 0 h 2430897"/>
                <a:gd name="connsiteX2" fmla="*/ 469900 w 2819400"/>
                <a:gd name="connsiteY2" fmla="*/ 0 h 2430897"/>
                <a:gd name="connsiteX3" fmla="*/ 1174750 w 2819400"/>
                <a:gd name="connsiteY3" fmla="*/ 0 h 2430897"/>
                <a:gd name="connsiteX4" fmla="*/ 2819400 w 2819400"/>
                <a:gd name="connsiteY4" fmla="*/ 0 h 2430897"/>
                <a:gd name="connsiteX5" fmla="*/ 2819400 w 2819400"/>
                <a:gd name="connsiteY5" fmla="*/ 977900 h 2430897"/>
                <a:gd name="connsiteX6" fmla="*/ 2819400 w 2819400"/>
                <a:gd name="connsiteY6" fmla="*/ 977900 h 2430897"/>
                <a:gd name="connsiteX7" fmla="*/ 2819400 w 2819400"/>
                <a:gd name="connsiteY7" fmla="*/ 1397000 h 2430897"/>
                <a:gd name="connsiteX8" fmla="*/ 2819400 w 2819400"/>
                <a:gd name="connsiteY8" fmla="*/ 1676400 h 2430897"/>
                <a:gd name="connsiteX9" fmla="*/ 537441 w 2819400"/>
                <a:gd name="connsiteY9" fmla="*/ 1713346 h 2430897"/>
                <a:gd name="connsiteX10" fmla="*/ 166542 w 2819400"/>
                <a:gd name="connsiteY10" fmla="*/ 2430897 h 2430897"/>
                <a:gd name="connsiteX11" fmla="*/ 137391 w 2819400"/>
                <a:gd name="connsiteY11" fmla="*/ 1676400 h 2430897"/>
                <a:gd name="connsiteX12" fmla="*/ 0 w 2819400"/>
                <a:gd name="connsiteY12" fmla="*/ 1676400 h 2430897"/>
                <a:gd name="connsiteX13" fmla="*/ 0 w 2819400"/>
                <a:gd name="connsiteY13" fmla="*/ 1397000 h 2430897"/>
                <a:gd name="connsiteX14" fmla="*/ 0 w 2819400"/>
                <a:gd name="connsiteY14" fmla="*/ 977900 h 2430897"/>
                <a:gd name="connsiteX15" fmla="*/ 0 w 2819400"/>
                <a:gd name="connsiteY15" fmla="*/ 977900 h 2430897"/>
                <a:gd name="connsiteX16" fmla="*/ 0 w 2819400"/>
                <a:gd name="connsiteY16" fmla="*/ 0 h 2430897"/>
                <a:gd name="connsiteX0" fmla="*/ 0 w 2819400"/>
                <a:gd name="connsiteY0" fmla="*/ 0 h 3068206"/>
                <a:gd name="connsiteX1" fmla="*/ 469900 w 2819400"/>
                <a:gd name="connsiteY1" fmla="*/ 0 h 3068206"/>
                <a:gd name="connsiteX2" fmla="*/ 469900 w 2819400"/>
                <a:gd name="connsiteY2" fmla="*/ 0 h 3068206"/>
                <a:gd name="connsiteX3" fmla="*/ 1174750 w 2819400"/>
                <a:gd name="connsiteY3" fmla="*/ 0 h 3068206"/>
                <a:gd name="connsiteX4" fmla="*/ 2819400 w 2819400"/>
                <a:gd name="connsiteY4" fmla="*/ 0 h 3068206"/>
                <a:gd name="connsiteX5" fmla="*/ 2819400 w 2819400"/>
                <a:gd name="connsiteY5" fmla="*/ 977900 h 3068206"/>
                <a:gd name="connsiteX6" fmla="*/ 2819400 w 2819400"/>
                <a:gd name="connsiteY6" fmla="*/ 977900 h 3068206"/>
                <a:gd name="connsiteX7" fmla="*/ 2819400 w 2819400"/>
                <a:gd name="connsiteY7" fmla="*/ 1397000 h 3068206"/>
                <a:gd name="connsiteX8" fmla="*/ 2819400 w 2819400"/>
                <a:gd name="connsiteY8" fmla="*/ 1676400 h 3068206"/>
                <a:gd name="connsiteX9" fmla="*/ 537441 w 2819400"/>
                <a:gd name="connsiteY9" fmla="*/ 1713346 h 3068206"/>
                <a:gd name="connsiteX10" fmla="*/ 554469 w 2819400"/>
                <a:gd name="connsiteY10" fmla="*/ 3068206 h 3068206"/>
                <a:gd name="connsiteX11" fmla="*/ 137391 w 2819400"/>
                <a:gd name="connsiteY11" fmla="*/ 1676400 h 3068206"/>
                <a:gd name="connsiteX12" fmla="*/ 0 w 2819400"/>
                <a:gd name="connsiteY12" fmla="*/ 1676400 h 3068206"/>
                <a:gd name="connsiteX13" fmla="*/ 0 w 2819400"/>
                <a:gd name="connsiteY13" fmla="*/ 1397000 h 3068206"/>
                <a:gd name="connsiteX14" fmla="*/ 0 w 2819400"/>
                <a:gd name="connsiteY14" fmla="*/ 977900 h 3068206"/>
                <a:gd name="connsiteX15" fmla="*/ 0 w 2819400"/>
                <a:gd name="connsiteY15" fmla="*/ 977900 h 3068206"/>
                <a:gd name="connsiteX16" fmla="*/ 0 w 2819400"/>
                <a:gd name="connsiteY16" fmla="*/ 0 h 3068206"/>
                <a:gd name="connsiteX0" fmla="*/ 0 w 2819400"/>
                <a:gd name="connsiteY0" fmla="*/ 0 h 3068206"/>
                <a:gd name="connsiteX1" fmla="*/ 469900 w 2819400"/>
                <a:gd name="connsiteY1" fmla="*/ 0 h 3068206"/>
                <a:gd name="connsiteX2" fmla="*/ 469900 w 2819400"/>
                <a:gd name="connsiteY2" fmla="*/ 0 h 3068206"/>
                <a:gd name="connsiteX3" fmla="*/ 1174750 w 2819400"/>
                <a:gd name="connsiteY3" fmla="*/ 0 h 3068206"/>
                <a:gd name="connsiteX4" fmla="*/ 2819400 w 2819400"/>
                <a:gd name="connsiteY4" fmla="*/ 0 h 3068206"/>
                <a:gd name="connsiteX5" fmla="*/ 2819400 w 2819400"/>
                <a:gd name="connsiteY5" fmla="*/ 977900 h 3068206"/>
                <a:gd name="connsiteX6" fmla="*/ 2819400 w 2819400"/>
                <a:gd name="connsiteY6" fmla="*/ 977900 h 3068206"/>
                <a:gd name="connsiteX7" fmla="*/ 2819400 w 2819400"/>
                <a:gd name="connsiteY7" fmla="*/ 1397000 h 3068206"/>
                <a:gd name="connsiteX8" fmla="*/ 2819400 w 2819400"/>
                <a:gd name="connsiteY8" fmla="*/ 1676400 h 3068206"/>
                <a:gd name="connsiteX9" fmla="*/ 537441 w 2819400"/>
                <a:gd name="connsiteY9" fmla="*/ 1713346 h 3068206"/>
                <a:gd name="connsiteX10" fmla="*/ 554469 w 2819400"/>
                <a:gd name="connsiteY10" fmla="*/ 3068206 h 3068206"/>
                <a:gd name="connsiteX11" fmla="*/ 17319 w 2819400"/>
                <a:gd name="connsiteY11" fmla="*/ 1667163 h 3068206"/>
                <a:gd name="connsiteX12" fmla="*/ 0 w 2819400"/>
                <a:gd name="connsiteY12" fmla="*/ 1676400 h 3068206"/>
                <a:gd name="connsiteX13" fmla="*/ 0 w 2819400"/>
                <a:gd name="connsiteY13" fmla="*/ 1397000 h 3068206"/>
                <a:gd name="connsiteX14" fmla="*/ 0 w 2819400"/>
                <a:gd name="connsiteY14" fmla="*/ 977900 h 3068206"/>
                <a:gd name="connsiteX15" fmla="*/ 0 w 2819400"/>
                <a:gd name="connsiteY15" fmla="*/ 977900 h 3068206"/>
                <a:gd name="connsiteX16" fmla="*/ 0 w 2819400"/>
                <a:gd name="connsiteY16" fmla="*/ 0 h 3068206"/>
                <a:gd name="connsiteX0" fmla="*/ 0 w 2819400"/>
                <a:gd name="connsiteY0" fmla="*/ 0 h 3068206"/>
                <a:gd name="connsiteX1" fmla="*/ 469900 w 2819400"/>
                <a:gd name="connsiteY1" fmla="*/ 0 h 3068206"/>
                <a:gd name="connsiteX2" fmla="*/ 469900 w 2819400"/>
                <a:gd name="connsiteY2" fmla="*/ 0 h 3068206"/>
                <a:gd name="connsiteX3" fmla="*/ 1174750 w 2819400"/>
                <a:gd name="connsiteY3" fmla="*/ 0 h 3068206"/>
                <a:gd name="connsiteX4" fmla="*/ 2819400 w 2819400"/>
                <a:gd name="connsiteY4" fmla="*/ 0 h 3068206"/>
                <a:gd name="connsiteX5" fmla="*/ 2819400 w 2819400"/>
                <a:gd name="connsiteY5" fmla="*/ 977900 h 3068206"/>
                <a:gd name="connsiteX6" fmla="*/ 2819400 w 2819400"/>
                <a:gd name="connsiteY6" fmla="*/ 977900 h 3068206"/>
                <a:gd name="connsiteX7" fmla="*/ 2819400 w 2819400"/>
                <a:gd name="connsiteY7" fmla="*/ 1397000 h 3068206"/>
                <a:gd name="connsiteX8" fmla="*/ 2819400 w 2819400"/>
                <a:gd name="connsiteY8" fmla="*/ 1676400 h 3068206"/>
                <a:gd name="connsiteX9" fmla="*/ 288059 w 2819400"/>
                <a:gd name="connsiteY9" fmla="*/ 1713346 h 3068206"/>
                <a:gd name="connsiteX10" fmla="*/ 554469 w 2819400"/>
                <a:gd name="connsiteY10" fmla="*/ 3068206 h 3068206"/>
                <a:gd name="connsiteX11" fmla="*/ 17319 w 2819400"/>
                <a:gd name="connsiteY11" fmla="*/ 1667163 h 3068206"/>
                <a:gd name="connsiteX12" fmla="*/ 0 w 2819400"/>
                <a:gd name="connsiteY12" fmla="*/ 1676400 h 3068206"/>
                <a:gd name="connsiteX13" fmla="*/ 0 w 2819400"/>
                <a:gd name="connsiteY13" fmla="*/ 1397000 h 3068206"/>
                <a:gd name="connsiteX14" fmla="*/ 0 w 2819400"/>
                <a:gd name="connsiteY14" fmla="*/ 977900 h 3068206"/>
                <a:gd name="connsiteX15" fmla="*/ 0 w 2819400"/>
                <a:gd name="connsiteY15" fmla="*/ 977900 h 3068206"/>
                <a:gd name="connsiteX16" fmla="*/ 0 w 2819400"/>
                <a:gd name="connsiteY16" fmla="*/ 0 h 3068206"/>
                <a:gd name="connsiteX0" fmla="*/ 0 w 2819400"/>
                <a:gd name="connsiteY0" fmla="*/ 0 h 3031261"/>
                <a:gd name="connsiteX1" fmla="*/ 469900 w 2819400"/>
                <a:gd name="connsiteY1" fmla="*/ 0 h 3031261"/>
                <a:gd name="connsiteX2" fmla="*/ 469900 w 2819400"/>
                <a:gd name="connsiteY2" fmla="*/ 0 h 3031261"/>
                <a:gd name="connsiteX3" fmla="*/ 1174750 w 2819400"/>
                <a:gd name="connsiteY3" fmla="*/ 0 h 3031261"/>
                <a:gd name="connsiteX4" fmla="*/ 2819400 w 2819400"/>
                <a:gd name="connsiteY4" fmla="*/ 0 h 3031261"/>
                <a:gd name="connsiteX5" fmla="*/ 2819400 w 2819400"/>
                <a:gd name="connsiteY5" fmla="*/ 977900 h 3031261"/>
                <a:gd name="connsiteX6" fmla="*/ 2819400 w 2819400"/>
                <a:gd name="connsiteY6" fmla="*/ 977900 h 3031261"/>
                <a:gd name="connsiteX7" fmla="*/ 2819400 w 2819400"/>
                <a:gd name="connsiteY7" fmla="*/ 1397000 h 3031261"/>
                <a:gd name="connsiteX8" fmla="*/ 2819400 w 2819400"/>
                <a:gd name="connsiteY8" fmla="*/ 1676400 h 3031261"/>
                <a:gd name="connsiteX9" fmla="*/ 288059 w 2819400"/>
                <a:gd name="connsiteY9" fmla="*/ 1713346 h 3031261"/>
                <a:gd name="connsiteX10" fmla="*/ 609887 w 2819400"/>
                <a:gd name="connsiteY10" fmla="*/ 3031261 h 3031261"/>
                <a:gd name="connsiteX11" fmla="*/ 17319 w 2819400"/>
                <a:gd name="connsiteY11" fmla="*/ 1667163 h 3031261"/>
                <a:gd name="connsiteX12" fmla="*/ 0 w 2819400"/>
                <a:gd name="connsiteY12" fmla="*/ 1676400 h 3031261"/>
                <a:gd name="connsiteX13" fmla="*/ 0 w 2819400"/>
                <a:gd name="connsiteY13" fmla="*/ 1397000 h 3031261"/>
                <a:gd name="connsiteX14" fmla="*/ 0 w 2819400"/>
                <a:gd name="connsiteY14" fmla="*/ 977900 h 3031261"/>
                <a:gd name="connsiteX15" fmla="*/ 0 w 2819400"/>
                <a:gd name="connsiteY15" fmla="*/ 977900 h 3031261"/>
                <a:gd name="connsiteX16" fmla="*/ 0 w 2819400"/>
                <a:gd name="connsiteY16" fmla="*/ 0 h 3031261"/>
                <a:gd name="connsiteX0" fmla="*/ 0 w 2819400"/>
                <a:gd name="connsiteY0" fmla="*/ 0 h 3031261"/>
                <a:gd name="connsiteX1" fmla="*/ 469900 w 2819400"/>
                <a:gd name="connsiteY1" fmla="*/ 0 h 3031261"/>
                <a:gd name="connsiteX2" fmla="*/ 469900 w 2819400"/>
                <a:gd name="connsiteY2" fmla="*/ 0 h 3031261"/>
                <a:gd name="connsiteX3" fmla="*/ 1174750 w 2819400"/>
                <a:gd name="connsiteY3" fmla="*/ 0 h 3031261"/>
                <a:gd name="connsiteX4" fmla="*/ 2819400 w 2819400"/>
                <a:gd name="connsiteY4" fmla="*/ 0 h 3031261"/>
                <a:gd name="connsiteX5" fmla="*/ 2819400 w 2819400"/>
                <a:gd name="connsiteY5" fmla="*/ 977900 h 3031261"/>
                <a:gd name="connsiteX6" fmla="*/ 2819400 w 2819400"/>
                <a:gd name="connsiteY6" fmla="*/ 977900 h 3031261"/>
                <a:gd name="connsiteX7" fmla="*/ 2819400 w 2819400"/>
                <a:gd name="connsiteY7" fmla="*/ 1397000 h 3031261"/>
                <a:gd name="connsiteX8" fmla="*/ 2819400 w 2819400"/>
                <a:gd name="connsiteY8" fmla="*/ 1676400 h 3031261"/>
                <a:gd name="connsiteX9" fmla="*/ 288059 w 2819400"/>
                <a:gd name="connsiteY9" fmla="*/ 1713346 h 3031261"/>
                <a:gd name="connsiteX10" fmla="*/ 609887 w 2819400"/>
                <a:gd name="connsiteY10" fmla="*/ 3031261 h 3031261"/>
                <a:gd name="connsiteX11" fmla="*/ 157018 w 2819400"/>
                <a:gd name="connsiteY11" fmla="*/ 1985818 h 3031261"/>
                <a:gd name="connsiteX12" fmla="*/ 17319 w 2819400"/>
                <a:gd name="connsiteY12" fmla="*/ 1667163 h 3031261"/>
                <a:gd name="connsiteX13" fmla="*/ 0 w 2819400"/>
                <a:gd name="connsiteY13" fmla="*/ 1676400 h 3031261"/>
                <a:gd name="connsiteX14" fmla="*/ 0 w 2819400"/>
                <a:gd name="connsiteY14" fmla="*/ 1397000 h 3031261"/>
                <a:gd name="connsiteX15" fmla="*/ 0 w 2819400"/>
                <a:gd name="connsiteY15" fmla="*/ 977900 h 3031261"/>
                <a:gd name="connsiteX16" fmla="*/ 0 w 2819400"/>
                <a:gd name="connsiteY16" fmla="*/ 977900 h 3031261"/>
                <a:gd name="connsiteX17" fmla="*/ 0 w 2819400"/>
                <a:gd name="connsiteY17" fmla="*/ 0 h 3031261"/>
                <a:gd name="connsiteX0" fmla="*/ 0 w 2819400"/>
                <a:gd name="connsiteY0" fmla="*/ 0 h 3031261"/>
                <a:gd name="connsiteX1" fmla="*/ 469900 w 2819400"/>
                <a:gd name="connsiteY1" fmla="*/ 0 h 3031261"/>
                <a:gd name="connsiteX2" fmla="*/ 469900 w 2819400"/>
                <a:gd name="connsiteY2" fmla="*/ 0 h 3031261"/>
                <a:gd name="connsiteX3" fmla="*/ 1174750 w 2819400"/>
                <a:gd name="connsiteY3" fmla="*/ 0 h 3031261"/>
                <a:gd name="connsiteX4" fmla="*/ 2819400 w 2819400"/>
                <a:gd name="connsiteY4" fmla="*/ 0 h 3031261"/>
                <a:gd name="connsiteX5" fmla="*/ 2819400 w 2819400"/>
                <a:gd name="connsiteY5" fmla="*/ 977900 h 3031261"/>
                <a:gd name="connsiteX6" fmla="*/ 2819400 w 2819400"/>
                <a:gd name="connsiteY6" fmla="*/ 977900 h 3031261"/>
                <a:gd name="connsiteX7" fmla="*/ 2819400 w 2819400"/>
                <a:gd name="connsiteY7" fmla="*/ 1397000 h 3031261"/>
                <a:gd name="connsiteX8" fmla="*/ 2819400 w 2819400"/>
                <a:gd name="connsiteY8" fmla="*/ 1676400 h 3031261"/>
                <a:gd name="connsiteX9" fmla="*/ 288059 w 2819400"/>
                <a:gd name="connsiteY9" fmla="*/ 1713346 h 3031261"/>
                <a:gd name="connsiteX10" fmla="*/ 609887 w 2819400"/>
                <a:gd name="connsiteY10" fmla="*/ 3031261 h 3031261"/>
                <a:gd name="connsiteX11" fmla="*/ 157018 w 2819400"/>
                <a:gd name="connsiteY11" fmla="*/ 1985818 h 3031261"/>
                <a:gd name="connsiteX12" fmla="*/ 73891 w 2819400"/>
                <a:gd name="connsiteY12" fmla="*/ 1810327 h 3031261"/>
                <a:gd name="connsiteX13" fmla="*/ 17319 w 2819400"/>
                <a:gd name="connsiteY13" fmla="*/ 1667163 h 3031261"/>
                <a:gd name="connsiteX14" fmla="*/ 0 w 2819400"/>
                <a:gd name="connsiteY14" fmla="*/ 1676400 h 3031261"/>
                <a:gd name="connsiteX15" fmla="*/ 0 w 2819400"/>
                <a:gd name="connsiteY15" fmla="*/ 1397000 h 3031261"/>
                <a:gd name="connsiteX16" fmla="*/ 0 w 2819400"/>
                <a:gd name="connsiteY16" fmla="*/ 977900 h 3031261"/>
                <a:gd name="connsiteX17" fmla="*/ 0 w 2819400"/>
                <a:gd name="connsiteY17" fmla="*/ 977900 h 3031261"/>
                <a:gd name="connsiteX18" fmla="*/ 0 w 2819400"/>
                <a:gd name="connsiteY18" fmla="*/ 0 h 3031261"/>
                <a:gd name="connsiteX0" fmla="*/ 0 w 2819400"/>
                <a:gd name="connsiteY0" fmla="*/ 0 h 4137891"/>
                <a:gd name="connsiteX1" fmla="*/ 469900 w 2819400"/>
                <a:gd name="connsiteY1" fmla="*/ 0 h 4137891"/>
                <a:gd name="connsiteX2" fmla="*/ 469900 w 2819400"/>
                <a:gd name="connsiteY2" fmla="*/ 0 h 4137891"/>
                <a:gd name="connsiteX3" fmla="*/ 1174750 w 2819400"/>
                <a:gd name="connsiteY3" fmla="*/ 0 h 4137891"/>
                <a:gd name="connsiteX4" fmla="*/ 2819400 w 2819400"/>
                <a:gd name="connsiteY4" fmla="*/ 0 h 4137891"/>
                <a:gd name="connsiteX5" fmla="*/ 2819400 w 2819400"/>
                <a:gd name="connsiteY5" fmla="*/ 977900 h 4137891"/>
                <a:gd name="connsiteX6" fmla="*/ 2819400 w 2819400"/>
                <a:gd name="connsiteY6" fmla="*/ 977900 h 4137891"/>
                <a:gd name="connsiteX7" fmla="*/ 2819400 w 2819400"/>
                <a:gd name="connsiteY7" fmla="*/ 1397000 h 4137891"/>
                <a:gd name="connsiteX8" fmla="*/ 2819400 w 2819400"/>
                <a:gd name="connsiteY8" fmla="*/ 1676400 h 4137891"/>
                <a:gd name="connsiteX9" fmla="*/ 288059 w 2819400"/>
                <a:gd name="connsiteY9" fmla="*/ 1713346 h 4137891"/>
                <a:gd name="connsiteX10" fmla="*/ 609887 w 2819400"/>
                <a:gd name="connsiteY10" fmla="*/ 3031261 h 4137891"/>
                <a:gd name="connsiteX11" fmla="*/ 157018 w 2819400"/>
                <a:gd name="connsiteY11" fmla="*/ 1985818 h 4137891"/>
                <a:gd name="connsiteX12" fmla="*/ 600364 w 2819400"/>
                <a:gd name="connsiteY12" fmla="*/ 4137891 h 4137891"/>
                <a:gd name="connsiteX13" fmla="*/ 17319 w 2819400"/>
                <a:gd name="connsiteY13" fmla="*/ 1667163 h 4137891"/>
                <a:gd name="connsiteX14" fmla="*/ 0 w 2819400"/>
                <a:gd name="connsiteY14" fmla="*/ 1676400 h 4137891"/>
                <a:gd name="connsiteX15" fmla="*/ 0 w 2819400"/>
                <a:gd name="connsiteY15" fmla="*/ 1397000 h 4137891"/>
                <a:gd name="connsiteX16" fmla="*/ 0 w 2819400"/>
                <a:gd name="connsiteY16" fmla="*/ 977900 h 4137891"/>
                <a:gd name="connsiteX17" fmla="*/ 0 w 2819400"/>
                <a:gd name="connsiteY17" fmla="*/ 977900 h 4137891"/>
                <a:gd name="connsiteX18" fmla="*/ 0 w 2819400"/>
                <a:gd name="connsiteY18" fmla="*/ 0 h 4137891"/>
                <a:gd name="connsiteX0" fmla="*/ 0 w 2819400"/>
                <a:gd name="connsiteY0" fmla="*/ 0 h 4137891"/>
                <a:gd name="connsiteX1" fmla="*/ 469900 w 2819400"/>
                <a:gd name="connsiteY1" fmla="*/ 0 h 4137891"/>
                <a:gd name="connsiteX2" fmla="*/ 1174750 w 2819400"/>
                <a:gd name="connsiteY2" fmla="*/ 0 h 4137891"/>
                <a:gd name="connsiteX3" fmla="*/ 2819400 w 2819400"/>
                <a:gd name="connsiteY3" fmla="*/ 0 h 4137891"/>
                <a:gd name="connsiteX4" fmla="*/ 2819400 w 2819400"/>
                <a:gd name="connsiteY4" fmla="*/ 977900 h 4137891"/>
                <a:gd name="connsiteX5" fmla="*/ 2819400 w 2819400"/>
                <a:gd name="connsiteY5" fmla="*/ 977900 h 4137891"/>
                <a:gd name="connsiteX6" fmla="*/ 2819400 w 2819400"/>
                <a:gd name="connsiteY6" fmla="*/ 1397000 h 4137891"/>
                <a:gd name="connsiteX7" fmla="*/ 2819400 w 2819400"/>
                <a:gd name="connsiteY7" fmla="*/ 1676400 h 4137891"/>
                <a:gd name="connsiteX8" fmla="*/ 288059 w 2819400"/>
                <a:gd name="connsiteY8" fmla="*/ 1713346 h 4137891"/>
                <a:gd name="connsiteX9" fmla="*/ 609887 w 2819400"/>
                <a:gd name="connsiteY9" fmla="*/ 3031261 h 4137891"/>
                <a:gd name="connsiteX10" fmla="*/ 157018 w 2819400"/>
                <a:gd name="connsiteY10" fmla="*/ 1985818 h 4137891"/>
                <a:gd name="connsiteX11" fmla="*/ 600364 w 2819400"/>
                <a:gd name="connsiteY11" fmla="*/ 4137891 h 4137891"/>
                <a:gd name="connsiteX12" fmla="*/ 17319 w 2819400"/>
                <a:gd name="connsiteY12" fmla="*/ 1667163 h 4137891"/>
                <a:gd name="connsiteX13" fmla="*/ 0 w 2819400"/>
                <a:gd name="connsiteY13" fmla="*/ 1676400 h 4137891"/>
                <a:gd name="connsiteX14" fmla="*/ 0 w 2819400"/>
                <a:gd name="connsiteY14" fmla="*/ 1397000 h 4137891"/>
                <a:gd name="connsiteX15" fmla="*/ 0 w 2819400"/>
                <a:gd name="connsiteY15" fmla="*/ 977900 h 4137891"/>
                <a:gd name="connsiteX16" fmla="*/ 0 w 2819400"/>
                <a:gd name="connsiteY16" fmla="*/ 977900 h 4137891"/>
                <a:gd name="connsiteX17" fmla="*/ 0 w 2819400"/>
                <a:gd name="connsiteY17" fmla="*/ 0 h 4137891"/>
                <a:gd name="connsiteX0" fmla="*/ 0 w 2819400"/>
                <a:gd name="connsiteY0" fmla="*/ 0 h 4137891"/>
                <a:gd name="connsiteX1" fmla="*/ 469900 w 2819400"/>
                <a:gd name="connsiteY1" fmla="*/ 0 h 4137891"/>
                <a:gd name="connsiteX2" fmla="*/ 2819400 w 2819400"/>
                <a:gd name="connsiteY2" fmla="*/ 0 h 4137891"/>
                <a:gd name="connsiteX3" fmla="*/ 2819400 w 2819400"/>
                <a:gd name="connsiteY3" fmla="*/ 977900 h 4137891"/>
                <a:gd name="connsiteX4" fmla="*/ 2819400 w 2819400"/>
                <a:gd name="connsiteY4" fmla="*/ 977900 h 4137891"/>
                <a:gd name="connsiteX5" fmla="*/ 2819400 w 2819400"/>
                <a:gd name="connsiteY5" fmla="*/ 1397000 h 4137891"/>
                <a:gd name="connsiteX6" fmla="*/ 2819400 w 2819400"/>
                <a:gd name="connsiteY6" fmla="*/ 1676400 h 4137891"/>
                <a:gd name="connsiteX7" fmla="*/ 288059 w 2819400"/>
                <a:gd name="connsiteY7" fmla="*/ 1713346 h 4137891"/>
                <a:gd name="connsiteX8" fmla="*/ 609887 w 2819400"/>
                <a:gd name="connsiteY8" fmla="*/ 3031261 h 4137891"/>
                <a:gd name="connsiteX9" fmla="*/ 157018 w 2819400"/>
                <a:gd name="connsiteY9" fmla="*/ 1985818 h 4137891"/>
                <a:gd name="connsiteX10" fmla="*/ 600364 w 2819400"/>
                <a:gd name="connsiteY10" fmla="*/ 4137891 h 4137891"/>
                <a:gd name="connsiteX11" fmla="*/ 17319 w 2819400"/>
                <a:gd name="connsiteY11" fmla="*/ 1667163 h 4137891"/>
                <a:gd name="connsiteX12" fmla="*/ 0 w 2819400"/>
                <a:gd name="connsiteY12" fmla="*/ 1676400 h 4137891"/>
                <a:gd name="connsiteX13" fmla="*/ 0 w 2819400"/>
                <a:gd name="connsiteY13" fmla="*/ 1397000 h 4137891"/>
                <a:gd name="connsiteX14" fmla="*/ 0 w 2819400"/>
                <a:gd name="connsiteY14" fmla="*/ 977900 h 4137891"/>
                <a:gd name="connsiteX15" fmla="*/ 0 w 2819400"/>
                <a:gd name="connsiteY15" fmla="*/ 977900 h 4137891"/>
                <a:gd name="connsiteX16" fmla="*/ 0 w 2819400"/>
                <a:gd name="connsiteY16" fmla="*/ 0 h 4137891"/>
                <a:gd name="connsiteX0" fmla="*/ 0 w 2819400"/>
                <a:gd name="connsiteY0" fmla="*/ 0 h 4137891"/>
                <a:gd name="connsiteX1" fmla="*/ 2819400 w 2819400"/>
                <a:gd name="connsiteY1" fmla="*/ 0 h 4137891"/>
                <a:gd name="connsiteX2" fmla="*/ 2819400 w 2819400"/>
                <a:gd name="connsiteY2" fmla="*/ 977900 h 4137891"/>
                <a:gd name="connsiteX3" fmla="*/ 2819400 w 2819400"/>
                <a:gd name="connsiteY3" fmla="*/ 977900 h 4137891"/>
                <a:gd name="connsiteX4" fmla="*/ 2819400 w 2819400"/>
                <a:gd name="connsiteY4" fmla="*/ 1397000 h 4137891"/>
                <a:gd name="connsiteX5" fmla="*/ 2819400 w 2819400"/>
                <a:gd name="connsiteY5" fmla="*/ 1676400 h 4137891"/>
                <a:gd name="connsiteX6" fmla="*/ 288059 w 2819400"/>
                <a:gd name="connsiteY6" fmla="*/ 1713346 h 4137891"/>
                <a:gd name="connsiteX7" fmla="*/ 609887 w 2819400"/>
                <a:gd name="connsiteY7" fmla="*/ 3031261 h 4137891"/>
                <a:gd name="connsiteX8" fmla="*/ 157018 w 2819400"/>
                <a:gd name="connsiteY8" fmla="*/ 1985818 h 4137891"/>
                <a:gd name="connsiteX9" fmla="*/ 600364 w 2819400"/>
                <a:gd name="connsiteY9" fmla="*/ 4137891 h 4137891"/>
                <a:gd name="connsiteX10" fmla="*/ 17319 w 2819400"/>
                <a:gd name="connsiteY10" fmla="*/ 1667163 h 4137891"/>
                <a:gd name="connsiteX11" fmla="*/ 0 w 2819400"/>
                <a:gd name="connsiteY11" fmla="*/ 1676400 h 4137891"/>
                <a:gd name="connsiteX12" fmla="*/ 0 w 2819400"/>
                <a:gd name="connsiteY12" fmla="*/ 1397000 h 4137891"/>
                <a:gd name="connsiteX13" fmla="*/ 0 w 2819400"/>
                <a:gd name="connsiteY13" fmla="*/ 977900 h 4137891"/>
                <a:gd name="connsiteX14" fmla="*/ 0 w 2819400"/>
                <a:gd name="connsiteY14" fmla="*/ 977900 h 4137891"/>
                <a:gd name="connsiteX15" fmla="*/ 0 w 2819400"/>
                <a:gd name="connsiteY15" fmla="*/ 0 h 4137891"/>
                <a:gd name="connsiteX0" fmla="*/ 0 w 2819400"/>
                <a:gd name="connsiteY0" fmla="*/ 535709 h 4137891"/>
                <a:gd name="connsiteX1" fmla="*/ 2819400 w 2819400"/>
                <a:gd name="connsiteY1" fmla="*/ 0 h 4137891"/>
                <a:gd name="connsiteX2" fmla="*/ 2819400 w 2819400"/>
                <a:gd name="connsiteY2" fmla="*/ 977900 h 4137891"/>
                <a:gd name="connsiteX3" fmla="*/ 2819400 w 2819400"/>
                <a:gd name="connsiteY3" fmla="*/ 977900 h 4137891"/>
                <a:gd name="connsiteX4" fmla="*/ 2819400 w 2819400"/>
                <a:gd name="connsiteY4" fmla="*/ 1397000 h 4137891"/>
                <a:gd name="connsiteX5" fmla="*/ 2819400 w 2819400"/>
                <a:gd name="connsiteY5" fmla="*/ 1676400 h 4137891"/>
                <a:gd name="connsiteX6" fmla="*/ 288059 w 2819400"/>
                <a:gd name="connsiteY6" fmla="*/ 1713346 h 4137891"/>
                <a:gd name="connsiteX7" fmla="*/ 609887 w 2819400"/>
                <a:gd name="connsiteY7" fmla="*/ 3031261 h 4137891"/>
                <a:gd name="connsiteX8" fmla="*/ 157018 w 2819400"/>
                <a:gd name="connsiteY8" fmla="*/ 1985818 h 4137891"/>
                <a:gd name="connsiteX9" fmla="*/ 600364 w 2819400"/>
                <a:gd name="connsiteY9" fmla="*/ 4137891 h 4137891"/>
                <a:gd name="connsiteX10" fmla="*/ 17319 w 2819400"/>
                <a:gd name="connsiteY10" fmla="*/ 1667163 h 4137891"/>
                <a:gd name="connsiteX11" fmla="*/ 0 w 2819400"/>
                <a:gd name="connsiteY11" fmla="*/ 1676400 h 4137891"/>
                <a:gd name="connsiteX12" fmla="*/ 0 w 2819400"/>
                <a:gd name="connsiteY12" fmla="*/ 1397000 h 4137891"/>
                <a:gd name="connsiteX13" fmla="*/ 0 w 2819400"/>
                <a:gd name="connsiteY13" fmla="*/ 977900 h 4137891"/>
                <a:gd name="connsiteX14" fmla="*/ 0 w 2819400"/>
                <a:gd name="connsiteY14" fmla="*/ 977900 h 4137891"/>
                <a:gd name="connsiteX15" fmla="*/ 0 w 2819400"/>
                <a:gd name="connsiteY15" fmla="*/ 535709 h 4137891"/>
                <a:gd name="connsiteX0" fmla="*/ 0 w 2828636"/>
                <a:gd name="connsiteY0" fmla="*/ 18473 h 3620655"/>
                <a:gd name="connsiteX1" fmla="*/ 2828636 w 2828636"/>
                <a:gd name="connsiteY1" fmla="*/ 0 h 3620655"/>
                <a:gd name="connsiteX2" fmla="*/ 2819400 w 2828636"/>
                <a:gd name="connsiteY2" fmla="*/ 460664 h 3620655"/>
                <a:gd name="connsiteX3" fmla="*/ 2819400 w 2828636"/>
                <a:gd name="connsiteY3" fmla="*/ 460664 h 3620655"/>
                <a:gd name="connsiteX4" fmla="*/ 2819400 w 2828636"/>
                <a:gd name="connsiteY4" fmla="*/ 879764 h 3620655"/>
                <a:gd name="connsiteX5" fmla="*/ 2819400 w 2828636"/>
                <a:gd name="connsiteY5" fmla="*/ 1159164 h 3620655"/>
                <a:gd name="connsiteX6" fmla="*/ 288059 w 2828636"/>
                <a:gd name="connsiteY6" fmla="*/ 1196110 h 3620655"/>
                <a:gd name="connsiteX7" fmla="*/ 609887 w 2828636"/>
                <a:gd name="connsiteY7" fmla="*/ 2514025 h 3620655"/>
                <a:gd name="connsiteX8" fmla="*/ 157018 w 2828636"/>
                <a:gd name="connsiteY8" fmla="*/ 1468582 h 3620655"/>
                <a:gd name="connsiteX9" fmla="*/ 600364 w 2828636"/>
                <a:gd name="connsiteY9" fmla="*/ 3620655 h 3620655"/>
                <a:gd name="connsiteX10" fmla="*/ 17319 w 2828636"/>
                <a:gd name="connsiteY10" fmla="*/ 1149927 h 3620655"/>
                <a:gd name="connsiteX11" fmla="*/ 0 w 2828636"/>
                <a:gd name="connsiteY11" fmla="*/ 1159164 h 3620655"/>
                <a:gd name="connsiteX12" fmla="*/ 0 w 2828636"/>
                <a:gd name="connsiteY12" fmla="*/ 879764 h 3620655"/>
                <a:gd name="connsiteX13" fmla="*/ 0 w 2828636"/>
                <a:gd name="connsiteY13" fmla="*/ 460664 h 3620655"/>
                <a:gd name="connsiteX14" fmla="*/ 0 w 2828636"/>
                <a:gd name="connsiteY14" fmla="*/ 460664 h 3620655"/>
                <a:gd name="connsiteX15" fmla="*/ 0 w 2828636"/>
                <a:gd name="connsiteY15" fmla="*/ 18473 h 3620655"/>
                <a:gd name="connsiteX0" fmla="*/ 0 w 2828636"/>
                <a:gd name="connsiteY0" fmla="*/ 0 h 3639127"/>
                <a:gd name="connsiteX1" fmla="*/ 2828636 w 2828636"/>
                <a:gd name="connsiteY1" fmla="*/ 18472 h 3639127"/>
                <a:gd name="connsiteX2" fmla="*/ 2819400 w 2828636"/>
                <a:gd name="connsiteY2" fmla="*/ 479136 h 3639127"/>
                <a:gd name="connsiteX3" fmla="*/ 2819400 w 2828636"/>
                <a:gd name="connsiteY3" fmla="*/ 479136 h 3639127"/>
                <a:gd name="connsiteX4" fmla="*/ 2819400 w 2828636"/>
                <a:gd name="connsiteY4" fmla="*/ 898236 h 3639127"/>
                <a:gd name="connsiteX5" fmla="*/ 2819400 w 2828636"/>
                <a:gd name="connsiteY5" fmla="*/ 1177636 h 3639127"/>
                <a:gd name="connsiteX6" fmla="*/ 288059 w 2828636"/>
                <a:gd name="connsiteY6" fmla="*/ 1214582 h 3639127"/>
                <a:gd name="connsiteX7" fmla="*/ 609887 w 2828636"/>
                <a:gd name="connsiteY7" fmla="*/ 2532497 h 3639127"/>
                <a:gd name="connsiteX8" fmla="*/ 157018 w 2828636"/>
                <a:gd name="connsiteY8" fmla="*/ 1487054 h 3639127"/>
                <a:gd name="connsiteX9" fmla="*/ 600364 w 2828636"/>
                <a:gd name="connsiteY9" fmla="*/ 3639127 h 3639127"/>
                <a:gd name="connsiteX10" fmla="*/ 17319 w 2828636"/>
                <a:gd name="connsiteY10" fmla="*/ 1168399 h 3639127"/>
                <a:gd name="connsiteX11" fmla="*/ 0 w 2828636"/>
                <a:gd name="connsiteY11" fmla="*/ 1177636 h 3639127"/>
                <a:gd name="connsiteX12" fmla="*/ 0 w 2828636"/>
                <a:gd name="connsiteY12" fmla="*/ 898236 h 3639127"/>
                <a:gd name="connsiteX13" fmla="*/ 0 w 2828636"/>
                <a:gd name="connsiteY13" fmla="*/ 479136 h 3639127"/>
                <a:gd name="connsiteX14" fmla="*/ 0 w 2828636"/>
                <a:gd name="connsiteY14" fmla="*/ 479136 h 3639127"/>
                <a:gd name="connsiteX15" fmla="*/ 0 w 2828636"/>
                <a:gd name="connsiteY15" fmla="*/ 0 h 3639127"/>
                <a:gd name="connsiteX0" fmla="*/ 0 w 2828636"/>
                <a:gd name="connsiteY0" fmla="*/ 46183 h 3685310"/>
                <a:gd name="connsiteX1" fmla="*/ 2828636 w 2828636"/>
                <a:gd name="connsiteY1" fmla="*/ 0 h 3685310"/>
                <a:gd name="connsiteX2" fmla="*/ 2819400 w 2828636"/>
                <a:gd name="connsiteY2" fmla="*/ 525319 h 3685310"/>
                <a:gd name="connsiteX3" fmla="*/ 2819400 w 2828636"/>
                <a:gd name="connsiteY3" fmla="*/ 525319 h 3685310"/>
                <a:gd name="connsiteX4" fmla="*/ 2819400 w 2828636"/>
                <a:gd name="connsiteY4" fmla="*/ 944419 h 3685310"/>
                <a:gd name="connsiteX5" fmla="*/ 2819400 w 2828636"/>
                <a:gd name="connsiteY5" fmla="*/ 1223819 h 3685310"/>
                <a:gd name="connsiteX6" fmla="*/ 288059 w 2828636"/>
                <a:gd name="connsiteY6" fmla="*/ 1260765 h 3685310"/>
                <a:gd name="connsiteX7" fmla="*/ 609887 w 2828636"/>
                <a:gd name="connsiteY7" fmla="*/ 2578680 h 3685310"/>
                <a:gd name="connsiteX8" fmla="*/ 157018 w 2828636"/>
                <a:gd name="connsiteY8" fmla="*/ 1533237 h 3685310"/>
                <a:gd name="connsiteX9" fmla="*/ 600364 w 2828636"/>
                <a:gd name="connsiteY9" fmla="*/ 3685310 h 3685310"/>
                <a:gd name="connsiteX10" fmla="*/ 17319 w 2828636"/>
                <a:gd name="connsiteY10" fmla="*/ 1214582 h 3685310"/>
                <a:gd name="connsiteX11" fmla="*/ 0 w 2828636"/>
                <a:gd name="connsiteY11" fmla="*/ 1223819 h 3685310"/>
                <a:gd name="connsiteX12" fmla="*/ 0 w 2828636"/>
                <a:gd name="connsiteY12" fmla="*/ 944419 h 3685310"/>
                <a:gd name="connsiteX13" fmla="*/ 0 w 2828636"/>
                <a:gd name="connsiteY13" fmla="*/ 525319 h 3685310"/>
                <a:gd name="connsiteX14" fmla="*/ 0 w 2828636"/>
                <a:gd name="connsiteY14" fmla="*/ 525319 h 3685310"/>
                <a:gd name="connsiteX15" fmla="*/ 0 w 2828636"/>
                <a:gd name="connsiteY15" fmla="*/ 46183 h 3685310"/>
                <a:gd name="connsiteX0" fmla="*/ 9236 w 2828636"/>
                <a:gd name="connsiteY0" fmla="*/ 0 h 3694545"/>
                <a:gd name="connsiteX1" fmla="*/ 2828636 w 2828636"/>
                <a:gd name="connsiteY1" fmla="*/ 9235 h 3694545"/>
                <a:gd name="connsiteX2" fmla="*/ 2819400 w 2828636"/>
                <a:gd name="connsiteY2" fmla="*/ 534554 h 3694545"/>
                <a:gd name="connsiteX3" fmla="*/ 2819400 w 2828636"/>
                <a:gd name="connsiteY3" fmla="*/ 534554 h 3694545"/>
                <a:gd name="connsiteX4" fmla="*/ 2819400 w 2828636"/>
                <a:gd name="connsiteY4" fmla="*/ 953654 h 3694545"/>
                <a:gd name="connsiteX5" fmla="*/ 2819400 w 2828636"/>
                <a:gd name="connsiteY5" fmla="*/ 1233054 h 3694545"/>
                <a:gd name="connsiteX6" fmla="*/ 288059 w 2828636"/>
                <a:gd name="connsiteY6" fmla="*/ 1270000 h 3694545"/>
                <a:gd name="connsiteX7" fmla="*/ 609887 w 2828636"/>
                <a:gd name="connsiteY7" fmla="*/ 2587915 h 3694545"/>
                <a:gd name="connsiteX8" fmla="*/ 157018 w 2828636"/>
                <a:gd name="connsiteY8" fmla="*/ 1542472 h 3694545"/>
                <a:gd name="connsiteX9" fmla="*/ 600364 w 2828636"/>
                <a:gd name="connsiteY9" fmla="*/ 3694545 h 3694545"/>
                <a:gd name="connsiteX10" fmla="*/ 17319 w 2828636"/>
                <a:gd name="connsiteY10" fmla="*/ 1223817 h 3694545"/>
                <a:gd name="connsiteX11" fmla="*/ 0 w 2828636"/>
                <a:gd name="connsiteY11" fmla="*/ 1233054 h 3694545"/>
                <a:gd name="connsiteX12" fmla="*/ 0 w 2828636"/>
                <a:gd name="connsiteY12" fmla="*/ 953654 h 3694545"/>
                <a:gd name="connsiteX13" fmla="*/ 0 w 2828636"/>
                <a:gd name="connsiteY13" fmla="*/ 534554 h 3694545"/>
                <a:gd name="connsiteX14" fmla="*/ 0 w 2828636"/>
                <a:gd name="connsiteY14" fmla="*/ 534554 h 3694545"/>
                <a:gd name="connsiteX15" fmla="*/ 9236 w 2828636"/>
                <a:gd name="connsiteY15" fmla="*/ 0 h 3694545"/>
                <a:gd name="connsiteX0" fmla="*/ 9236 w 2828636"/>
                <a:gd name="connsiteY0" fmla="*/ 0 h 3694545"/>
                <a:gd name="connsiteX1" fmla="*/ 2828636 w 2828636"/>
                <a:gd name="connsiteY1" fmla="*/ 9235 h 3694545"/>
                <a:gd name="connsiteX2" fmla="*/ 2819400 w 2828636"/>
                <a:gd name="connsiteY2" fmla="*/ 534554 h 3694545"/>
                <a:gd name="connsiteX3" fmla="*/ 2819400 w 2828636"/>
                <a:gd name="connsiteY3" fmla="*/ 534554 h 3694545"/>
                <a:gd name="connsiteX4" fmla="*/ 2819400 w 2828636"/>
                <a:gd name="connsiteY4" fmla="*/ 953654 h 3694545"/>
                <a:gd name="connsiteX5" fmla="*/ 2819400 w 2828636"/>
                <a:gd name="connsiteY5" fmla="*/ 1233054 h 3694545"/>
                <a:gd name="connsiteX6" fmla="*/ 288059 w 2828636"/>
                <a:gd name="connsiteY6" fmla="*/ 1270000 h 3694545"/>
                <a:gd name="connsiteX7" fmla="*/ 732340 w 2828636"/>
                <a:gd name="connsiteY7" fmla="*/ 2726461 h 3694545"/>
                <a:gd name="connsiteX8" fmla="*/ 157018 w 2828636"/>
                <a:gd name="connsiteY8" fmla="*/ 1542472 h 3694545"/>
                <a:gd name="connsiteX9" fmla="*/ 600364 w 2828636"/>
                <a:gd name="connsiteY9" fmla="*/ 3694545 h 3694545"/>
                <a:gd name="connsiteX10" fmla="*/ 17319 w 2828636"/>
                <a:gd name="connsiteY10" fmla="*/ 1223817 h 3694545"/>
                <a:gd name="connsiteX11" fmla="*/ 0 w 2828636"/>
                <a:gd name="connsiteY11" fmla="*/ 1233054 h 3694545"/>
                <a:gd name="connsiteX12" fmla="*/ 0 w 2828636"/>
                <a:gd name="connsiteY12" fmla="*/ 953654 h 3694545"/>
                <a:gd name="connsiteX13" fmla="*/ 0 w 2828636"/>
                <a:gd name="connsiteY13" fmla="*/ 534554 h 3694545"/>
                <a:gd name="connsiteX14" fmla="*/ 0 w 2828636"/>
                <a:gd name="connsiteY14" fmla="*/ 534554 h 3694545"/>
                <a:gd name="connsiteX15" fmla="*/ 9236 w 2828636"/>
                <a:gd name="connsiteY15" fmla="*/ 0 h 3694545"/>
                <a:gd name="connsiteX0" fmla="*/ 9236 w 2828636"/>
                <a:gd name="connsiteY0" fmla="*/ 0 h 3749964"/>
                <a:gd name="connsiteX1" fmla="*/ 2828636 w 2828636"/>
                <a:gd name="connsiteY1" fmla="*/ 9235 h 3749964"/>
                <a:gd name="connsiteX2" fmla="*/ 2819400 w 2828636"/>
                <a:gd name="connsiteY2" fmla="*/ 534554 h 3749964"/>
                <a:gd name="connsiteX3" fmla="*/ 2819400 w 2828636"/>
                <a:gd name="connsiteY3" fmla="*/ 534554 h 3749964"/>
                <a:gd name="connsiteX4" fmla="*/ 2819400 w 2828636"/>
                <a:gd name="connsiteY4" fmla="*/ 953654 h 3749964"/>
                <a:gd name="connsiteX5" fmla="*/ 2819400 w 2828636"/>
                <a:gd name="connsiteY5" fmla="*/ 1233054 h 3749964"/>
                <a:gd name="connsiteX6" fmla="*/ 288059 w 2828636"/>
                <a:gd name="connsiteY6" fmla="*/ 1270000 h 3749964"/>
                <a:gd name="connsiteX7" fmla="*/ 732340 w 2828636"/>
                <a:gd name="connsiteY7" fmla="*/ 2726461 h 3749964"/>
                <a:gd name="connsiteX8" fmla="*/ 157018 w 2828636"/>
                <a:gd name="connsiteY8" fmla="*/ 1542472 h 3749964"/>
                <a:gd name="connsiteX9" fmla="*/ 739142 w 2828636"/>
                <a:gd name="connsiteY9" fmla="*/ 3749964 h 3749964"/>
                <a:gd name="connsiteX10" fmla="*/ 17319 w 2828636"/>
                <a:gd name="connsiteY10" fmla="*/ 1223817 h 3749964"/>
                <a:gd name="connsiteX11" fmla="*/ 0 w 2828636"/>
                <a:gd name="connsiteY11" fmla="*/ 1233054 h 3749964"/>
                <a:gd name="connsiteX12" fmla="*/ 0 w 2828636"/>
                <a:gd name="connsiteY12" fmla="*/ 953654 h 3749964"/>
                <a:gd name="connsiteX13" fmla="*/ 0 w 2828636"/>
                <a:gd name="connsiteY13" fmla="*/ 534554 h 3749964"/>
                <a:gd name="connsiteX14" fmla="*/ 0 w 2828636"/>
                <a:gd name="connsiteY14" fmla="*/ 534554 h 3749964"/>
                <a:gd name="connsiteX15" fmla="*/ 9236 w 2828636"/>
                <a:gd name="connsiteY15" fmla="*/ 0 h 374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8636" h="3749964">
                  <a:moveTo>
                    <a:pt x="9236" y="0"/>
                  </a:moveTo>
                  <a:lnTo>
                    <a:pt x="2828636" y="9235"/>
                  </a:lnTo>
                  <a:lnTo>
                    <a:pt x="2819400" y="534554"/>
                  </a:lnTo>
                  <a:lnTo>
                    <a:pt x="2819400" y="534554"/>
                  </a:lnTo>
                  <a:lnTo>
                    <a:pt x="2819400" y="953654"/>
                  </a:lnTo>
                  <a:lnTo>
                    <a:pt x="2819400" y="1233054"/>
                  </a:lnTo>
                  <a:lnTo>
                    <a:pt x="288059" y="1270000"/>
                  </a:lnTo>
                  <a:lnTo>
                    <a:pt x="732340" y="2726461"/>
                  </a:lnTo>
                  <a:lnTo>
                    <a:pt x="157018" y="1542472"/>
                  </a:lnTo>
                  <a:lnTo>
                    <a:pt x="739142" y="3749964"/>
                  </a:lnTo>
                  <a:lnTo>
                    <a:pt x="17319" y="1223817"/>
                  </a:lnTo>
                  <a:lnTo>
                    <a:pt x="0" y="1233054"/>
                  </a:lnTo>
                  <a:lnTo>
                    <a:pt x="0" y="953654"/>
                  </a:lnTo>
                  <a:lnTo>
                    <a:pt x="0" y="534554"/>
                  </a:lnTo>
                  <a:lnTo>
                    <a:pt x="0" y="534554"/>
                  </a:lnTo>
                  <a:lnTo>
                    <a:pt x="923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" y="291405"/>
              <a:ext cx="3505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dirty="0" smtClean="0"/>
                <a:t>ovel connection to `Uniquely Decodable Code Pairs’</a:t>
              </a:r>
              <a:endParaRPr lang="en-US" sz="2800" dirty="0"/>
            </a:p>
          </p:txBody>
        </p:sp>
      </p:grpSp>
      <p:sp>
        <p:nvSpPr>
          <p:cNvPr id="23" name="Rectangular Callout 22"/>
          <p:cNvSpPr/>
          <p:nvPr/>
        </p:nvSpPr>
        <p:spPr>
          <a:xfrm>
            <a:off x="4904715" y="3543700"/>
            <a:ext cx="3695700" cy="436416"/>
          </a:xfrm>
          <a:prstGeom prst="wedgeRectCallout">
            <a:avLst>
              <a:gd name="adj1" fmla="val -56822"/>
              <a:gd name="adj2" fmla="val -1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r>
              <a:rPr lang="en-US" sz="2800" dirty="0" smtClean="0"/>
              <a:t>irectly from 1a &amp; 2</a:t>
            </a:r>
            <a:endParaRPr lang="en-US" sz="2800" dirty="0"/>
          </a:p>
        </p:txBody>
      </p:sp>
      <p:sp>
        <p:nvSpPr>
          <p:cNvPr id="25" name="Rectangular Callout 24"/>
          <p:cNvSpPr/>
          <p:nvPr/>
        </p:nvSpPr>
        <p:spPr>
          <a:xfrm>
            <a:off x="4552348" y="5146271"/>
            <a:ext cx="4030980" cy="320040"/>
          </a:xfrm>
          <a:prstGeom prst="wedgeRectCallout">
            <a:avLst>
              <a:gd name="adj1" fmla="val -58409"/>
              <a:gd name="adj2" fmla="val -9295"/>
            </a:avLst>
          </a:pr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1c &amp; </a:t>
            </a:r>
            <a:r>
              <a:rPr lang="en-US" sz="2800" dirty="0" smtClean="0"/>
              <a:t>reducing mod p.</a:t>
            </a:r>
            <a:endParaRPr lang="en-US" sz="2800" dirty="0"/>
          </a:p>
        </p:txBody>
      </p:sp>
      <p:sp>
        <p:nvSpPr>
          <p:cNvPr id="26" name="Rectangular Callout 25"/>
          <p:cNvSpPr/>
          <p:nvPr/>
        </p:nvSpPr>
        <p:spPr>
          <a:xfrm>
            <a:off x="6553200" y="6169090"/>
            <a:ext cx="1825950" cy="392545"/>
          </a:xfrm>
          <a:prstGeom prst="wedgeRectCallout">
            <a:avLst>
              <a:gd name="adj1" fmla="val -58409"/>
              <a:gd name="adj2" fmla="val -9295"/>
            </a:avLst>
          </a:pr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3&amp;LN10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82000" cy="5334000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Instances satisfying </a:t>
                </a:r>
                <a:r>
                  <a:rPr lang="en-US" i="1" dirty="0" smtClean="0"/>
                  <a:t>at least one </a:t>
                </a:r>
                <a:r>
                  <a:rPr lang="en-US" dirty="0" smtClean="0"/>
                  <a:t>of the following can be solved truly faster than HS.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.5−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.661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.997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.997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4996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Can </a:t>
                </a:r>
                <a:r>
                  <a:rPr lang="en-US" dirty="0"/>
                  <a:t>reduce d&lt;1.003 to d=1.003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.49991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</a:t>
                </a:r>
                <a:endParaRPr lang="en-US" dirty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Any </a:t>
                </a:r>
                <a:r>
                  <a:rPr lang="en-US" dirty="0"/>
                  <a:t>instance either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.49991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or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.999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</a:t>
                </a:r>
                <a:r>
                  <a:rPr lang="en-US" dirty="0"/>
                  <a:t>and poly space </a:t>
                </a:r>
              </a:p>
              <a:p>
                <a:pPr marL="514350" indent="-457200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3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82000" cy="5334000"/>
              </a:xfrm>
              <a:blipFill rotWithShape="1">
                <a:blip r:embed="rId2"/>
                <a:stretch>
                  <a:fillRect l="-1891" t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/>
          <p:cNvSpPr/>
          <p:nvPr/>
        </p:nvSpPr>
        <p:spPr>
          <a:xfrm>
            <a:off x="4533900" y="304800"/>
            <a:ext cx="4305300" cy="1295400"/>
          </a:xfrm>
          <a:prstGeom prst="wedgeRectCallout">
            <a:avLst>
              <a:gd name="adj1" fmla="val 18706"/>
              <a:gd name="adj2" fmla="val 1309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ix of HS and HJ, combined with WIN-WIN approach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00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16" grpId="0" animBg="1"/>
      <p:bldP spid="15" grpId="0" animBg="1"/>
      <p:bldP spid="18" grpId="0" animBg="1"/>
      <p:bldP spid="14" grpId="0" animBg="1"/>
      <p:bldP spid="23" grpId="0" animBg="1"/>
      <p:bldP spid="25" grpId="0" animBg="1"/>
      <p:bldP spid="26" grpId="0" animBg="1"/>
      <p:bldP spid="13" grpId="0" uiExpand="1" build="p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44" y="2770760"/>
            <a:ext cx="9067800" cy="2315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SSS faster than HS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.5−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3"/>
                <a:stretch>
                  <a:fillRect l="-7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05400" y="1676400"/>
            <a:ext cx="3962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use ex. 1 (easy).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3962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use ex. 2 (non-trivial)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2941" y="5739811"/>
                <a:ext cx="7004259" cy="73718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ℒ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/2−.18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41" y="5739811"/>
                <a:ext cx="7004259" cy="737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𝑀</m:t>
                    </m:r>
                    <m:acc>
                      <m:accPr>
                        <m:chr m:val="̇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 Assume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|∈(.5±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)|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u.a.r.; Construct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ℛ</m:t>
                    </m:r>
                    <m:r>
                      <a:rPr lang="en-US" i="1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and 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Return YES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exists disjoint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  <a:blipFill rotWithShape="1">
                <a:blip r:embed="rId5"/>
                <a:stretch>
                  <a:fillRect l="-1637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2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807" y="5029200"/>
            <a:ext cx="89916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𝑀</m:t>
                    </m:r>
                    <m:acc>
                      <m:accPr>
                        <m:chr m:val="̇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 Assume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|∈(.5±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)|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u.a.r.; Construct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ℛ</m:t>
                    </m:r>
                    <m:r>
                      <a:rPr lang="en-US" i="1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and 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Return YES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exists disjoint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  <a:blipFill rotWithShape="1">
                <a:blip r:embed="rId2"/>
                <a:stretch>
                  <a:fillRect l="-1637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SSS faster than HS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.5−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3"/>
                <a:stretch>
                  <a:fillRect l="-7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399" y="5724859"/>
                <a:ext cx="8991601" cy="95442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800" dirty="0" smtClean="0"/>
                  <a:t> time naïvely, which is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S</m:t>
                    </m:r>
                    <m:r>
                      <a:rPr lang="en-US" sz="2800" b="0" i="1" smtClean="0"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/>
                  <a:t>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/>
                  <a:t> determine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∖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m</m:t>
                    </m:r>
                    <m:r>
                      <a:rPr lang="en-US" sz="2800" b="0" i="0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/4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5724859"/>
                <a:ext cx="8991601" cy="9544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3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𝑀</m:t>
                    </m:r>
                    <m:acc>
                      <m:accPr>
                        <m:chr m:val="̇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 Assume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|∈(.5±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)|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u.a.r.; Construct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b="0" i="1" strike="sngStrike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ℛ</m:t>
                    </m:r>
                    <m:r>
                      <a:rPr lang="en-US" i="1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i="1" strike="sngStrike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 strike="sngStrike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US" i="1" strike="sngStrike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trike="sngStrike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 strike="sngStrike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trike="sngStrike" smtClean="0">
                        <a:latin typeface="Cambria Math"/>
                      </a:rPr>
                      <m:t>𝑡</m:t>
                    </m:r>
                    <m:r>
                      <a:rPr lang="en-US" b="0" i="1" strike="sngStrike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strike="sngStrike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trike="sngStrike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strike="sngStrike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and 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Return YES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exists disjoint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  <a:blipFill rotWithShape="1">
                <a:blip r:embed="rId2"/>
                <a:stretch>
                  <a:fillRect l="-1637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SSS faster than HS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.5−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3"/>
                <a:stretch>
                  <a:fillRect l="-7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29200" y="1676400"/>
                <a:ext cx="4114801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-&gt;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/>
                  <a:t>witnesses </a:t>
                </a:r>
                <a:r>
                  <a:rPr lang="en-US" sz="2400" dirty="0" smtClean="0"/>
                  <a:t>for 4.,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76400"/>
                <a:ext cx="4114801" cy="457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29200" y="2209800"/>
                <a:ext cx="4114801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-&gt;  generating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/>
                  <a:t> sums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09800"/>
                <a:ext cx="4114801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6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𝑀</m:t>
                    </m:r>
                    <m:acc>
                      <m:accPr>
                        <m:chr m:val="̇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∪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 Assume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|∈(.5±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)|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u.a.r.; Construct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ℛ</m:t>
                    </m:r>
                    <m:r>
                      <a:rPr lang="en-US" i="1">
                        <a:latin typeface="Cambria Math"/>
                      </a:rPr>
                      <m:t>≔ 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|/4∧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and 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Return YES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exists disjoint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677400" cy="5562600"/>
              </a:xfrm>
              <a:blipFill rotWithShape="1">
                <a:blip r:embed="rId2"/>
                <a:stretch>
                  <a:fillRect l="-1637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SSS faster than HS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.5−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3"/>
                <a:stretch>
                  <a:fillRect l="-7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29200" y="1676400"/>
                <a:ext cx="4114801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-&gt;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/>
                  <a:t>witnesses </a:t>
                </a:r>
                <a:r>
                  <a:rPr lang="en-US" sz="2400" dirty="0" smtClean="0"/>
                  <a:t>for 4.,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76400"/>
                <a:ext cx="4114801" cy="457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200" y="5587411"/>
                <a:ext cx="8991601" cy="9702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Witnesses generate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∼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sums -&gt; </a:t>
                </a:r>
                <a:r>
                  <a:rPr lang="en-US" sz="2800" dirty="0" smtClean="0"/>
                  <a:t>mod p many </a:t>
                </a:r>
                <a:r>
                  <a:rPr lang="en-US" sz="2800" dirty="0" smtClean="0"/>
                  <a:t>congruence classes contain a witness.</a:t>
                </a:r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587411"/>
                <a:ext cx="8991601" cy="9702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29200" y="2209800"/>
                <a:ext cx="4114801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-&gt;  generating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/>
                  <a:t> sums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09800"/>
                <a:ext cx="4114801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48970" y="6001405"/>
                <a:ext cx="5135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 smtClean="0"/>
                  <a:t> will hit </a:t>
                </a:r>
                <a:r>
                  <a:rPr lang="en-US" sz="2800" dirty="0" smtClean="0"/>
                  <a:t>witness </a:t>
                </a:r>
                <a:r>
                  <a:rPr lang="en-US" sz="2800" dirty="0" smtClean="0"/>
                  <a:t>with good prob.</a:t>
                </a:r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70" y="6001405"/>
                <a:ext cx="5135188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130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8194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Contribution</a:t>
            </a:r>
            <a:br>
              <a:rPr lang="en-US" dirty="0" smtClean="0"/>
            </a:br>
            <a:r>
              <a:rPr lang="en-US" dirty="0" smtClean="0"/>
              <a:t>Further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Question 4: Orthogonal Vectors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9220200" cy="5715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ℛ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exists disjoint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ℛ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Can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solve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(|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ℒ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|+|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|)2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.25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time (rep sets).</a:t>
                </a:r>
                <a:endParaRPr lang="en-US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Solve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(|</m:t>
                        </m:r>
                        <m:r>
                          <a:rPr lang="en-US" i="1">
                            <a:latin typeface="Cambria Math"/>
                          </a:rPr>
                          <m:t>ℒ</m:t>
                        </m:r>
                        <m:r>
                          <a:rPr lang="en-US" i="1">
                            <a:latin typeface="Cambria Math"/>
                          </a:rPr>
                          <m:t>|+|</m:t>
                        </m:r>
                        <m:r>
                          <a:rPr lang="en-US" i="1">
                            <a:latin typeface="Cambria Math"/>
                          </a:rPr>
                          <m:t>ℛ</m:t>
                        </m:r>
                        <m:r>
                          <a:rPr lang="en-US" i="1">
                            <a:latin typeface="Cambria Math"/>
                          </a:rPr>
                          <m:t>|)2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.25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time,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Would imply an algorithm truly faster than HS.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1000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are there disjoint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marL="1314450" lvl="2" indent="-514350"/>
                <a:r>
                  <a:rPr lang="en-US" dirty="0"/>
                  <a:t>Would imply an algorithm truly faster than HS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9220200" cy="5715000"/>
              </a:xfrm>
              <a:blipFill rotWithShape="1">
                <a:blip r:embed="rId2"/>
                <a:stretch>
                  <a:fillRect l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6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82784" y="4667656"/>
            <a:ext cx="7620000" cy="851803"/>
          </a:xfrm>
          <a:custGeom>
            <a:avLst/>
            <a:gdLst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91400 w 7391400"/>
              <a:gd name="connsiteY2" fmla="*/ 1313873 h 1313873"/>
              <a:gd name="connsiteX3" fmla="*/ 0 w 7391400"/>
              <a:gd name="connsiteY3" fmla="*/ 1313873 h 1313873"/>
              <a:gd name="connsiteX4" fmla="*/ 0 w 7391400"/>
              <a:gd name="connsiteY4" fmla="*/ 0 h 1313873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7654 w 7391400"/>
              <a:gd name="connsiteY2" fmla="*/ 1323110 h 1323110"/>
              <a:gd name="connsiteX3" fmla="*/ 0 w 7391400"/>
              <a:gd name="connsiteY3" fmla="*/ 1313873 h 1323110"/>
              <a:gd name="connsiteX4" fmla="*/ 0 w 7391400"/>
              <a:gd name="connsiteY4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467927 w 7391400"/>
              <a:gd name="connsiteY2" fmla="*/ 1085274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52290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5345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144655 w 7391400"/>
              <a:gd name="connsiteY2" fmla="*/ 845128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919019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1187378 w 7391400"/>
              <a:gd name="connsiteY3" fmla="*/ 718224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71014 w 7391400"/>
              <a:gd name="connsiteY4" fmla="*/ 1307917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89687 w 7391400"/>
              <a:gd name="connsiteY4" fmla="*/ 1292724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23112"/>
              <a:gd name="connsiteX1" fmla="*/ 7391400 w 7391400"/>
              <a:gd name="connsiteY1" fmla="*/ 0 h 1323112"/>
              <a:gd name="connsiteX2" fmla="*/ 7389091 w 7391400"/>
              <a:gd name="connsiteY2" fmla="*/ 891310 h 1323112"/>
              <a:gd name="connsiteX3" fmla="*/ 1187378 w 7391400"/>
              <a:gd name="connsiteY3" fmla="*/ 718224 h 1323112"/>
              <a:gd name="connsiteX4" fmla="*/ 1208360 w 7391400"/>
              <a:gd name="connsiteY4" fmla="*/ 1323112 h 1323112"/>
              <a:gd name="connsiteX5" fmla="*/ 0 w 7391400"/>
              <a:gd name="connsiteY5" fmla="*/ 1313873 h 1323112"/>
              <a:gd name="connsiteX6" fmla="*/ 0 w 7391400"/>
              <a:gd name="connsiteY6" fmla="*/ 0 h 1323112"/>
              <a:gd name="connsiteX0" fmla="*/ 0 w 7391400"/>
              <a:gd name="connsiteY0" fmla="*/ 0 h 1323112"/>
              <a:gd name="connsiteX1" fmla="*/ 7391400 w 7391400"/>
              <a:gd name="connsiteY1" fmla="*/ 0 h 1323112"/>
              <a:gd name="connsiteX2" fmla="*/ 7389091 w 7391400"/>
              <a:gd name="connsiteY2" fmla="*/ 891310 h 1323112"/>
              <a:gd name="connsiteX3" fmla="*/ 1187378 w 7391400"/>
              <a:gd name="connsiteY3" fmla="*/ 718224 h 1323112"/>
              <a:gd name="connsiteX4" fmla="*/ 1171014 w 7391400"/>
              <a:gd name="connsiteY4" fmla="*/ 1323112 h 1323112"/>
              <a:gd name="connsiteX5" fmla="*/ 0 w 7391400"/>
              <a:gd name="connsiteY5" fmla="*/ 1313873 h 1323112"/>
              <a:gd name="connsiteX6" fmla="*/ 0 w 7391400"/>
              <a:gd name="connsiteY6" fmla="*/ 0 h 1323112"/>
              <a:gd name="connsiteX0" fmla="*/ 0 w 7391400"/>
              <a:gd name="connsiteY0" fmla="*/ 0 h 1323112"/>
              <a:gd name="connsiteX1" fmla="*/ 7391400 w 7391400"/>
              <a:gd name="connsiteY1" fmla="*/ 0 h 1323112"/>
              <a:gd name="connsiteX2" fmla="*/ 7389091 w 7391400"/>
              <a:gd name="connsiteY2" fmla="*/ 891310 h 1323112"/>
              <a:gd name="connsiteX3" fmla="*/ 1187378 w 7391400"/>
              <a:gd name="connsiteY3" fmla="*/ 718224 h 1323112"/>
              <a:gd name="connsiteX4" fmla="*/ 1190724 w 7391400"/>
              <a:gd name="connsiteY4" fmla="*/ 1323112 h 1323112"/>
              <a:gd name="connsiteX5" fmla="*/ 0 w 7391400"/>
              <a:gd name="connsiteY5" fmla="*/ 1313873 h 1323112"/>
              <a:gd name="connsiteX6" fmla="*/ 0 w 7391400"/>
              <a:gd name="connsiteY6" fmla="*/ 0 h 1323112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95652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9091 w 7391400"/>
              <a:gd name="connsiteY2" fmla="*/ 891310 h 1313873"/>
              <a:gd name="connsiteX3" fmla="*/ 1187378 w 7391400"/>
              <a:gd name="connsiteY3" fmla="*/ 718224 h 1313873"/>
              <a:gd name="connsiteX4" fmla="*/ 1180869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80877 w 7391400"/>
              <a:gd name="connsiteY2" fmla="*/ 771027 h 1313873"/>
              <a:gd name="connsiteX3" fmla="*/ 1187378 w 7391400"/>
              <a:gd name="connsiteY3" fmla="*/ 718224 h 1313873"/>
              <a:gd name="connsiteX4" fmla="*/ 1180869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62204 w 7391400"/>
              <a:gd name="connsiteY2" fmla="*/ 679866 h 1313873"/>
              <a:gd name="connsiteX3" fmla="*/ 1187378 w 7391400"/>
              <a:gd name="connsiteY3" fmla="*/ 718224 h 1313873"/>
              <a:gd name="connsiteX4" fmla="*/ 1180869 w 7391400"/>
              <a:gd name="connsiteY4" fmla="*/ 1299055 h 1313873"/>
              <a:gd name="connsiteX5" fmla="*/ 0 w 7391400"/>
              <a:gd name="connsiteY5" fmla="*/ 1313873 h 1313873"/>
              <a:gd name="connsiteX6" fmla="*/ 0 w 7391400"/>
              <a:gd name="connsiteY6" fmla="*/ 0 h 1313873"/>
              <a:gd name="connsiteX0" fmla="*/ 0 w 7391400"/>
              <a:gd name="connsiteY0" fmla="*/ 0 h 1314411"/>
              <a:gd name="connsiteX1" fmla="*/ 7391400 w 7391400"/>
              <a:gd name="connsiteY1" fmla="*/ 0 h 1314411"/>
              <a:gd name="connsiteX2" fmla="*/ 7362204 w 7391400"/>
              <a:gd name="connsiteY2" fmla="*/ 679866 h 1314411"/>
              <a:gd name="connsiteX3" fmla="*/ 1187378 w 7391400"/>
              <a:gd name="connsiteY3" fmla="*/ 718224 h 1314411"/>
              <a:gd name="connsiteX4" fmla="*/ 3105779 w 7391400"/>
              <a:gd name="connsiteY4" fmla="*/ 1314411 h 1314411"/>
              <a:gd name="connsiteX5" fmla="*/ 0 w 7391400"/>
              <a:gd name="connsiteY5" fmla="*/ 1313873 h 1314411"/>
              <a:gd name="connsiteX6" fmla="*/ 0 w 7391400"/>
              <a:gd name="connsiteY6" fmla="*/ 0 h 1314411"/>
              <a:gd name="connsiteX0" fmla="*/ 0 w 7391400"/>
              <a:gd name="connsiteY0" fmla="*/ 0 h 1375293"/>
              <a:gd name="connsiteX1" fmla="*/ 7391400 w 7391400"/>
              <a:gd name="connsiteY1" fmla="*/ 0 h 1375293"/>
              <a:gd name="connsiteX2" fmla="*/ 7362204 w 7391400"/>
              <a:gd name="connsiteY2" fmla="*/ 679866 h 1375293"/>
              <a:gd name="connsiteX3" fmla="*/ 1187378 w 7391400"/>
              <a:gd name="connsiteY3" fmla="*/ 718224 h 1375293"/>
              <a:gd name="connsiteX4" fmla="*/ 3105779 w 7391400"/>
              <a:gd name="connsiteY4" fmla="*/ 1314411 h 1375293"/>
              <a:gd name="connsiteX5" fmla="*/ 0 w 7391400"/>
              <a:gd name="connsiteY5" fmla="*/ 1375293 h 1375293"/>
              <a:gd name="connsiteX6" fmla="*/ 0 w 7391400"/>
              <a:gd name="connsiteY6" fmla="*/ 0 h 1375293"/>
              <a:gd name="connsiteX0" fmla="*/ 0 w 7391400"/>
              <a:gd name="connsiteY0" fmla="*/ 0 h 1329227"/>
              <a:gd name="connsiteX1" fmla="*/ 7391400 w 7391400"/>
              <a:gd name="connsiteY1" fmla="*/ 0 h 1329227"/>
              <a:gd name="connsiteX2" fmla="*/ 7362204 w 7391400"/>
              <a:gd name="connsiteY2" fmla="*/ 679866 h 1329227"/>
              <a:gd name="connsiteX3" fmla="*/ 1187378 w 7391400"/>
              <a:gd name="connsiteY3" fmla="*/ 718224 h 1329227"/>
              <a:gd name="connsiteX4" fmla="*/ 3105779 w 7391400"/>
              <a:gd name="connsiteY4" fmla="*/ 1314411 h 1329227"/>
              <a:gd name="connsiteX5" fmla="*/ 18872 w 7391400"/>
              <a:gd name="connsiteY5" fmla="*/ 1329227 h 1329227"/>
              <a:gd name="connsiteX6" fmla="*/ 0 w 7391400"/>
              <a:gd name="connsiteY6" fmla="*/ 0 h 1329227"/>
              <a:gd name="connsiteX0" fmla="*/ 0 w 7391400"/>
              <a:gd name="connsiteY0" fmla="*/ 0 h 1421359"/>
              <a:gd name="connsiteX1" fmla="*/ 7391400 w 7391400"/>
              <a:gd name="connsiteY1" fmla="*/ 0 h 1421359"/>
              <a:gd name="connsiteX2" fmla="*/ 7362204 w 7391400"/>
              <a:gd name="connsiteY2" fmla="*/ 679866 h 1421359"/>
              <a:gd name="connsiteX3" fmla="*/ 1187378 w 7391400"/>
              <a:gd name="connsiteY3" fmla="*/ 718224 h 1421359"/>
              <a:gd name="connsiteX4" fmla="*/ 3105779 w 7391400"/>
              <a:gd name="connsiteY4" fmla="*/ 1314411 h 1421359"/>
              <a:gd name="connsiteX5" fmla="*/ 37745 w 7391400"/>
              <a:gd name="connsiteY5" fmla="*/ 1421359 h 1421359"/>
              <a:gd name="connsiteX6" fmla="*/ 0 w 7391400"/>
              <a:gd name="connsiteY6" fmla="*/ 0 h 1421359"/>
              <a:gd name="connsiteX0" fmla="*/ 0 w 7391400"/>
              <a:gd name="connsiteY0" fmla="*/ 0 h 1344583"/>
              <a:gd name="connsiteX1" fmla="*/ 7391400 w 7391400"/>
              <a:gd name="connsiteY1" fmla="*/ 0 h 1344583"/>
              <a:gd name="connsiteX2" fmla="*/ 7362204 w 7391400"/>
              <a:gd name="connsiteY2" fmla="*/ 679866 h 1344583"/>
              <a:gd name="connsiteX3" fmla="*/ 1187378 w 7391400"/>
              <a:gd name="connsiteY3" fmla="*/ 718224 h 1344583"/>
              <a:gd name="connsiteX4" fmla="*/ 3105779 w 7391400"/>
              <a:gd name="connsiteY4" fmla="*/ 1314411 h 1344583"/>
              <a:gd name="connsiteX5" fmla="*/ 1 w 7391400"/>
              <a:gd name="connsiteY5" fmla="*/ 1344583 h 1344583"/>
              <a:gd name="connsiteX6" fmla="*/ 0 w 7391400"/>
              <a:gd name="connsiteY6" fmla="*/ 0 h 1344583"/>
              <a:gd name="connsiteX0" fmla="*/ 0 w 7391400"/>
              <a:gd name="connsiteY0" fmla="*/ 0 h 1345123"/>
              <a:gd name="connsiteX1" fmla="*/ 7391400 w 7391400"/>
              <a:gd name="connsiteY1" fmla="*/ 0 h 1345123"/>
              <a:gd name="connsiteX2" fmla="*/ 7362204 w 7391400"/>
              <a:gd name="connsiteY2" fmla="*/ 679866 h 1345123"/>
              <a:gd name="connsiteX3" fmla="*/ 1187378 w 7391400"/>
              <a:gd name="connsiteY3" fmla="*/ 718224 h 1345123"/>
              <a:gd name="connsiteX4" fmla="*/ 3058599 w 7391400"/>
              <a:gd name="connsiteY4" fmla="*/ 1345123 h 1345123"/>
              <a:gd name="connsiteX5" fmla="*/ 1 w 7391400"/>
              <a:gd name="connsiteY5" fmla="*/ 1344583 h 1345123"/>
              <a:gd name="connsiteX6" fmla="*/ 0 w 7391400"/>
              <a:gd name="connsiteY6" fmla="*/ 0 h 1345123"/>
              <a:gd name="connsiteX0" fmla="*/ 0 w 7391400"/>
              <a:gd name="connsiteY0" fmla="*/ 0 h 1345123"/>
              <a:gd name="connsiteX1" fmla="*/ 7391400 w 7391400"/>
              <a:gd name="connsiteY1" fmla="*/ 0 h 1345123"/>
              <a:gd name="connsiteX2" fmla="*/ 7362204 w 7391400"/>
              <a:gd name="connsiteY2" fmla="*/ 679866 h 1345123"/>
              <a:gd name="connsiteX3" fmla="*/ 3074544 w 7391400"/>
              <a:gd name="connsiteY3" fmla="*/ 733578 h 1345123"/>
              <a:gd name="connsiteX4" fmla="*/ 3058599 w 7391400"/>
              <a:gd name="connsiteY4" fmla="*/ 1345123 h 1345123"/>
              <a:gd name="connsiteX5" fmla="*/ 1 w 7391400"/>
              <a:gd name="connsiteY5" fmla="*/ 1344583 h 1345123"/>
              <a:gd name="connsiteX6" fmla="*/ 0 w 7391400"/>
              <a:gd name="connsiteY6" fmla="*/ 0 h 1345123"/>
              <a:gd name="connsiteX0" fmla="*/ 0 w 7391400"/>
              <a:gd name="connsiteY0" fmla="*/ 0 h 1391189"/>
              <a:gd name="connsiteX1" fmla="*/ 7391400 w 7391400"/>
              <a:gd name="connsiteY1" fmla="*/ 0 h 1391189"/>
              <a:gd name="connsiteX2" fmla="*/ 7362204 w 7391400"/>
              <a:gd name="connsiteY2" fmla="*/ 679866 h 1391189"/>
              <a:gd name="connsiteX3" fmla="*/ 3074544 w 7391400"/>
              <a:gd name="connsiteY3" fmla="*/ 733578 h 1391189"/>
              <a:gd name="connsiteX4" fmla="*/ 3077471 w 7391400"/>
              <a:gd name="connsiteY4" fmla="*/ 1391189 h 1391189"/>
              <a:gd name="connsiteX5" fmla="*/ 1 w 7391400"/>
              <a:gd name="connsiteY5" fmla="*/ 1344583 h 1391189"/>
              <a:gd name="connsiteX6" fmla="*/ 0 w 7391400"/>
              <a:gd name="connsiteY6" fmla="*/ 0 h 1391189"/>
              <a:gd name="connsiteX0" fmla="*/ 0 w 7391400"/>
              <a:gd name="connsiteY0" fmla="*/ 0 h 1344583"/>
              <a:gd name="connsiteX1" fmla="*/ 7391400 w 7391400"/>
              <a:gd name="connsiteY1" fmla="*/ 0 h 1344583"/>
              <a:gd name="connsiteX2" fmla="*/ 7362204 w 7391400"/>
              <a:gd name="connsiteY2" fmla="*/ 679866 h 1344583"/>
              <a:gd name="connsiteX3" fmla="*/ 3074544 w 7391400"/>
              <a:gd name="connsiteY3" fmla="*/ 733578 h 1344583"/>
              <a:gd name="connsiteX4" fmla="*/ 3077471 w 7391400"/>
              <a:gd name="connsiteY4" fmla="*/ 1329767 h 1344583"/>
              <a:gd name="connsiteX5" fmla="*/ 1 w 7391400"/>
              <a:gd name="connsiteY5" fmla="*/ 1344583 h 1344583"/>
              <a:gd name="connsiteX6" fmla="*/ 0 w 7391400"/>
              <a:gd name="connsiteY6" fmla="*/ 0 h 13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1400" h="1344583">
                <a:moveTo>
                  <a:pt x="0" y="0"/>
                </a:moveTo>
                <a:lnTo>
                  <a:pt x="7391400" y="0"/>
                </a:lnTo>
                <a:cubicBezTo>
                  <a:pt x="7390630" y="306340"/>
                  <a:pt x="7362974" y="373526"/>
                  <a:pt x="7362204" y="679866"/>
                </a:cubicBezTo>
                <a:lnTo>
                  <a:pt x="3074544" y="733578"/>
                </a:lnTo>
                <a:cubicBezTo>
                  <a:pt x="3075314" y="874432"/>
                  <a:pt x="3076701" y="1188913"/>
                  <a:pt x="3077471" y="1329767"/>
                </a:cubicBezTo>
                <a:lnTo>
                  <a:pt x="1" y="1344583"/>
                </a:lnTo>
                <a:cubicBezTo>
                  <a:pt x="1" y="896389"/>
                  <a:pt x="0" y="448194"/>
                  <a:pt x="0" y="0"/>
                </a:cubicBezTo>
                <a:close/>
              </a:path>
            </a:pathLst>
          </a:cu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/>
          <p:cNvSpPr/>
          <p:nvPr/>
        </p:nvSpPr>
        <p:spPr>
          <a:xfrm>
            <a:off x="966635" y="5574593"/>
            <a:ext cx="7647040" cy="1037579"/>
          </a:xfrm>
          <a:custGeom>
            <a:avLst/>
            <a:gdLst>
              <a:gd name="connsiteX0" fmla="*/ 0 w 7391400"/>
              <a:gd name="connsiteY0" fmla="*/ 0 h 1313873"/>
              <a:gd name="connsiteX1" fmla="*/ 7391400 w 7391400"/>
              <a:gd name="connsiteY1" fmla="*/ 0 h 1313873"/>
              <a:gd name="connsiteX2" fmla="*/ 7391400 w 7391400"/>
              <a:gd name="connsiteY2" fmla="*/ 1313873 h 1313873"/>
              <a:gd name="connsiteX3" fmla="*/ 0 w 7391400"/>
              <a:gd name="connsiteY3" fmla="*/ 1313873 h 1313873"/>
              <a:gd name="connsiteX4" fmla="*/ 0 w 7391400"/>
              <a:gd name="connsiteY4" fmla="*/ 0 h 1313873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7654 w 7391400"/>
              <a:gd name="connsiteY2" fmla="*/ 1323110 h 1323110"/>
              <a:gd name="connsiteX3" fmla="*/ 0 w 7391400"/>
              <a:gd name="connsiteY3" fmla="*/ 1313873 h 1323110"/>
              <a:gd name="connsiteX4" fmla="*/ 0 w 7391400"/>
              <a:gd name="connsiteY4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467927 w 7391400"/>
              <a:gd name="connsiteY2" fmla="*/ 1085274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52290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015345 w 7391400"/>
              <a:gd name="connsiteY2" fmla="*/ 900547 h 1323110"/>
              <a:gd name="connsiteX3" fmla="*/ 5017654 w 7391400"/>
              <a:gd name="connsiteY3" fmla="*/ 1323110 h 1323110"/>
              <a:gd name="connsiteX4" fmla="*/ 0 w 7391400"/>
              <a:gd name="connsiteY4" fmla="*/ 1313873 h 1323110"/>
              <a:gd name="connsiteX5" fmla="*/ 0 w 7391400"/>
              <a:gd name="connsiteY5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5144655 w 7391400"/>
              <a:gd name="connsiteY2" fmla="*/ 845128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919019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5015345 w 7391400"/>
              <a:gd name="connsiteY3" fmla="*/ 900547 h 1323110"/>
              <a:gd name="connsiteX4" fmla="*/ 5017654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5015345 w 7391400"/>
              <a:gd name="connsiteY3" fmla="*/ 900547 h 1323110"/>
              <a:gd name="connsiteX4" fmla="*/ 6307638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7391400"/>
              <a:gd name="connsiteY0" fmla="*/ 0 h 1323110"/>
              <a:gd name="connsiteX1" fmla="*/ 7391400 w 7391400"/>
              <a:gd name="connsiteY1" fmla="*/ 0 h 1323110"/>
              <a:gd name="connsiteX2" fmla="*/ 7389091 w 7391400"/>
              <a:gd name="connsiteY2" fmla="*/ 891310 h 1323110"/>
              <a:gd name="connsiteX3" fmla="*/ 6263718 w 7391400"/>
              <a:gd name="connsiteY3" fmla="*/ 520752 h 1323110"/>
              <a:gd name="connsiteX4" fmla="*/ 6307638 w 7391400"/>
              <a:gd name="connsiteY4" fmla="*/ 1323110 h 1323110"/>
              <a:gd name="connsiteX5" fmla="*/ 0 w 7391400"/>
              <a:gd name="connsiteY5" fmla="*/ 1313873 h 1323110"/>
              <a:gd name="connsiteX6" fmla="*/ 0 w 7391400"/>
              <a:gd name="connsiteY6" fmla="*/ 0 h 1323110"/>
              <a:gd name="connsiteX0" fmla="*/ 0 w 8627059"/>
              <a:gd name="connsiteY0" fmla="*/ 0 h 1323110"/>
              <a:gd name="connsiteX1" fmla="*/ 7391400 w 8627059"/>
              <a:gd name="connsiteY1" fmla="*/ 0 h 1323110"/>
              <a:gd name="connsiteX2" fmla="*/ 8627059 w 8627059"/>
              <a:gd name="connsiteY2" fmla="*/ 561052 h 1323110"/>
              <a:gd name="connsiteX3" fmla="*/ 6263718 w 8627059"/>
              <a:gd name="connsiteY3" fmla="*/ 520752 h 1323110"/>
              <a:gd name="connsiteX4" fmla="*/ 6307638 w 8627059"/>
              <a:gd name="connsiteY4" fmla="*/ 1323110 h 1323110"/>
              <a:gd name="connsiteX5" fmla="*/ 0 w 8627059"/>
              <a:gd name="connsiteY5" fmla="*/ 1313873 h 1323110"/>
              <a:gd name="connsiteX6" fmla="*/ 0 w 8627059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263718 w 8627073"/>
              <a:gd name="connsiteY3" fmla="*/ 520752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26138 w 8627073"/>
              <a:gd name="connsiteY3" fmla="*/ 537266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263720 w 8627073"/>
              <a:gd name="connsiteY3" fmla="*/ 586804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26138 w 8627073"/>
              <a:gd name="connsiteY3" fmla="*/ 570290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15735 w 8627073"/>
              <a:gd name="connsiteY3" fmla="*/ 586802 h 1323110"/>
              <a:gd name="connsiteX4" fmla="*/ 630763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15735 w 8627073"/>
              <a:gd name="connsiteY3" fmla="*/ 586802 h 1323110"/>
              <a:gd name="connsiteX4" fmla="*/ 6338848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27073"/>
              <a:gd name="connsiteY0" fmla="*/ 0 h 1323110"/>
              <a:gd name="connsiteX1" fmla="*/ 8598160 w 8627073"/>
              <a:gd name="connsiteY1" fmla="*/ 0 h 1323110"/>
              <a:gd name="connsiteX2" fmla="*/ 8627059 w 8627073"/>
              <a:gd name="connsiteY2" fmla="*/ 561052 h 1323110"/>
              <a:gd name="connsiteX3" fmla="*/ 6315735 w 8627073"/>
              <a:gd name="connsiteY3" fmla="*/ 586802 h 1323110"/>
              <a:gd name="connsiteX4" fmla="*/ 6320967 w 8627073"/>
              <a:gd name="connsiteY4" fmla="*/ 1323110 h 1323110"/>
              <a:gd name="connsiteX5" fmla="*/ 0 w 8627073"/>
              <a:gd name="connsiteY5" fmla="*/ 1313873 h 1323110"/>
              <a:gd name="connsiteX6" fmla="*/ 0 w 8627073"/>
              <a:gd name="connsiteY6" fmla="*/ 0 h 1323110"/>
              <a:gd name="connsiteX0" fmla="*/ 0 w 8602102"/>
              <a:gd name="connsiteY0" fmla="*/ 0 h 1323110"/>
              <a:gd name="connsiteX1" fmla="*/ 8598160 w 8602102"/>
              <a:gd name="connsiteY1" fmla="*/ 0 h 1323110"/>
              <a:gd name="connsiteX2" fmla="*/ 8602027 w 8602102"/>
              <a:gd name="connsiteY2" fmla="*/ 578081 h 1323110"/>
              <a:gd name="connsiteX3" fmla="*/ 6315735 w 8602102"/>
              <a:gd name="connsiteY3" fmla="*/ 586802 h 1323110"/>
              <a:gd name="connsiteX4" fmla="*/ 6320967 w 8602102"/>
              <a:gd name="connsiteY4" fmla="*/ 1323110 h 1323110"/>
              <a:gd name="connsiteX5" fmla="*/ 0 w 8602102"/>
              <a:gd name="connsiteY5" fmla="*/ 1313873 h 1323110"/>
              <a:gd name="connsiteX6" fmla="*/ 0 w 8602102"/>
              <a:gd name="connsiteY6" fmla="*/ 0 h 1323110"/>
              <a:gd name="connsiteX0" fmla="*/ 0 w 8602102"/>
              <a:gd name="connsiteY0" fmla="*/ 0 h 1323110"/>
              <a:gd name="connsiteX1" fmla="*/ 8598160 w 8602102"/>
              <a:gd name="connsiteY1" fmla="*/ 0 h 1323110"/>
              <a:gd name="connsiteX2" fmla="*/ 8602027 w 8602102"/>
              <a:gd name="connsiteY2" fmla="*/ 578081 h 1323110"/>
              <a:gd name="connsiteX3" fmla="*/ 6315735 w 8602102"/>
              <a:gd name="connsiteY3" fmla="*/ 586802 h 1323110"/>
              <a:gd name="connsiteX4" fmla="*/ 4694799 w 8602102"/>
              <a:gd name="connsiteY4" fmla="*/ 1323110 h 1323110"/>
              <a:gd name="connsiteX5" fmla="*/ 0 w 8602102"/>
              <a:gd name="connsiteY5" fmla="*/ 1313873 h 1323110"/>
              <a:gd name="connsiteX6" fmla="*/ 0 w 8602102"/>
              <a:gd name="connsiteY6" fmla="*/ 0 h 1323110"/>
              <a:gd name="connsiteX0" fmla="*/ 0 w 8602102"/>
              <a:gd name="connsiteY0" fmla="*/ 0 h 1323110"/>
              <a:gd name="connsiteX1" fmla="*/ 8598160 w 8602102"/>
              <a:gd name="connsiteY1" fmla="*/ 0 h 1323110"/>
              <a:gd name="connsiteX2" fmla="*/ 8602027 w 8602102"/>
              <a:gd name="connsiteY2" fmla="*/ 578081 h 1323110"/>
              <a:gd name="connsiteX3" fmla="*/ 4700408 w 8602102"/>
              <a:gd name="connsiteY3" fmla="*/ 611179 h 1323110"/>
              <a:gd name="connsiteX4" fmla="*/ 4694799 w 8602102"/>
              <a:gd name="connsiteY4" fmla="*/ 1323110 h 1323110"/>
              <a:gd name="connsiteX5" fmla="*/ 0 w 8602102"/>
              <a:gd name="connsiteY5" fmla="*/ 1313873 h 1323110"/>
              <a:gd name="connsiteX6" fmla="*/ 0 w 8602102"/>
              <a:gd name="connsiteY6" fmla="*/ 0 h 1323110"/>
              <a:gd name="connsiteX0" fmla="*/ 0 w 8602102"/>
              <a:gd name="connsiteY0" fmla="*/ 0 h 1313872"/>
              <a:gd name="connsiteX1" fmla="*/ 8598160 w 8602102"/>
              <a:gd name="connsiteY1" fmla="*/ 0 h 1313872"/>
              <a:gd name="connsiteX2" fmla="*/ 8602027 w 8602102"/>
              <a:gd name="connsiteY2" fmla="*/ 578081 h 1313872"/>
              <a:gd name="connsiteX3" fmla="*/ 4700408 w 8602102"/>
              <a:gd name="connsiteY3" fmla="*/ 611179 h 1313872"/>
              <a:gd name="connsiteX4" fmla="*/ 5095921 w 8602102"/>
              <a:gd name="connsiteY4" fmla="*/ 1310922 h 1313872"/>
              <a:gd name="connsiteX5" fmla="*/ 0 w 8602102"/>
              <a:gd name="connsiteY5" fmla="*/ 1313873 h 1313872"/>
              <a:gd name="connsiteX6" fmla="*/ 0 w 8602102"/>
              <a:gd name="connsiteY6" fmla="*/ 0 h 1313872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101530 w 8602102"/>
              <a:gd name="connsiteY3" fmla="*/ 586803 h 1313873"/>
              <a:gd name="connsiteX4" fmla="*/ 5095921 w 8602102"/>
              <a:gd name="connsiteY4" fmla="*/ 1310922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101530 w 8602102"/>
              <a:gd name="connsiteY3" fmla="*/ 586803 h 1313873"/>
              <a:gd name="connsiteX4" fmla="*/ 5194529 w 8602102"/>
              <a:gd name="connsiteY4" fmla="*/ 1298604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211094 w 8602102"/>
              <a:gd name="connsiteY3" fmla="*/ 586803 h 1313873"/>
              <a:gd name="connsiteX4" fmla="*/ 5194529 w 8602102"/>
              <a:gd name="connsiteY4" fmla="*/ 1298604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211094 w 8602102"/>
              <a:gd name="connsiteY3" fmla="*/ 586803 h 1313873"/>
              <a:gd name="connsiteX4" fmla="*/ 6016263 w 8602102"/>
              <a:gd name="connsiteY4" fmla="*/ 1249332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6010915 w 8602102"/>
              <a:gd name="connsiteY3" fmla="*/ 586803 h 1313873"/>
              <a:gd name="connsiteX4" fmla="*/ 6016263 w 8602102"/>
              <a:gd name="connsiteY4" fmla="*/ 1249332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6010915 w 8602102"/>
              <a:gd name="connsiteY3" fmla="*/ 586803 h 1313873"/>
              <a:gd name="connsiteX4" fmla="*/ 6016264 w 8602102"/>
              <a:gd name="connsiteY4" fmla="*/ 1310921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602102"/>
              <a:gd name="connsiteY0" fmla="*/ 0 h 1313873"/>
              <a:gd name="connsiteX1" fmla="*/ 8598160 w 8602102"/>
              <a:gd name="connsiteY1" fmla="*/ 0 h 1313873"/>
              <a:gd name="connsiteX2" fmla="*/ 8602027 w 8602102"/>
              <a:gd name="connsiteY2" fmla="*/ 578081 h 1313873"/>
              <a:gd name="connsiteX3" fmla="*/ 5999959 w 8602102"/>
              <a:gd name="connsiteY3" fmla="*/ 660711 h 1313873"/>
              <a:gd name="connsiteX4" fmla="*/ 6016264 w 8602102"/>
              <a:gd name="connsiteY4" fmla="*/ 1310921 h 1313873"/>
              <a:gd name="connsiteX5" fmla="*/ 0 w 8602102"/>
              <a:gd name="connsiteY5" fmla="*/ 1313873 h 1313873"/>
              <a:gd name="connsiteX6" fmla="*/ 0 w 8602102"/>
              <a:gd name="connsiteY6" fmla="*/ 0 h 1313873"/>
              <a:gd name="connsiteX0" fmla="*/ 0 w 8598160"/>
              <a:gd name="connsiteY0" fmla="*/ 0 h 1313873"/>
              <a:gd name="connsiteX1" fmla="*/ 8598160 w 8598160"/>
              <a:gd name="connsiteY1" fmla="*/ 0 h 1313873"/>
              <a:gd name="connsiteX2" fmla="*/ 8580115 w 8598160"/>
              <a:gd name="connsiteY2" fmla="*/ 688944 h 1313873"/>
              <a:gd name="connsiteX3" fmla="*/ 5999959 w 8598160"/>
              <a:gd name="connsiteY3" fmla="*/ 660711 h 1313873"/>
              <a:gd name="connsiteX4" fmla="*/ 6016264 w 8598160"/>
              <a:gd name="connsiteY4" fmla="*/ 1310921 h 1313873"/>
              <a:gd name="connsiteX5" fmla="*/ 0 w 8598160"/>
              <a:gd name="connsiteY5" fmla="*/ 1313873 h 1313873"/>
              <a:gd name="connsiteX6" fmla="*/ 0 w 8598160"/>
              <a:gd name="connsiteY6" fmla="*/ 0 h 1313873"/>
              <a:gd name="connsiteX0" fmla="*/ 0 w 8598160"/>
              <a:gd name="connsiteY0" fmla="*/ 0 h 1313873"/>
              <a:gd name="connsiteX1" fmla="*/ 8598160 w 8598160"/>
              <a:gd name="connsiteY1" fmla="*/ 0 h 1313873"/>
              <a:gd name="connsiteX2" fmla="*/ 8591072 w 8598160"/>
              <a:gd name="connsiteY2" fmla="*/ 627354 h 1313873"/>
              <a:gd name="connsiteX3" fmla="*/ 5999959 w 8598160"/>
              <a:gd name="connsiteY3" fmla="*/ 660711 h 1313873"/>
              <a:gd name="connsiteX4" fmla="*/ 6016264 w 8598160"/>
              <a:gd name="connsiteY4" fmla="*/ 1310921 h 1313873"/>
              <a:gd name="connsiteX5" fmla="*/ 0 w 8598160"/>
              <a:gd name="connsiteY5" fmla="*/ 1313873 h 1313873"/>
              <a:gd name="connsiteX6" fmla="*/ 0 w 8598160"/>
              <a:gd name="connsiteY6" fmla="*/ 0 h 1313873"/>
              <a:gd name="connsiteX0" fmla="*/ 0 w 8613011"/>
              <a:gd name="connsiteY0" fmla="*/ 0 h 1313873"/>
              <a:gd name="connsiteX1" fmla="*/ 8598160 w 8613011"/>
              <a:gd name="connsiteY1" fmla="*/ 0 h 1313873"/>
              <a:gd name="connsiteX2" fmla="*/ 8612985 w 8613011"/>
              <a:gd name="connsiteY2" fmla="*/ 664308 h 1313873"/>
              <a:gd name="connsiteX3" fmla="*/ 5999959 w 8613011"/>
              <a:gd name="connsiteY3" fmla="*/ 660711 h 1313873"/>
              <a:gd name="connsiteX4" fmla="*/ 6016264 w 8613011"/>
              <a:gd name="connsiteY4" fmla="*/ 1310921 h 1313873"/>
              <a:gd name="connsiteX5" fmla="*/ 0 w 8613011"/>
              <a:gd name="connsiteY5" fmla="*/ 1313873 h 1313873"/>
              <a:gd name="connsiteX6" fmla="*/ 0 w 8613011"/>
              <a:gd name="connsiteY6" fmla="*/ 0 h 131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011" h="1313873">
                <a:moveTo>
                  <a:pt x="0" y="0"/>
                </a:moveTo>
                <a:lnTo>
                  <a:pt x="8598160" y="0"/>
                </a:lnTo>
                <a:cubicBezTo>
                  <a:pt x="8597390" y="306340"/>
                  <a:pt x="8613755" y="357968"/>
                  <a:pt x="8612985" y="664308"/>
                </a:cubicBezTo>
                <a:lnTo>
                  <a:pt x="5999959" y="660711"/>
                </a:lnTo>
                <a:cubicBezTo>
                  <a:pt x="6000729" y="801565"/>
                  <a:pt x="6015494" y="1170067"/>
                  <a:pt x="6016264" y="1310921"/>
                </a:cubicBezTo>
                <a:lnTo>
                  <a:pt x="0" y="1313873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32848" y="3476325"/>
            <a:ext cx="3619500" cy="5584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63328" y="3019925"/>
            <a:ext cx="7620000" cy="4387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63328" y="4067475"/>
            <a:ext cx="7620000" cy="514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63328" y="2514600"/>
            <a:ext cx="7620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Approach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291405"/>
            <a:ext cx="3505200" cy="3825705"/>
            <a:chOff x="76200" y="291405"/>
            <a:chExt cx="3505200" cy="3825705"/>
          </a:xfrm>
        </p:grpSpPr>
        <p:sp>
          <p:nvSpPr>
            <p:cNvPr id="19" name="Rectangular Callout 18"/>
            <p:cNvSpPr/>
            <p:nvPr/>
          </p:nvSpPr>
          <p:spPr>
            <a:xfrm>
              <a:off x="76200" y="367146"/>
              <a:ext cx="3200400" cy="3749964"/>
            </a:xfrm>
            <a:custGeom>
              <a:avLst/>
              <a:gdLst>
                <a:gd name="connsiteX0" fmla="*/ 0 w 2819400"/>
                <a:gd name="connsiteY0" fmla="*/ 0 h 1676400"/>
                <a:gd name="connsiteX1" fmla="*/ 469900 w 2819400"/>
                <a:gd name="connsiteY1" fmla="*/ 0 h 1676400"/>
                <a:gd name="connsiteX2" fmla="*/ 469900 w 2819400"/>
                <a:gd name="connsiteY2" fmla="*/ 0 h 1676400"/>
                <a:gd name="connsiteX3" fmla="*/ 1174750 w 2819400"/>
                <a:gd name="connsiteY3" fmla="*/ 0 h 1676400"/>
                <a:gd name="connsiteX4" fmla="*/ 2819400 w 2819400"/>
                <a:gd name="connsiteY4" fmla="*/ 0 h 1676400"/>
                <a:gd name="connsiteX5" fmla="*/ 2819400 w 2819400"/>
                <a:gd name="connsiteY5" fmla="*/ 977900 h 1676400"/>
                <a:gd name="connsiteX6" fmla="*/ 2819400 w 2819400"/>
                <a:gd name="connsiteY6" fmla="*/ 977900 h 1676400"/>
                <a:gd name="connsiteX7" fmla="*/ 2819400 w 2819400"/>
                <a:gd name="connsiteY7" fmla="*/ 1397000 h 1676400"/>
                <a:gd name="connsiteX8" fmla="*/ 2819400 w 2819400"/>
                <a:gd name="connsiteY8" fmla="*/ 1676400 h 1676400"/>
                <a:gd name="connsiteX9" fmla="*/ 1174750 w 2819400"/>
                <a:gd name="connsiteY9" fmla="*/ 1676400 h 1676400"/>
                <a:gd name="connsiteX10" fmla="*/ 166542 w 2819400"/>
                <a:gd name="connsiteY10" fmla="*/ 2430897 h 1676400"/>
                <a:gd name="connsiteX11" fmla="*/ 469900 w 2819400"/>
                <a:gd name="connsiteY11" fmla="*/ 1676400 h 1676400"/>
                <a:gd name="connsiteX12" fmla="*/ 0 w 2819400"/>
                <a:gd name="connsiteY12" fmla="*/ 1676400 h 1676400"/>
                <a:gd name="connsiteX13" fmla="*/ 0 w 2819400"/>
                <a:gd name="connsiteY13" fmla="*/ 1397000 h 1676400"/>
                <a:gd name="connsiteX14" fmla="*/ 0 w 2819400"/>
                <a:gd name="connsiteY14" fmla="*/ 977900 h 1676400"/>
                <a:gd name="connsiteX15" fmla="*/ 0 w 2819400"/>
                <a:gd name="connsiteY15" fmla="*/ 977900 h 1676400"/>
                <a:gd name="connsiteX16" fmla="*/ 0 w 2819400"/>
                <a:gd name="connsiteY16" fmla="*/ 0 h 1676400"/>
                <a:gd name="connsiteX0" fmla="*/ 0 w 2819400"/>
                <a:gd name="connsiteY0" fmla="*/ 0 h 2430897"/>
                <a:gd name="connsiteX1" fmla="*/ 469900 w 2819400"/>
                <a:gd name="connsiteY1" fmla="*/ 0 h 2430897"/>
                <a:gd name="connsiteX2" fmla="*/ 469900 w 2819400"/>
                <a:gd name="connsiteY2" fmla="*/ 0 h 2430897"/>
                <a:gd name="connsiteX3" fmla="*/ 1174750 w 2819400"/>
                <a:gd name="connsiteY3" fmla="*/ 0 h 2430897"/>
                <a:gd name="connsiteX4" fmla="*/ 2819400 w 2819400"/>
                <a:gd name="connsiteY4" fmla="*/ 0 h 2430897"/>
                <a:gd name="connsiteX5" fmla="*/ 2819400 w 2819400"/>
                <a:gd name="connsiteY5" fmla="*/ 977900 h 2430897"/>
                <a:gd name="connsiteX6" fmla="*/ 2819400 w 2819400"/>
                <a:gd name="connsiteY6" fmla="*/ 977900 h 2430897"/>
                <a:gd name="connsiteX7" fmla="*/ 2819400 w 2819400"/>
                <a:gd name="connsiteY7" fmla="*/ 1397000 h 2430897"/>
                <a:gd name="connsiteX8" fmla="*/ 2819400 w 2819400"/>
                <a:gd name="connsiteY8" fmla="*/ 1676400 h 2430897"/>
                <a:gd name="connsiteX9" fmla="*/ 1174750 w 2819400"/>
                <a:gd name="connsiteY9" fmla="*/ 1676400 h 2430897"/>
                <a:gd name="connsiteX10" fmla="*/ 166542 w 2819400"/>
                <a:gd name="connsiteY10" fmla="*/ 2430897 h 2430897"/>
                <a:gd name="connsiteX11" fmla="*/ 137391 w 2819400"/>
                <a:gd name="connsiteY11" fmla="*/ 1676400 h 2430897"/>
                <a:gd name="connsiteX12" fmla="*/ 0 w 2819400"/>
                <a:gd name="connsiteY12" fmla="*/ 1676400 h 2430897"/>
                <a:gd name="connsiteX13" fmla="*/ 0 w 2819400"/>
                <a:gd name="connsiteY13" fmla="*/ 1397000 h 2430897"/>
                <a:gd name="connsiteX14" fmla="*/ 0 w 2819400"/>
                <a:gd name="connsiteY14" fmla="*/ 977900 h 2430897"/>
                <a:gd name="connsiteX15" fmla="*/ 0 w 2819400"/>
                <a:gd name="connsiteY15" fmla="*/ 977900 h 2430897"/>
                <a:gd name="connsiteX16" fmla="*/ 0 w 2819400"/>
                <a:gd name="connsiteY16" fmla="*/ 0 h 2430897"/>
                <a:gd name="connsiteX0" fmla="*/ 0 w 2819400"/>
                <a:gd name="connsiteY0" fmla="*/ 0 h 2430897"/>
                <a:gd name="connsiteX1" fmla="*/ 469900 w 2819400"/>
                <a:gd name="connsiteY1" fmla="*/ 0 h 2430897"/>
                <a:gd name="connsiteX2" fmla="*/ 469900 w 2819400"/>
                <a:gd name="connsiteY2" fmla="*/ 0 h 2430897"/>
                <a:gd name="connsiteX3" fmla="*/ 1174750 w 2819400"/>
                <a:gd name="connsiteY3" fmla="*/ 0 h 2430897"/>
                <a:gd name="connsiteX4" fmla="*/ 2819400 w 2819400"/>
                <a:gd name="connsiteY4" fmla="*/ 0 h 2430897"/>
                <a:gd name="connsiteX5" fmla="*/ 2819400 w 2819400"/>
                <a:gd name="connsiteY5" fmla="*/ 977900 h 2430897"/>
                <a:gd name="connsiteX6" fmla="*/ 2819400 w 2819400"/>
                <a:gd name="connsiteY6" fmla="*/ 977900 h 2430897"/>
                <a:gd name="connsiteX7" fmla="*/ 2819400 w 2819400"/>
                <a:gd name="connsiteY7" fmla="*/ 1397000 h 2430897"/>
                <a:gd name="connsiteX8" fmla="*/ 2819400 w 2819400"/>
                <a:gd name="connsiteY8" fmla="*/ 1676400 h 2430897"/>
                <a:gd name="connsiteX9" fmla="*/ 537441 w 2819400"/>
                <a:gd name="connsiteY9" fmla="*/ 1713346 h 2430897"/>
                <a:gd name="connsiteX10" fmla="*/ 166542 w 2819400"/>
                <a:gd name="connsiteY10" fmla="*/ 2430897 h 2430897"/>
                <a:gd name="connsiteX11" fmla="*/ 137391 w 2819400"/>
                <a:gd name="connsiteY11" fmla="*/ 1676400 h 2430897"/>
                <a:gd name="connsiteX12" fmla="*/ 0 w 2819400"/>
                <a:gd name="connsiteY12" fmla="*/ 1676400 h 2430897"/>
                <a:gd name="connsiteX13" fmla="*/ 0 w 2819400"/>
                <a:gd name="connsiteY13" fmla="*/ 1397000 h 2430897"/>
                <a:gd name="connsiteX14" fmla="*/ 0 w 2819400"/>
                <a:gd name="connsiteY14" fmla="*/ 977900 h 2430897"/>
                <a:gd name="connsiteX15" fmla="*/ 0 w 2819400"/>
                <a:gd name="connsiteY15" fmla="*/ 977900 h 2430897"/>
                <a:gd name="connsiteX16" fmla="*/ 0 w 2819400"/>
                <a:gd name="connsiteY16" fmla="*/ 0 h 2430897"/>
                <a:gd name="connsiteX0" fmla="*/ 0 w 2819400"/>
                <a:gd name="connsiteY0" fmla="*/ 0 h 3068206"/>
                <a:gd name="connsiteX1" fmla="*/ 469900 w 2819400"/>
                <a:gd name="connsiteY1" fmla="*/ 0 h 3068206"/>
                <a:gd name="connsiteX2" fmla="*/ 469900 w 2819400"/>
                <a:gd name="connsiteY2" fmla="*/ 0 h 3068206"/>
                <a:gd name="connsiteX3" fmla="*/ 1174750 w 2819400"/>
                <a:gd name="connsiteY3" fmla="*/ 0 h 3068206"/>
                <a:gd name="connsiteX4" fmla="*/ 2819400 w 2819400"/>
                <a:gd name="connsiteY4" fmla="*/ 0 h 3068206"/>
                <a:gd name="connsiteX5" fmla="*/ 2819400 w 2819400"/>
                <a:gd name="connsiteY5" fmla="*/ 977900 h 3068206"/>
                <a:gd name="connsiteX6" fmla="*/ 2819400 w 2819400"/>
                <a:gd name="connsiteY6" fmla="*/ 977900 h 3068206"/>
                <a:gd name="connsiteX7" fmla="*/ 2819400 w 2819400"/>
                <a:gd name="connsiteY7" fmla="*/ 1397000 h 3068206"/>
                <a:gd name="connsiteX8" fmla="*/ 2819400 w 2819400"/>
                <a:gd name="connsiteY8" fmla="*/ 1676400 h 3068206"/>
                <a:gd name="connsiteX9" fmla="*/ 537441 w 2819400"/>
                <a:gd name="connsiteY9" fmla="*/ 1713346 h 3068206"/>
                <a:gd name="connsiteX10" fmla="*/ 554469 w 2819400"/>
                <a:gd name="connsiteY10" fmla="*/ 3068206 h 3068206"/>
                <a:gd name="connsiteX11" fmla="*/ 137391 w 2819400"/>
                <a:gd name="connsiteY11" fmla="*/ 1676400 h 3068206"/>
                <a:gd name="connsiteX12" fmla="*/ 0 w 2819400"/>
                <a:gd name="connsiteY12" fmla="*/ 1676400 h 3068206"/>
                <a:gd name="connsiteX13" fmla="*/ 0 w 2819400"/>
                <a:gd name="connsiteY13" fmla="*/ 1397000 h 3068206"/>
                <a:gd name="connsiteX14" fmla="*/ 0 w 2819400"/>
                <a:gd name="connsiteY14" fmla="*/ 977900 h 3068206"/>
                <a:gd name="connsiteX15" fmla="*/ 0 w 2819400"/>
                <a:gd name="connsiteY15" fmla="*/ 977900 h 3068206"/>
                <a:gd name="connsiteX16" fmla="*/ 0 w 2819400"/>
                <a:gd name="connsiteY16" fmla="*/ 0 h 3068206"/>
                <a:gd name="connsiteX0" fmla="*/ 0 w 2819400"/>
                <a:gd name="connsiteY0" fmla="*/ 0 h 3068206"/>
                <a:gd name="connsiteX1" fmla="*/ 469900 w 2819400"/>
                <a:gd name="connsiteY1" fmla="*/ 0 h 3068206"/>
                <a:gd name="connsiteX2" fmla="*/ 469900 w 2819400"/>
                <a:gd name="connsiteY2" fmla="*/ 0 h 3068206"/>
                <a:gd name="connsiteX3" fmla="*/ 1174750 w 2819400"/>
                <a:gd name="connsiteY3" fmla="*/ 0 h 3068206"/>
                <a:gd name="connsiteX4" fmla="*/ 2819400 w 2819400"/>
                <a:gd name="connsiteY4" fmla="*/ 0 h 3068206"/>
                <a:gd name="connsiteX5" fmla="*/ 2819400 w 2819400"/>
                <a:gd name="connsiteY5" fmla="*/ 977900 h 3068206"/>
                <a:gd name="connsiteX6" fmla="*/ 2819400 w 2819400"/>
                <a:gd name="connsiteY6" fmla="*/ 977900 h 3068206"/>
                <a:gd name="connsiteX7" fmla="*/ 2819400 w 2819400"/>
                <a:gd name="connsiteY7" fmla="*/ 1397000 h 3068206"/>
                <a:gd name="connsiteX8" fmla="*/ 2819400 w 2819400"/>
                <a:gd name="connsiteY8" fmla="*/ 1676400 h 3068206"/>
                <a:gd name="connsiteX9" fmla="*/ 537441 w 2819400"/>
                <a:gd name="connsiteY9" fmla="*/ 1713346 h 3068206"/>
                <a:gd name="connsiteX10" fmla="*/ 554469 w 2819400"/>
                <a:gd name="connsiteY10" fmla="*/ 3068206 h 3068206"/>
                <a:gd name="connsiteX11" fmla="*/ 17319 w 2819400"/>
                <a:gd name="connsiteY11" fmla="*/ 1667163 h 3068206"/>
                <a:gd name="connsiteX12" fmla="*/ 0 w 2819400"/>
                <a:gd name="connsiteY12" fmla="*/ 1676400 h 3068206"/>
                <a:gd name="connsiteX13" fmla="*/ 0 w 2819400"/>
                <a:gd name="connsiteY13" fmla="*/ 1397000 h 3068206"/>
                <a:gd name="connsiteX14" fmla="*/ 0 w 2819400"/>
                <a:gd name="connsiteY14" fmla="*/ 977900 h 3068206"/>
                <a:gd name="connsiteX15" fmla="*/ 0 w 2819400"/>
                <a:gd name="connsiteY15" fmla="*/ 977900 h 3068206"/>
                <a:gd name="connsiteX16" fmla="*/ 0 w 2819400"/>
                <a:gd name="connsiteY16" fmla="*/ 0 h 3068206"/>
                <a:gd name="connsiteX0" fmla="*/ 0 w 2819400"/>
                <a:gd name="connsiteY0" fmla="*/ 0 h 3068206"/>
                <a:gd name="connsiteX1" fmla="*/ 469900 w 2819400"/>
                <a:gd name="connsiteY1" fmla="*/ 0 h 3068206"/>
                <a:gd name="connsiteX2" fmla="*/ 469900 w 2819400"/>
                <a:gd name="connsiteY2" fmla="*/ 0 h 3068206"/>
                <a:gd name="connsiteX3" fmla="*/ 1174750 w 2819400"/>
                <a:gd name="connsiteY3" fmla="*/ 0 h 3068206"/>
                <a:gd name="connsiteX4" fmla="*/ 2819400 w 2819400"/>
                <a:gd name="connsiteY4" fmla="*/ 0 h 3068206"/>
                <a:gd name="connsiteX5" fmla="*/ 2819400 w 2819400"/>
                <a:gd name="connsiteY5" fmla="*/ 977900 h 3068206"/>
                <a:gd name="connsiteX6" fmla="*/ 2819400 w 2819400"/>
                <a:gd name="connsiteY6" fmla="*/ 977900 h 3068206"/>
                <a:gd name="connsiteX7" fmla="*/ 2819400 w 2819400"/>
                <a:gd name="connsiteY7" fmla="*/ 1397000 h 3068206"/>
                <a:gd name="connsiteX8" fmla="*/ 2819400 w 2819400"/>
                <a:gd name="connsiteY8" fmla="*/ 1676400 h 3068206"/>
                <a:gd name="connsiteX9" fmla="*/ 288059 w 2819400"/>
                <a:gd name="connsiteY9" fmla="*/ 1713346 h 3068206"/>
                <a:gd name="connsiteX10" fmla="*/ 554469 w 2819400"/>
                <a:gd name="connsiteY10" fmla="*/ 3068206 h 3068206"/>
                <a:gd name="connsiteX11" fmla="*/ 17319 w 2819400"/>
                <a:gd name="connsiteY11" fmla="*/ 1667163 h 3068206"/>
                <a:gd name="connsiteX12" fmla="*/ 0 w 2819400"/>
                <a:gd name="connsiteY12" fmla="*/ 1676400 h 3068206"/>
                <a:gd name="connsiteX13" fmla="*/ 0 w 2819400"/>
                <a:gd name="connsiteY13" fmla="*/ 1397000 h 3068206"/>
                <a:gd name="connsiteX14" fmla="*/ 0 w 2819400"/>
                <a:gd name="connsiteY14" fmla="*/ 977900 h 3068206"/>
                <a:gd name="connsiteX15" fmla="*/ 0 w 2819400"/>
                <a:gd name="connsiteY15" fmla="*/ 977900 h 3068206"/>
                <a:gd name="connsiteX16" fmla="*/ 0 w 2819400"/>
                <a:gd name="connsiteY16" fmla="*/ 0 h 3068206"/>
                <a:gd name="connsiteX0" fmla="*/ 0 w 2819400"/>
                <a:gd name="connsiteY0" fmla="*/ 0 h 3031261"/>
                <a:gd name="connsiteX1" fmla="*/ 469900 w 2819400"/>
                <a:gd name="connsiteY1" fmla="*/ 0 h 3031261"/>
                <a:gd name="connsiteX2" fmla="*/ 469900 w 2819400"/>
                <a:gd name="connsiteY2" fmla="*/ 0 h 3031261"/>
                <a:gd name="connsiteX3" fmla="*/ 1174750 w 2819400"/>
                <a:gd name="connsiteY3" fmla="*/ 0 h 3031261"/>
                <a:gd name="connsiteX4" fmla="*/ 2819400 w 2819400"/>
                <a:gd name="connsiteY4" fmla="*/ 0 h 3031261"/>
                <a:gd name="connsiteX5" fmla="*/ 2819400 w 2819400"/>
                <a:gd name="connsiteY5" fmla="*/ 977900 h 3031261"/>
                <a:gd name="connsiteX6" fmla="*/ 2819400 w 2819400"/>
                <a:gd name="connsiteY6" fmla="*/ 977900 h 3031261"/>
                <a:gd name="connsiteX7" fmla="*/ 2819400 w 2819400"/>
                <a:gd name="connsiteY7" fmla="*/ 1397000 h 3031261"/>
                <a:gd name="connsiteX8" fmla="*/ 2819400 w 2819400"/>
                <a:gd name="connsiteY8" fmla="*/ 1676400 h 3031261"/>
                <a:gd name="connsiteX9" fmla="*/ 288059 w 2819400"/>
                <a:gd name="connsiteY9" fmla="*/ 1713346 h 3031261"/>
                <a:gd name="connsiteX10" fmla="*/ 609887 w 2819400"/>
                <a:gd name="connsiteY10" fmla="*/ 3031261 h 3031261"/>
                <a:gd name="connsiteX11" fmla="*/ 17319 w 2819400"/>
                <a:gd name="connsiteY11" fmla="*/ 1667163 h 3031261"/>
                <a:gd name="connsiteX12" fmla="*/ 0 w 2819400"/>
                <a:gd name="connsiteY12" fmla="*/ 1676400 h 3031261"/>
                <a:gd name="connsiteX13" fmla="*/ 0 w 2819400"/>
                <a:gd name="connsiteY13" fmla="*/ 1397000 h 3031261"/>
                <a:gd name="connsiteX14" fmla="*/ 0 w 2819400"/>
                <a:gd name="connsiteY14" fmla="*/ 977900 h 3031261"/>
                <a:gd name="connsiteX15" fmla="*/ 0 w 2819400"/>
                <a:gd name="connsiteY15" fmla="*/ 977900 h 3031261"/>
                <a:gd name="connsiteX16" fmla="*/ 0 w 2819400"/>
                <a:gd name="connsiteY16" fmla="*/ 0 h 3031261"/>
                <a:gd name="connsiteX0" fmla="*/ 0 w 2819400"/>
                <a:gd name="connsiteY0" fmla="*/ 0 h 3031261"/>
                <a:gd name="connsiteX1" fmla="*/ 469900 w 2819400"/>
                <a:gd name="connsiteY1" fmla="*/ 0 h 3031261"/>
                <a:gd name="connsiteX2" fmla="*/ 469900 w 2819400"/>
                <a:gd name="connsiteY2" fmla="*/ 0 h 3031261"/>
                <a:gd name="connsiteX3" fmla="*/ 1174750 w 2819400"/>
                <a:gd name="connsiteY3" fmla="*/ 0 h 3031261"/>
                <a:gd name="connsiteX4" fmla="*/ 2819400 w 2819400"/>
                <a:gd name="connsiteY4" fmla="*/ 0 h 3031261"/>
                <a:gd name="connsiteX5" fmla="*/ 2819400 w 2819400"/>
                <a:gd name="connsiteY5" fmla="*/ 977900 h 3031261"/>
                <a:gd name="connsiteX6" fmla="*/ 2819400 w 2819400"/>
                <a:gd name="connsiteY6" fmla="*/ 977900 h 3031261"/>
                <a:gd name="connsiteX7" fmla="*/ 2819400 w 2819400"/>
                <a:gd name="connsiteY7" fmla="*/ 1397000 h 3031261"/>
                <a:gd name="connsiteX8" fmla="*/ 2819400 w 2819400"/>
                <a:gd name="connsiteY8" fmla="*/ 1676400 h 3031261"/>
                <a:gd name="connsiteX9" fmla="*/ 288059 w 2819400"/>
                <a:gd name="connsiteY9" fmla="*/ 1713346 h 3031261"/>
                <a:gd name="connsiteX10" fmla="*/ 609887 w 2819400"/>
                <a:gd name="connsiteY10" fmla="*/ 3031261 h 3031261"/>
                <a:gd name="connsiteX11" fmla="*/ 157018 w 2819400"/>
                <a:gd name="connsiteY11" fmla="*/ 1985818 h 3031261"/>
                <a:gd name="connsiteX12" fmla="*/ 17319 w 2819400"/>
                <a:gd name="connsiteY12" fmla="*/ 1667163 h 3031261"/>
                <a:gd name="connsiteX13" fmla="*/ 0 w 2819400"/>
                <a:gd name="connsiteY13" fmla="*/ 1676400 h 3031261"/>
                <a:gd name="connsiteX14" fmla="*/ 0 w 2819400"/>
                <a:gd name="connsiteY14" fmla="*/ 1397000 h 3031261"/>
                <a:gd name="connsiteX15" fmla="*/ 0 w 2819400"/>
                <a:gd name="connsiteY15" fmla="*/ 977900 h 3031261"/>
                <a:gd name="connsiteX16" fmla="*/ 0 w 2819400"/>
                <a:gd name="connsiteY16" fmla="*/ 977900 h 3031261"/>
                <a:gd name="connsiteX17" fmla="*/ 0 w 2819400"/>
                <a:gd name="connsiteY17" fmla="*/ 0 h 3031261"/>
                <a:gd name="connsiteX0" fmla="*/ 0 w 2819400"/>
                <a:gd name="connsiteY0" fmla="*/ 0 h 3031261"/>
                <a:gd name="connsiteX1" fmla="*/ 469900 w 2819400"/>
                <a:gd name="connsiteY1" fmla="*/ 0 h 3031261"/>
                <a:gd name="connsiteX2" fmla="*/ 469900 w 2819400"/>
                <a:gd name="connsiteY2" fmla="*/ 0 h 3031261"/>
                <a:gd name="connsiteX3" fmla="*/ 1174750 w 2819400"/>
                <a:gd name="connsiteY3" fmla="*/ 0 h 3031261"/>
                <a:gd name="connsiteX4" fmla="*/ 2819400 w 2819400"/>
                <a:gd name="connsiteY4" fmla="*/ 0 h 3031261"/>
                <a:gd name="connsiteX5" fmla="*/ 2819400 w 2819400"/>
                <a:gd name="connsiteY5" fmla="*/ 977900 h 3031261"/>
                <a:gd name="connsiteX6" fmla="*/ 2819400 w 2819400"/>
                <a:gd name="connsiteY6" fmla="*/ 977900 h 3031261"/>
                <a:gd name="connsiteX7" fmla="*/ 2819400 w 2819400"/>
                <a:gd name="connsiteY7" fmla="*/ 1397000 h 3031261"/>
                <a:gd name="connsiteX8" fmla="*/ 2819400 w 2819400"/>
                <a:gd name="connsiteY8" fmla="*/ 1676400 h 3031261"/>
                <a:gd name="connsiteX9" fmla="*/ 288059 w 2819400"/>
                <a:gd name="connsiteY9" fmla="*/ 1713346 h 3031261"/>
                <a:gd name="connsiteX10" fmla="*/ 609887 w 2819400"/>
                <a:gd name="connsiteY10" fmla="*/ 3031261 h 3031261"/>
                <a:gd name="connsiteX11" fmla="*/ 157018 w 2819400"/>
                <a:gd name="connsiteY11" fmla="*/ 1985818 h 3031261"/>
                <a:gd name="connsiteX12" fmla="*/ 73891 w 2819400"/>
                <a:gd name="connsiteY12" fmla="*/ 1810327 h 3031261"/>
                <a:gd name="connsiteX13" fmla="*/ 17319 w 2819400"/>
                <a:gd name="connsiteY13" fmla="*/ 1667163 h 3031261"/>
                <a:gd name="connsiteX14" fmla="*/ 0 w 2819400"/>
                <a:gd name="connsiteY14" fmla="*/ 1676400 h 3031261"/>
                <a:gd name="connsiteX15" fmla="*/ 0 w 2819400"/>
                <a:gd name="connsiteY15" fmla="*/ 1397000 h 3031261"/>
                <a:gd name="connsiteX16" fmla="*/ 0 w 2819400"/>
                <a:gd name="connsiteY16" fmla="*/ 977900 h 3031261"/>
                <a:gd name="connsiteX17" fmla="*/ 0 w 2819400"/>
                <a:gd name="connsiteY17" fmla="*/ 977900 h 3031261"/>
                <a:gd name="connsiteX18" fmla="*/ 0 w 2819400"/>
                <a:gd name="connsiteY18" fmla="*/ 0 h 3031261"/>
                <a:gd name="connsiteX0" fmla="*/ 0 w 2819400"/>
                <a:gd name="connsiteY0" fmla="*/ 0 h 4137891"/>
                <a:gd name="connsiteX1" fmla="*/ 469900 w 2819400"/>
                <a:gd name="connsiteY1" fmla="*/ 0 h 4137891"/>
                <a:gd name="connsiteX2" fmla="*/ 469900 w 2819400"/>
                <a:gd name="connsiteY2" fmla="*/ 0 h 4137891"/>
                <a:gd name="connsiteX3" fmla="*/ 1174750 w 2819400"/>
                <a:gd name="connsiteY3" fmla="*/ 0 h 4137891"/>
                <a:gd name="connsiteX4" fmla="*/ 2819400 w 2819400"/>
                <a:gd name="connsiteY4" fmla="*/ 0 h 4137891"/>
                <a:gd name="connsiteX5" fmla="*/ 2819400 w 2819400"/>
                <a:gd name="connsiteY5" fmla="*/ 977900 h 4137891"/>
                <a:gd name="connsiteX6" fmla="*/ 2819400 w 2819400"/>
                <a:gd name="connsiteY6" fmla="*/ 977900 h 4137891"/>
                <a:gd name="connsiteX7" fmla="*/ 2819400 w 2819400"/>
                <a:gd name="connsiteY7" fmla="*/ 1397000 h 4137891"/>
                <a:gd name="connsiteX8" fmla="*/ 2819400 w 2819400"/>
                <a:gd name="connsiteY8" fmla="*/ 1676400 h 4137891"/>
                <a:gd name="connsiteX9" fmla="*/ 288059 w 2819400"/>
                <a:gd name="connsiteY9" fmla="*/ 1713346 h 4137891"/>
                <a:gd name="connsiteX10" fmla="*/ 609887 w 2819400"/>
                <a:gd name="connsiteY10" fmla="*/ 3031261 h 4137891"/>
                <a:gd name="connsiteX11" fmla="*/ 157018 w 2819400"/>
                <a:gd name="connsiteY11" fmla="*/ 1985818 h 4137891"/>
                <a:gd name="connsiteX12" fmla="*/ 600364 w 2819400"/>
                <a:gd name="connsiteY12" fmla="*/ 4137891 h 4137891"/>
                <a:gd name="connsiteX13" fmla="*/ 17319 w 2819400"/>
                <a:gd name="connsiteY13" fmla="*/ 1667163 h 4137891"/>
                <a:gd name="connsiteX14" fmla="*/ 0 w 2819400"/>
                <a:gd name="connsiteY14" fmla="*/ 1676400 h 4137891"/>
                <a:gd name="connsiteX15" fmla="*/ 0 w 2819400"/>
                <a:gd name="connsiteY15" fmla="*/ 1397000 h 4137891"/>
                <a:gd name="connsiteX16" fmla="*/ 0 w 2819400"/>
                <a:gd name="connsiteY16" fmla="*/ 977900 h 4137891"/>
                <a:gd name="connsiteX17" fmla="*/ 0 w 2819400"/>
                <a:gd name="connsiteY17" fmla="*/ 977900 h 4137891"/>
                <a:gd name="connsiteX18" fmla="*/ 0 w 2819400"/>
                <a:gd name="connsiteY18" fmla="*/ 0 h 4137891"/>
                <a:gd name="connsiteX0" fmla="*/ 0 w 2819400"/>
                <a:gd name="connsiteY0" fmla="*/ 0 h 4137891"/>
                <a:gd name="connsiteX1" fmla="*/ 469900 w 2819400"/>
                <a:gd name="connsiteY1" fmla="*/ 0 h 4137891"/>
                <a:gd name="connsiteX2" fmla="*/ 1174750 w 2819400"/>
                <a:gd name="connsiteY2" fmla="*/ 0 h 4137891"/>
                <a:gd name="connsiteX3" fmla="*/ 2819400 w 2819400"/>
                <a:gd name="connsiteY3" fmla="*/ 0 h 4137891"/>
                <a:gd name="connsiteX4" fmla="*/ 2819400 w 2819400"/>
                <a:gd name="connsiteY4" fmla="*/ 977900 h 4137891"/>
                <a:gd name="connsiteX5" fmla="*/ 2819400 w 2819400"/>
                <a:gd name="connsiteY5" fmla="*/ 977900 h 4137891"/>
                <a:gd name="connsiteX6" fmla="*/ 2819400 w 2819400"/>
                <a:gd name="connsiteY6" fmla="*/ 1397000 h 4137891"/>
                <a:gd name="connsiteX7" fmla="*/ 2819400 w 2819400"/>
                <a:gd name="connsiteY7" fmla="*/ 1676400 h 4137891"/>
                <a:gd name="connsiteX8" fmla="*/ 288059 w 2819400"/>
                <a:gd name="connsiteY8" fmla="*/ 1713346 h 4137891"/>
                <a:gd name="connsiteX9" fmla="*/ 609887 w 2819400"/>
                <a:gd name="connsiteY9" fmla="*/ 3031261 h 4137891"/>
                <a:gd name="connsiteX10" fmla="*/ 157018 w 2819400"/>
                <a:gd name="connsiteY10" fmla="*/ 1985818 h 4137891"/>
                <a:gd name="connsiteX11" fmla="*/ 600364 w 2819400"/>
                <a:gd name="connsiteY11" fmla="*/ 4137891 h 4137891"/>
                <a:gd name="connsiteX12" fmla="*/ 17319 w 2819400"/>
                <a:gd name="connsiteY12" fmla="*/ 1667163 h 4137891"/>
                <a:gd name="connsiteX13" fmla="*/ 0 w 2819400"/>
                <a:gd name="connsiteY13" fmla="*/ 1676400 h 4137891"/>
                <a:gd name="connsiteX14" fmla="*/ 0 w 2819400"/>
                <a:gd name="connsiteY14" fmla="*/ 1397000 h 4137891"/>
                <a:gd name="connsiteX15" fmla="*/ 0 w 2819400"/>
                <a:gd name="connsiteY15" fmla="*/ 977900 h 4137891"/>
                <a:gd name="connsiteX16" fmla="*/ 0 w 2819400"/>
                <a:gd name="connsiteY16" fmla="*/ 977900 h 4137891"/>
                <a:gd name="connsiteX17" fmla="*/ 0 w 2819400"/>
                <a:gd name="connsiteY17" fmla="*/ 0 h 4137891"/>
                <a:gd name="connsiteX0" fmla="*/ 0 w 2819400"/>
                <a:gd name="connsiteY0" fmla="*/ 0 h 4137891"/>
                <a:gd name="connsiteX1" fmla="*/ 469900 w 2819400"/>
                <a:gd name="connsiteY1" fmla="*/ 0 h 4137891"/>
                <a:gd name="connsiteX2" fmla="*/ 2819400 w 2819400"/>
                <a:gd name="connsiteY2" fmla="*/ 0 h 4137891"/>
                <a:gd name="connsiteX3" fmla="*/ 2819400 w 2819400"/>
                <a:gd name="connsiteY3" fmla="*/ 977900 h 4137891"/>
                <a:gd name="connsiteX4" fmla="*/ 2819400 w 2819400"/>
                <a:gd name="connsiteY4" fmla="*/ 977900 h 4137891"/>
                <a:gd name="connsiteX5" fmla="*/ 2819400 w 2819400"/>
                <a:gd name="connsiteY5" fmla="*/ 1397000 h 4137891"/>
                <a:gd name="connsiteX6" fmla="*/ 2819400 w 2819400"/>
                <a:gd name="connsiteY6" fmla="*/ 1676400 h 4137891"/>
                <a:gd name="connsiteX7" fmla="*/ 288059 w 2819400"/>
                <a:gd name="connsiteY7" fmla="*/ 1713346 h 4137891"/>
                <a:gd name="connsiteX8" fmla="*/ 609887 w 2819400"/>
                <a:gd name="connsiteY8" fmla="*/ 3031261 h 4137891"/>
                <a:gd name="connsiteX9" fmla="*/ 157018 w 2819400"/>
                <a:gd name="connsiteY9" fmla="*/ 1985818 h 4137891"/>
                <a:gd name="connsiteX10" fmla="*/ 600364 w 2819400"/>
                <a:gd name="connsiteY10" fmla="*/ 4137891 h 4137891"/>
                <a:gd name="connsiteX11" fmla="*/ 17319 w 2819400"/>
                <a:gd name="connsiteY11" fmla="*/ 1667163 h 4137891"/>
                <a:gd name="connsiteX12" fmla="*/ 0 w 2819400"/>
                <a:gd name="connsiteY12" fmla="*/ 1676400 h 4137891"/>
                <a:gd name="connsiteX13" fmla="*/ 0 w 2819400"/>
                <a:gd name="connsiteY13" fmla="*/ 1397000 h 4137891"/>
                <a:gd name="connsiteX14" fmla="*/ 0 w 2819400"/>
                <a:gd name="connsiteY14" fmla="*/ 977900 h 4137891"/>
                <a:gd name="connsiteX15" fmla="*/ 0 w 2819400"/>
                <a:gd name="connsiteY15" fmla="*/ 977900 h 4137891"/>
                <a:gd name="connsiteX16" fmla="*/ 0 w 2819400"/>
                <a:gd name="connsiteY16" fmla="*/ 0 h 4137891"/>
                <a:gd name="connsiteX0" fmla="*/ 0 w 2819400"/>
                <a:gd name="connsiteY0" fmla="*/ 0 h 4137891"/>
                <a:gd name="connsiteX1" fmla="*/ 2819400 w 2819400"/>
                <a:gd name="connsiteY1" fmla="*/ 0 h 4137891"/>
                <a:gd name="connsiteX2" fmla="*/ 2819400 w 2819400"/>
                <a:gd name="connsiteY2" fmla="*/ 977900 h 4137891"/>
                <a:gd name="connsiteX3" fmla="*/ 2819400 w 2819400"/>
                <a:gd name="connsiteY3" fmla="*/ 977900 h 4137891"/>
                <a:gd name="connsiteX4" fmla="*/ 2819400 w 2819400"/>
                <a:gd name="connsiteY4" fmla="*/ 1397000 h 4137891"/>
                <a:gd name="connsiteX5" fmla="*/ 2819400 w 2819400"/>
                <a:gd name="connsiteY5" fmla="*/ 1676400 h 4137891"/>
                <a:gd name="connsiteX6" fmla="*/ 288059 w 2819400"/>
                <a:gd name="connsiteY6" fmla="*/ 1713346 h 4137891"/>
                <a:gd name="connsiteX7" fmla="*/ 609887 w 2819400"/>
                <a:gd name="connsiteY7" fmla="*/ 3031261 h 4137891"/>
                <a:gd name="connsiteX8" fmla="*/ 157018 w 2819400"/>
                <a:gd name="connsiteY8" fmla="*/ 1985818 h 4137891"/>
                <a:gd name="connsiteX9" fmla="*/ 600364 w 2819400"/>
                <a:gd name="connsiteY9" fmla="*/ 4137891 h 4137891"/>
                <a:gd name="connsiteX10" fmla="*/ 17319 w 2819400"/>
                <a:gd name="connsiteY10" fmla="*/ 1667163 h 4137891"/>
                <a:gd name="connsiteX11" fmla="*/ 0 w 2819400"/>
                <a:gd name="connsiteY11" fmla="*/ 1676400 h 4137891"/>
                <a:gd name="connsiteX12" fmla="*/ 0 w 2819400"/>
                <a:gd name="connsiteY12" fmla="*/ 1397000 h 4137891"/>
                <a:gd name="connsiteX13" fmla="*/ 0 w 2819400"/>
                <a:gd name="connsiteY13" fmla="*/ 977900 h 4137891"/>
                <a:gd name="connsiteX14" fmla="*/ 0 w 2819400"/>
                <a:gd name="connsiteY14" fmla="*/ 977900 h 4137891"/>
                <a:gd name="connsiteX15" fmla="*/ 0 w 2819400"/>
                <a:gd name="connsiteY15" fmla="*/ 0 h 4137891"/>
                <a:gd name="connsiteX0" fmla="*/ 0 w 2819400"/>
                <a:gd name="connsiteY0" fmla="*/ 535709 h 4137891"/>
                <a:gd name="connsiteX1" fmla="*/ 2819400 w 2819400"/>
                <a:gd name="connsiteY1" fmla="*/ 0 h 4137891"/>
                <a:gd name="connsiteX2" fmla="*/ 2819400 w 2819400"/>
                <a:gd name="connsiteY2" fmla="*/ 977900 h 4137891"/>
                <a:gd name="connsiteX3" fmla="*/ 2819400 w 2819400"/>
                <a:gd name="connsiteY3" fmla="*/ 977900 h 4137891"/>
                <a:gd name="connsiteX4" fmla="*/ 2819400 w 2819400"/>
                <a:gd name="connsiteY4" fmla="*/ 1397000 h 4137891"/>
                <a:gd name="connsiteX5" fmla="*/ 2819400 w 2819400"/>
                <a:gd name="connsiteY5" fmla="*/ 1676400 h 4137891"/>
                <a:gd name="connsiteX6" fmla="*/ 288059 w 2819400"/>
                <a:gd name="connsiteY6" fmla="*/ 1713346 h 4137891"/>
                <a:gd name="connsiteX7" fmla="*/ 609887 w 2819400"/>
                <a:gd name="connsiteY7" fmla="*/ 3031261 h 4137891"/>
                <a:gd name="connsiteX8" fmla="*/ 157018 w 2819400"/>
                <a:gd name="connsiteY8" fmla="*/ 1985818 h 4137891"/>
                <a:gd name="connsiteX9" fmla="*/ 600364 w 2819400"/>
                <a:gd name="connsiteY9" fmla="*/ 4137891 h 4137891"/>
                <a:gd name="connsiteX10" fmla="*/ 17319 w 2819400"/>
                <a:gd name="connsiteY10" fmla="*/ 1667163 h 4137891"/>
                <a:gd name="connsiteX11" fmla="*/ 0 w 2819400"/>
                <a:gd name="connsiteY11" fmla="*/ 1676400 h 4137891"/>
                <a:gd name="connsiteX12" fmla="*/ 0 w 2819400"/>
                <a:gd name="connsiteY12" fmla="*/ 1397000 h 4137891"/>
                <a:gd name="connsiteX13" fmla="*/ 0 w 2819400"/>
                <a:gd name="connsiteY13" fmla="*/ 977900 h 4137891"/>
                <a:gd name="connsiteX14" fmla="*/ 0 w 2819400"/>
                <a:gd name="connsiteY14" fmla="*/ 977900 h 4137891"/>
                <a:gd name="connsiteX15" fmla="*/ 0 w 2819400"/>
                <a:gd name="connsiteY15" fmla="*/ 535709 h 4137891"/>
                <a:gd name="connsiteX0" fmla="*/ 0 w 2828636"/>
                <a:gd name="connsiteY0" fmla="*/ 18473 h 3620655"/>
                <a:gd name="connsiteX1" fmla="*/ 2828636 w 2828636"/>
                <a:gd name="connsiteY1" fmla="*/ 0 h 3620655"/>
                <a:gd name="connsiteX2" fmla="*/ 2819400 w 2828636"/>
                <a:gd name="connsiteY2" fmla="*/ 460664 h 3620655"/>
                <a:gd name="connsiteX3" fmla="*/ 2819400 w 2828636"/>
                <a:gd name="connsiteY3" fmla="*/ 460664 h 3620655"/>
                <a:gd name="connsiteX4" fmla="*/ 2819400 w 2828636"/>
                <a:gd name="connsiteY4" fmla="*/ 879764 h 3620655"/>
                <a:gd name="connsiteX5" fmla="*/ 2819400 w 2828636"/>
                <a:gd name="connsiteY5" fmla="*/ 1159164 h 3620655"/>
                <a:gd name="connsiteX6" fmla="*/ 288059 w 2828636"/>
                <a:gd name="connsiteY6" fmla="*/ 1196110 h 3620655"/>
                <a:gd name="connsiteX7" fmla="*/ 609887 w 2828636"/>
                <a:gd name="connsiteY7" fmla="*/ 2514025 h 3620655"/>
                <a:gd name="connsiteX8" fmla="*/ 157018 w 2828636"/>
                <a:gd name="connsiteY8" fmla="*/ 1468582 h 3620655"/>
                <a:gd name="connsiteX9" fmla="*/ 600364 w 2828636"/>
                <a:gd name="connsiteY9" fmla="*/ 3620655 h 3620655"/>
                <a:gd name="connsiteX10" fmla="*/ 17319 w 2828636"/>
                <a:gd name="connsiteY10" fmla="*/ 1149927 h 3620655"/>
                <a:gd name="connsiteX11" fmla="*/ 0 w 2828636"/>
                <a:gd name="connsiteY11" fmla="*/ 1159164 h 3620655"/>
                <a:gd name="connsiteX12" fmla="*/ 0 w 2828636"/>
                <a:gd name="connsiteY12" fmla="*/ 879764 h 3620655"/>
                <a:gd name="connsiteX13" fmla="*/ 0 w 2828636"/>
                <a:gd name="connsiteY13" fmla="*/ 460664 h 3620655"/>
                <a:gd name="connsiteX14" fmla="*/ 0 w 2828636"/>
                <a:gd name="connsiteY14" fmla="*/ 460664 h 3620655"/>
                <a:gd name="connsiteX15" fmla="*/ 0 w 2828636"/>
                <a:gd name="connsiteY15" fmla="*/ 18473 h 3620655"/>
                <a:gd name="connsiteX0" fmla="*/ 0 w 2828636"/>
                <a:gd name="connsiteY0" fmla="*/ 0 h 3639127"/>
                <a:gd name="connsiteX1" fmla="*/ 2828636 w 2828636"/>
                <a:gd name="connsiteY1" fmla="*/ 18472 h 3639127"/>
                <a:gd name="connsiteX2" fmla="*/ 2819400 w 2828636"/>
                <a:gd name="connsiteY2" fmla="*/ 479136 h 3639127"/>
                <a:gd name="connsiteX3" fmla="*/ 2819400 w 2828636"/>
                <a:gd name="connsiteY3" fmla="*/ 479136 h 3639127"/>
                <a:gd name="connsiteX4" fmla="*/ 2819400 w 2828636"/>
                <a:gd name="connsiteY4" fmla="*/ 898236 h 3639127"/>
                <a:gd name="connsiteX5" fmla="*/ 2819400 w 2828636"/>
                <a:gd name="connsiteY5" fmla="*/ 1177636 h 3639127"/>
                <a:gd name="connsiteX6" fmla="*/ 288059 w 2828636"/>
                <a:gd name="connsiteY6" fmla="*/ 1214582 h 3639127"/>
                <a:gd name="connsiteX7" fmla="*/ 609887 w 2828636"/>
                <a:gd name="connsiteY7" fmla="*/ 2532497 h 3639127"/>
                <a:gd name="connsiteX8" fmla="*/ 157018 w 2828636"/>
                <a:gd name="connsiteY8" fmla="*/ 1487054 h 3639127"/>
                <a:gd name="connsiteX9" fmla="*/ 600364 w 2828636"/>
                <a:gd name="connsiteY9" fmla="*/ 3639127 h 3639127"/>
                <a:gd name="connsiteX10" fmla="*/ 17319 w 2828636"/>
                <a:gd name="connsiteY10" fmla="*/ 1168399 h 3639127"/>
                <a:gd name="connsiteX11" fmla="*/ 0 w 2828636"/>
                <a:gd name="connsiteY11" fmla="*/ 1177636 h 3639127"/>
                <a:gd name="connsiteX12" fmla="*/ 0 w 2828636"/>
                <a:gd name="connsiteY12" fmla="*/ 898236 h 3639127"/>
                <a:gd name="connsiteX13" fmla="*/ 0 w 2828636"/>
                <a:gd name="connsiteY13" fmla="*/ 479136 h 3639127"/>
                <a:gd name="connsiteX14" fmla="*/ 0 w 2828636"/>
                <a:gd name="connsiteY14" fmla="*/ 479136 h 3639127"/>
                <a:gd name="connsiteX15" fmla="*/ 0 w 2828636"/>
                <a:gd name="connsiteY15" fmla="*/ 0 h 3639127"/>
                <a:gd name="connsiteX0" fmla="*/ 0 w 2828636"/>
                <a:gd name="connsiteY0" fmla="*/ 46183 h 3685310"/>
                <a:gd name="connsiteX1" fmla="*/ 2828636 w 2828636"/>
                <a:gd name="connsiteY1" fmla="*/ 0 h 3685310"/>
                <a:gd name="connsiteX2" fmla="*/ 2819400 w 2828636"/>
                <a:gd name="connsiteY2" fmla="*/ 525319 h 3685310"/>
                <a:gd name="connsiteX3" fmla="*/ 2819400 w 2828636"/>
                <a:gd name="connsiteY3" fmla="*/ 525319 h 3685310"/>
                <a:gd name="connsiteX4" fmla="*/ 2819400 w 2828636"/>
                <a:gd name="connsiteY4" fmla="*/ 944419 h 3685310"/>
                <a:gd name="connsiteX5" fmla="*/ 2819400 w 2828636"/>
                <a:gd name="connsiteY5" fmla="*/ 1223819 h 3685310"/>
                <a:gd name="connsiteX6" fmla="*/ 288059 w 2828636"/>
                <a:gd name="connsiteY6" fmla="*/ 1260765 h 3685310"/>
                <a:gd name="connsiteX7" fmla="*/ 609887 w 2828636"/>
                <a:gd name="connsiteY7" fmla="*/ 2578680 h 3685310"/>
                <a:gd name="connsiteX8" fmla="*/ 157018 w 2828636"/>
                <a:gd name="connsiteY8" fmla="*/ 1533237 h 3685310"/>
                <a:gd name="connsiteX9" fmla="*/ 600364 w 2828636"/>
                <a:gd name="connsiteY9" fmla="*/ 3685310 h 3685310"/>
                <a:gd name="connsiteX10" fmla="*/ 17319 w 2828636"/>
                <a:gd name="connsiteY10" fmla="*/ 1214582 h 3685310"/>
                <a:gd name="connsiteX11" fmla="*/ 0 w 2828636"/>
                <a:gd name="connsiteY11" fmla="*/ 1223819 h 3685310"/>
                <a:gd name="connsiteX12" fmla="*/ 0 w 2828636"/>
                <a:gd name="connsiteY12" fmla="*/ 944419 h 3685310"/>
                <a:gd name="connsiteX13" fmla="*/ 0 w 2828636"/>
                <a:gd name="connsiteY13" fmla="*/ 525319 h 3685310"/>
                <a:gd name="connsiteX14" fmla="*/ 0 w 2828636"/>
                <a:gd name="connsiteY14" fmla="*/ 525319 h 3685310"/>
                <a:gd name="connsiteX15" fmla="*/ 0 w 2828636"/>
                <a:gd name="connsiteY15" fmla="*/ 46183 h 3685310"/>
                <a:gd name="connsiteX0" fmla="*/ 9236 w 2828636"/>
                <a:gd name="connsiteY0" fmla="*/ 0 h 3694545"/>
                <a:gd name="connsiteX1" fmla="*/ 2828636 w 2828636"/>
                <a:gd name="connsiteY1" fmla="*/ 9235 h 3694545"/>
                <a:gd name="connsiteX2" fmla="*/ 2819400 w 2828636"/>
                <a:gd name="connsiteY2" fmla="*/ 534554 h 3694545"/>
                <a:gd name="connsiteX3" fmla="*/ 2819400 w 2828636"/>
                <a:gd name="connsiteY3" fmla="*/ 534554 h 3694545"/>
                <a:gd name="connsiteX4" fmla="*/ 2819400 w 2828636"/>
                <a:gd name="connsiteY4" fmla="*/ 953654 h 3694545"/>
                <a:gd name="connsiteX5" fmla="*/ 2819400 w 2828636"/>
                <a:gd name="connsiteY5" fmla="*/ 1233054 h 3694545"/>
                <a:gd name="connsiteX6" fmla="*/ 288059 w 2828636"/>
                <a:gd name="connsiteY6" fmla="*/ 1270000 h 3694545"/>
                <a:gd name="connsiteX7" fmla="*/ 609887 w 2828636"/>
                <a:gd name="connsiteY7" fmla="*/ 2587915 h 3694545"/>
                <a:gd name="connsiteX8" fmla="*/ 157018 w 2828636"/>
                <a:gd name="connsiteY8" fmla="*/ 1542472 h 3694545"/>
                <a:gd name="connsiteX9" fmla="*/ 600364 w 2828636"/>
                <a:gd name="connsiteY9" fmla="*/ 3694545 h 3694545"/>
                <a:gd name="connsiteX10" fmla="*/ 17319 w 2828636"/>
                <a:gd name="connsiteY10" fmla="*/ 1223817 h 3694545"/>
                <a:gd name="connsiteX11" fmla="*/ 0 w 2828636"/>
                <a:gd name="connsiteY11" fmla="*/ 1233054 h 3694545"/>
                <a:gd name="connsiteX12" fmla="*/ 0 w 2828636"/>
                <a:gd name="connsiteY12" fmla="*/ 953654 h 3694545"/>
                <a:gd name="connsiteX13" fmla="*/ 0 w 2828636"/>
                <a:gd name="connsiteY13" fmla="*/ 534554 h 3694545"/>
                <a:gd name="connsiteX14" fmla="*/ 0 w 2828636"/>
                <a:gd name="connsiteY14" fmla="*/ 534554 h 3694545"/>
                <a:gd name="connsiteX15" fmla="*/ 9236 w 2828636"/>
                <a:gd name="connsiteY15" fmla="*/ 0 h 3694545"/>
                <a:gd name="connsiteX0" fmla="*/ 9236 w 2828636"/>
                <a:gd name="connsiteY0" fmla="*/ 0 h 3694545"/>
                <a:gd name="connsiteX1" fmla="*/ 2828636 w 2828636"/>
                <a:gd name="connsiteY1" fmla="*/ 9235 h 3694545"/>
                <a:gd name="connsiteX2" fmla="*/ 2819400 w 2828636"/>
                <a:gd name="connsiteY2" fmla="*/ 534554 h 3694545"/>
                <a:gd name="connsiteX3" fmla="*/ 2819400 w 2828636"/>
                <a:gd name="connsiteY3" fmla="*/ 534554 h 3694545"/>
                <a:gd name="connsiteX4" fmla="*/ 2819400 w 2828636"/>
                <a:gd name="connsiteY4" fmla="*/ 953654 h 3694545"/>
                <a:gd name="connsiteX5" fmla="*/ 2819400 w 2828636"/>
                <a:gd name="connsiteY5" fmla="*/ 1233054 h 3694545"/>
                <a:gd name="connsiteX6" fmla="*/ 288059 w 2828636"/>
                <a:gd name="connsiteY6" fmla="*/ 1270000 h 3694545"/>
                <a:gd name="connsiteX7" fmla="*/ 732340 w 2828636"/>
                <a:gd name="connsiteY7" fmla="*/ 2726461 h 3694545"/>
                <a:gd name="connsiteX8" fmla="*/ 157018 w 2828636"/>
                <a:gd name="connsiteY8" fmla="*/ 1542472 h 3694545"/>
                <a:gd name="connsiteX9" fmla="*/ 600364 w 2828636"/>
                <a:gd name="connsiteY9" fmla="*/ 3694545 h 3694545"/>
                <a:gd name="connsiteX10" fmla="*/ 17319 w 2828636"/>
                <a:gd name="connsiteY10" fmla="*/ 1223817 h 3694545"/>
                <a:gd name="connsiteX11" fmla="*/ 0 w 2828636"/>
                <a:gd name="connsiteY11" fmla="*/ 1233054 h 3694545"/>
                <a:gd name="connsiteX12" fmla="*/ 0 w 2828636"/>
                <a:gd name="connsiteY12" fmla="*/ 953654 h 3694545"/>
                <a:gd name="connsiteX13" fmla="*/ 0 w 2828636"/>
                <a:gd name="connsiteY13" fmla="*/ 534554 h 3694545"/>
                <a:gd name="connsiteX14" fmla="*/ 0 w 2828636"/>
                <a:gd name="connsiteY14" fmla="*/ 534554 h 3694545"/>
                <a:gd name="connsiteX15" fmla="*/ 9236 w 2828636"/>
                <a:gd name="connsiteY15" fmla="*/ 0 h 3694545"/>
                <a:gd name="connsiteX0" fmla="*/ 9236 w 2828636"/>
                <a:gd name="connsiteY0" fmla="*/ 0 h 3749964"/>
                <a:gd name="connsiteX1" fmla="*/ 2828636 w 2828636"/>
                <a:gd name="connsiteY1" fmla="*/ 9235 h 3749964"/>
                <a:gd name="connsiteX2" fmla="*/ 2819400 w 2828636"/>
                <a:gd name="connsiteY2" fmla="*/ 534554 h 3749964"/>
                <a:gd name="connsiteX3" fmla="*/ 2819400 w 2828636"/>
                <a:gd name="connsiteY3" fmla="*/ 534554 h 3749964"/>
                <a:gd name="connsiteX4" fmla="*/ 2819400 w 2828636"/>
                <a:gd name="connsiteY4" fmla="*/ 953654 h 3749964"/>
                <a:gd name="connsiteX5" fmla="*/ 2819400 w 2828636"/>
                <a:gd name="connsiteY5" fmla="*/ 1233054 h 3749964"/>
                <a:gd name="connsiteX6" fmla="*/ 288059 w 2828636"/>
                <a:gd name="connsiteY6" fmla="*/ 1270000 h 3749964"/>
                <a:gd name="connsiteX7" fmla="*/ 732340 w 2828636"/>
                <a:gd name="connsiteY7" fmla="*/ 2726461 h 3749964"/>
                <a:gd name="connsiteX8" fmla="*/ 157018 w 2828636"/>
                <a:gd name="connsiteY8" fmla="*/ 1542472 h 3749964"/>
                <a:gd name="connsiteX9" fmla="*/ 739142 w 2828636"/>
                <a:gd name="connsiteY9" fmla="*/ 3749964 h 3749964"/>
                <a:gd name="connsiteX10" fmla="*/ 17319 w 2828636"/>
                <a:gd name="connsiteY10" fmla="*/ 1223817 h 3749964"/>
                <a:gd name="connsiteX11" fmla="*/ 0 w 2828636"/>
                <a:gd name="connsiteY11" fmla="*/ 1233054 h 3749964"/>
                <a:gd name="connsiteX12" fmla="*/ 0 w 2828636"/>
                <a:gd name="connsiteY12" fmla="*/ 953654 h 3749964"/>
                <a:gd name="connsiteX13" fmla="*/ 0 w 2828636"/>
                <a:gd name="connsiteY13" fmla="*/ 534554 h 3749964"/>
                <a:gd name="connsiteX14" fmla="*/ 0 w 2828636"/>
                <a:gd name="connsiteY14" fmla="*/ 534554 h 3749964"/>
                <a:gd name="connsiteX15" fmla="*/ 9236 w 2828636"/>
                <a:gd name="connsiteY15" fmla="*/ 0 h 374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8636" h="3749964">
                  <a:moveTo>
                    <a:pt x="9236" y="0"/>
                  </a:moveTo>
                  <a:lnTo>
                    <a:pt x="2828636" y="9235"/>
                  </a:lnTo>
                  <a:lnTo>
                    <a:pt x="2819400" y="534554"/>
                  </a:lnTo>
                  <a:lnTo>
                    <a:pt x="2819400" y="534554"/>
                  </a:lnTo>
                  <a:lnTo>
                    <a:pt x="2819400" y="953654"/>
                  </a:lnTo>
                  <a:lnTo>
                    <a:pt x="2819400" y="1233054"/>
                  </a:lnTo>
                  <a:lnTo>
                    <a:pt x="288059" y="1270000"/>
                  </a:lnTo>
                  <a:lnTo>
                    <a:pt x="732340" y="2726461"/>
                  </a:lnTo>
                  <a:lnTo>
                    <a:pt x="157018" y="1542472"/>
                  </a:lnTo>
                  <a:lnTo>
                    <a:pt x="739142" y="3749964"/>
                  </a:lnTo>
                  <a:lnTo>
                    <a:pt x="17319" y="1223817"/>
                  </a:lnTo>
                  <a:lnTo>
                    <a:pt x="0" y="1233054"/>
                  </a:lnTo>
                  <a:lnTo>
                    <a:pt x="0" y="953654"/>
                  </a:lnTo>
                  <a:lnTo>
                    <a:pt x="0" y="534554"/>
                  </a:lnTo>
                  <a:lnTo>
                    <a:pt x="0" y="534554"/>
                  </a:lnTo>
                  <a:lnTo>
                    <a:pt x="923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" y="291405"/>
              <a:ext cx="3505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dirty="0" smtClean="0"/>
                <a:t>ovel connection to `Uniquely Decodable Code Pairs’</a:t>
              </a:r>
              <a:endParaRPr lang="en-US" sz="2800" dirty="0"/>
            </a:p>
          </p:txBody>
        </p:sp>
      </p:grpSp>
      <p:sp>
        <p:nvSpPr>
          <p:cNvPr id="23" name="Rectangular Callout 22"/>
          <p:cNvSpPr/>
          <p:nvPr/>
        </p:nvSpPr>
        <p:spPr>
          <a:xfrm>
            <a:off x="4904715" y="3543700"/>
            <a:ext cx="3695700" cy="436416"/>
          </a:xfrm>
          <a:prstGeom prst="wedgeRectCallout">
            <a:avLst>
              <a:gd name="adj1" fmla="val -56822"/>
              <a:gd name="adj2" fmla="val -1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r>
              <a:rPr lang="en-US" sz="2800" dirty="0" smtClean="0"/>
              <a:t>irectly from 1a &amp; 2</a:t>
            </a:r>
            <a:endParaRPr lang="en-US" sz="2800" dirty="0"/>
          </a:p>
        </p:txBody>
      </p:sp>
      <p:sp>
        <p:nvSpPr>
          <p:cNvPr id="25" name="Rectangular Callout 24"/>
          <p:cNvSpPr/>
          <p:nvPr/>
        </p:nvSpPr>
        <p:spPr>
          <a:xfrm>
            <a:off x="4552348" y="5146271"/>
            <a:ext cx="4030980" cy="320040"/>
          </a:xfrm>
          <a:prstGeom prst="wedgeRectCallout">
            <a:avLst>
              <a:gd name="adj1" fmla="val -58409"/>
              <a:gd name="adj2" fmla="val -9295"/>
            </a:avLst>
          </a:pr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1c &amp; hashing.</a:t>
            </a:r>
            <a:endParaRPr lang="en-US" sz="2800" dirty="0"/>
          </a:p>
        </p:txBody>
      </p:sp>
      <p:sp>
        <p:nvSpPr>
          <p:cNvPr id="22" name="Rectangular Callout 21"/>
          <p:cNvSpPr/>
          <p:nvPr/>
        </p:nvSpPr>
        <p:spPr>
          <a:xfrm>
            <a:off x="4533900" y="304800"/>
            <a:ext cx="4305300" cy="1295400"/>
          </a:xfrm>
          <a:prstGeom prst="wedgeRectCallout">
            <a:avLst>
              <a:gd name="adj1" fmla="val 18706"/>
              <a:gd name="adj2" fmla="val 1309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ix of HS and HJ, combined with WIN-WIN approach</a:t>
            </a:r>
            <a:endParaRPr lang="en-US" sz="2800" dirty="0"/>
          </a:p>
        </p:txBody>
      </p:sp>
      <p:sp>
        <p:nvSpPr>
          <p:cNvPr id="26" name="Rectangular Callout 25"/>
          <p:cNvSpPr/>
          <p:nvPr/>
        </p:nvSpPr>
        <p:spPr>
          <a:xfrm>
            <a:off x="6553200" y="6169090"/>
            <a:ext cx="1825950" cy="392545"/>
          </a:xfrm>
          <a:prstGeom prst="wedgeRectCallout">
            <a:avLst>
              <a:gd name="adj1" fmla="val -58409"/>
              <a:gd name="adj2" fmla="val -9295"/>
            </a:avLst>
          </a:pr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3&amp;LN10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82000" cy="5334000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Instances satisfying </a:t>
                </a:r>
                <a:r>
                  <a:rPr lang="en-US" i="1" dirty="0" smtClean="0"/>
                  <a:t>at least one </a:t>
                </a:r>
                <a:r>
                  <a:rPr lang="en-US" dirty="0" smtClean="0"/>
                  <a:t>of the following can be solved truly faster than HS.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.5−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.661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.997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.997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4996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Can </a:t>
                </a:r>
                <a:r>
                  <a:rPr lang="en-US" dirty="0"/>
                  <a:t>reduce d&lt;1.003 to d=1.003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.49991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</a:t>
                </a:r>
                <a:endParaRPr lang="en-US" dirty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dirty="0" smtClean="0"/>
                  <a:t>Any </a:t>
                </a:r>
                <a:r>
                  <a:rPr lang="en-US" dirty="0"/>
                  <a:t>instance either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.49991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or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.999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</a:t>
                </a:r>
                <a:r>
                  <a:rPr lang="en-US" dirty="0"/>
                  <a:t>and poly space </a:t>
                </a:r>
              </a:p>
              <a:p>
                <a:pPr marL="514350" indent="-457200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3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82000" cy="5334000"/>
              </a:xfrm>
              <a:blipFill rotWithShape="1">
                <a:blip r:embed="rId2"/>
                <a:stretch>
                  <a:fillRect l="-1891" t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7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228600" y="274638"/>
                <a:ext cx="9220200" cy="1143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3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sz="3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.997</m:t>
                        </m:r>
                        <m:r>
                          <a:rPr lang="en-US" sz="3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800" dirty="0" smtClean="0"/>
                  <a:t> implies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.49991</m:t>
                        </m:r>
                        <m:r>
                          <a:rPr lang="en-US" sz="3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800" dirty="0"/>
                  <a:t/>
                </a:r>
                <a:br>
                  <a:rPr lang="en-US" sz="3800" dirty="0"/>
                </a:br>
                <a:endParaRPr lang="en-US" sz="3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28600" y="274638"/>
                <a:ext cx="9220200" cy="1143000"/>
              </a:xfrm>
              <a:blipFill rotWithShape="1">
                <a:blip r:embed="rId2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Typical Littlewood-Offord problem in Additive Combinatorics:</a:t>
                </a:r>
              </a:p>
              <a:p>
                <a:pPr lvl="1"/>
                <a:r>
                  <a:rPr lang="en-US" dirty="0" smtClean="0"/>
                  <a:t>Given large concentration how do the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look?</a:t>
                </a:r>
              </a:p>
              <a:p>
                <a:r>
                  <a:rPr lang="en-US" dirty="0" smtClean="0"/>
                  <a:t>Many works, but most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poly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But of course use weaker assumptions</a:t>
                </a:r>
              </a:p>
              <a:p>
                <a:r>
                  <a:rPr lang="en-US" dirty="0" smtClean="0"/>
                  <a:t>We use simple connection to UDCP’s….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3"/>
                <a:stretch>
                  <a:fillRect l="-154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1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52"/>
          <p:cNvGraphicFramePr/>
          <p:nvPr>
            <p:extLst>
              <p:ext uri="{D42A27DB-BD31-4B8C-83A1-F6EECF244321}">
                <p14:modId xmlns:p14="http://schemas.microsoft.com/office/powerpoint/2010/main" val="721266734"/>
              </p:ext>
            </p:extLst>
          </p:nvPr>
        </p:nvGraphicFramePr>
        <p:xfrm>
          <a:off x="5343236" y="4167411"/>
          <a:ext cx="2609850" cy="171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0" y="5181600"/>
            <a:ext cx="3048000" cy="1676400"/>
            <a:chOff x="2286000" y="5181600"/>
            <a:chExt cx="3048000" cy="1676400"/>
          </a:xfrm>
        </p:grpSpPr>
        <p:sp>
          <p:nvSpPr>
            <p:cNvPr id="34" name="Oval Callout 33"/>
            <p:cNvSpPr/>
            <p:nvPr/>
          </p:nvSpPr>
          <p:spPr>
            <a:xfrm>
              <a:off x="2286000" y="5181600"/>
              <a:ext cx="3048000" cy="1676400"/>
            </a:xfrm>
            <a:prstGeom prst="wedgeEllipseCallout">
              <a:avLst>
                <a:gd name="adj1" fmla="val -52646"/>
                <a:gd name="adj2" fmla="val -38788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Chart 28"/>
            <p:cNvGraphicFramePr/>
            <p:nvPr>
              <p:extLst>
                <p:ext uri="{D42A27DB-BD31-4B8C-83A1-F6EECF244321}">
                  <p14:modId xmlns:p14="http://schemas.microsoft.com/office/powerpoint/2010/main" val="236269018"/>
                </p:ext>
              </p:extLst>
            </p:nvPr>
          </p:nvGraphicFramePr>
          <p:xfrm>
            <a:off x="2662343" y="5243948"/>
            <a:ext cx="2362200" cy="144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2811775" y="5442652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0</a:t>
              </a:r>
              <a:r>
                <a:rPr lang="en-US" b="1" dirty="0" smtClean="0">
                  <a:solidFill>
                    <a:schemeClr val="accent5"/>
                  </a:solidFill>
                </a:rPr>
                <a:t>   </a:t>
              </a:r>
              <a:r>
                <a:rPr lang="en-US" b="1" dirty="0">
                  <a:solidFill>
                    <a:schemeClr val="accent5"/>
                  </a:solidFill>
                </a:rPr>
                <a:t>1</a:t>
              </a:r>
              <a:r>
                <a:rPr lang="en-US" b="1" dirty="0" smtClean="0">
                  <a:solidFill>
                    <a:schemeClr val="accent5"/>
                  </a:solidFill>
                </a:rPr>
                <a:t>   1   0    1    </a:t>
              </a:r>
              <a:r>
                <a:rPr lang="en-US" b="1" dirty="0">
                  <a:solidFill>
                    <a:schemeClr val="accent5"/>
                  </a:solidFill>
                </a:rPr>
                <a:t>1</a:t>
              </a:r>
              <a:r>
                <a:rPr lang="en-US" b="1" dirty="0" smtClean="0">
                  <a:solidFill>
                    <a:schemeClr val="accent5"/>
                  </a:solidFill>
                </a:rPr>
                <a:t>   0 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571672" y="5765924"/>
              <a:ext cx="323928" cy="902732"/>
              <a:chOff x="2109815" y="1905000"/>
              <a:chExt cx="323928" cy="90273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132057" y="2438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09815" y="1905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</p:grp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1120292955"/>
              </p:ext>
            </p:extLst>
          </p:nvPr>
        </p:nvGraphicFramePr>
        <p:xfrm>
          <a:off x="5343236" y="4167070"/>
          <a:ext cx="2609850" cy="171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034414" y="2438400"/>
            <a:ext cx="3048000" cy="1740932"/>
            <a:chOff x="2034414" y="2438400"/>
            <a:chExt cx="3048000" cy="1740932"/>
          </a:xfrm>
        </p:grpSpPr>
        <p:grpSp>
          <p:nvGrpSpPr>
            <p:cNvPr id="6" name="Group 5"/>
            <p:cNvGrpSpPr/>
            <p:nvPr/>
          </p:nvGrpSpPr>
          <p:grpSpPr>
            <a:xfrm>
              <a:off x="2034414" y="2438400"/>
              <a:ext cx="3048000" cy="1740932"/>
              <a:chOff x="2034414" y="2438400"/>
              <a:chExt cx="3048000" cy="1740932"/>
            </a:xfrm>
          </p:grpSpPr>
          <p:sp>
            <p:nvSpPr>
              <p:cNvPr id="20" name="Oval Callout 19"/>
              <p:cNvSpPr/>
              <p:nvPr/>
            </p:nvSpPr>
            <p:spPr>
              <a:xfrm>
                <a:off x="2034414" y="2438400"/>
                <a:ext cx="3048000" cy="1740932"/>
              </a:xfrm>
              <a:prstGeom prst="wedgeEllipseCallout">
                <a:avLst>
                  <a:gd name="adj1" fmla="val -46889"/>
                  <a:gd name="adj2" fmla="val 54876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4128629533"/>
                  </p:ext>
                </p:extLst>
              </p:nvPr>
            </p:nvGraphicFramePr>
            <p:xfrm>
              <a:off x="2410757" y="2620696"/>
              <a:ext cx="2362200" cy="1447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9" name="TextBox 8"/>
            <p:cNvSpPr txBox="1"/>
            <p:nvPr/>
          </p:nvSpPr>
          <p:spPr>
            <a:xfrm>
              <a:off x="2560189" y="281940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1   0   1   0    0    </a:t>
              </a:r>
              <a:r>
                <a:rPr lang="en-US" b="1" dirty="0">
                  <a:solidFill>
                    <a:schemeClr val="accent2"/>
                  </a:solidFill>
                </a:rPr>
                <a:t>1</a:t>
              </a:r>
              <a:r>
                <a:rPr lang="en-US" b="1" dirty="0" smtClean="0">
                  <a:solidFill>
                    <a:schemeClr val="accent2"/>
                  </a:solidFill>
                </a:rPr>
                <a:t>   1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20086" y="3142672"/>
              <a:ext cx="323928" cy="902732"/>
              <a:chOff x="2109815" y="1905000"/>
              <a:chExt cx="323928" cy="9027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132057" y="2438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09815" y="1905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</p:grpSp>
      <p:cxnSp>
        <p:nvCxnSpPr>
          <p:cNvPr id="24" name="Straight Arrow Connector 23"/>
          <p:cNvCxnSpPr/>
          <p:nvPr/>
        </p:nvCxnSpPr>
        <p:spPr>
          <a:xfrm>
            <a:off x="2286000" y="4973782"/>
            <a:ext cx="2640456" cy="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-17746" y="5191780"/>
            <a:ext cx="1554947" cy="1295533"/>
            <a:chOff x="-17746" y="5191780"/>
            <a:chExt cx="1554947" cy="1295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-17746" y="5191780"/>
                  <a:ext cx="64120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746" y="5191780"/>
                  <a:ext cx="64120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533400" y="5286984"/>
              <a:ext cx="1003801" cy="1200329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0011001</a:t>
              </a:r>
            </a:p>
            <a:p>
              <a:r>
                <a:rPr lang="en-US" dirty="0" smtClean="0">
                  <a:solidFill>
                    <a:schemeClr val="accent5"/>
                  </a:solidFill>
                </a:rPr>
                <a:t>1010101</a:t>
              </a:r>
            </a:p>
            <a:p>
              <a:r>
                <a:rPr lang="en-US" dirty="0" smtClean="0">
                  <a:solidFill>
                    <a:schemeClr val="accent5"/>
                  </a:solidFill>
                </a:rPr>
                <a:t>0011011</a:t>
              </a:r>
            </a:p>
            <a:p>
              <a:r>
                <a:rPr lang="en-US" dirty="0" smtClean="0">
                  <a:solidFill>
                    <a:schemeClr val="accent5"/>
                  </a:solidFill>
                </a:rPr>
                <a:t>0110110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2677180"/>
            <a:ext cx="1537201" cy="2136257"/>
            <a:chOff x="0" y="2677180"/>
            <a:chExt cx="1537201" cy="2136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0" y="2677180"/>
                  <a:ext cx="63293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677180"/>
                  <a:ext cx="63293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533400" y="2782112"/>
              <a:ext cx="1003801" cy="2031325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1011100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1101101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0000000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1010011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0101010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1111101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1100111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Uniquely Decodable Code Pairs (UDCP)</a:t>
            </a:r>
            <a:endParaRPr lang="en-US" dirty="0"/>
          </a:p>
        </p:txBody>
      </p:sp>
      <p:pic>
        <p:nvPicPr>
          <p:cNvPr id="51" name="Picture 3" descr="C:\Users\jnederlo\AppData\Local\Microsoft\Windows\INetCache\IE\0KWHA4D2\large-Abstract-person-66.6-10974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9000"/>
                    </a14:imgEffect>
                    <a14:imgEffect>
                      <a14:brightnessContrast bright="-5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93" y="4361246"/>
            <a:ext cx="964431" cy="11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97309" y="396240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??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10600" cy="4525963"/>
              </a:xfrm>
            </p:spPr>
            <p:txBody>
              <a:bodyPr/>
              <a:lstStyle/>
              <a:p>
                <a:r>
                  <a:rPr lang="en-US" dirty="0" smtClean="0"/>
                  <a:t>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10600" cy="4525963"/>
              </a:xfrm>
              <a:blipFill rotWithShape="1">
                <a:blip r:embed="rId10"/>
                <a:stretch>
                  <a:fillRect l="-15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 descr="C:\Users\jnederlo\AppData\Local\Microsoft\Windows\INetCache\IE\7LEI44AR\large-Abstract-person-166.6-10974[1]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45404"/>
            <a:ext cx="693900" cy="8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3400" y="2784139"/>
            <a:ext cx="1003801" cy="20313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1011100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1101101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0000000</a:t>
            </a:r>
          </a:p>
          <a:p>
            <a:r>
              <a:rPr lang="en-US" b="1" dirty="0">
                <a:solidFill>
                  <a:schemeClr val="accent2"/>
                </a:solidFill>
              </a:rPr>
              <a:t>1010011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0101010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1111101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1100111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7" name="Picture 3" descr="C:\Users\jnederlo\AppData\Local\Microsoft\Windows\INetCache\IE\0KWHA4D2\large-Abstract-person-66.6-10974[1]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10022"/>
            <a:ext cx="693900" cy="8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33400" y="5288499"/>
            <a:ext cx="1003801" cy="120032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0011001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1010101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0011011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0110110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5086272" y="2013466"/>
                <a:ext cx="3981528" cy="990600"/>
              </a:xfrm>
              <a:prstGeom prst="wedgeRectCallout">
                <a:avLst>
                  <a:gd name="adj1" fmla="val -38759"/>
                  <a:gd name="adj2" fmla="val -8774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00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x</m:t>
                    </m:r>
                    <m:r>
                      <a:rPr lang="en-US" sz="20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y</m:t>
                    </m:r>
                    <m:r>
                      <a:rPr lang="en-US" sz="2000">
                        <a:latin typeface="Cambria Math"/>
                      </a:rPr>
                      <m:t>: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00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x</m:t>
                    </m:r>
                    <m:r>
                      <a:rPr lang="en-US" sz="20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y</m:t>
                    </m:r>
                  </m:oMath>
                </a14:m>
                <a:r>
                  <a:rPr lang="en-US" sz="2000" dirty="0" smtClean="0"/>
                  <a:t> is addition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72" y="2013466"/>
                <a:ext cx="3981528" cy="990600"/>
              </a:xfrm>
              <a:prstGeom prst="wedgeRectCallout">
                <a:avLst>
                  <a:gd name="adj1" fmla="val -38759"/>
                  <a:gd name="adj2" fmla="val -87745"/>
                </a:avLst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162472" y="4507468"/>
            <a:ext cx="323928" cy="1283732"/>
            <a:chOff x="5162472" y="4507468"/>
            <a:chExt cx="323928" cy="1283732"/>
          </a:xfrm>
        </p:grpSpPr>
        <p:sp>
          <p:nvSpPr>
            <p:cNvPr id="76" name="TextBox 75"/>
            <p:cNvSpPr txBox="1"/>
            <p:nvPr/>
          </p:nvSpPr>
          <p:spPr>
            <a:xfrm>
              <a:off x="5184714" y="450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84714" y="5421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62472" y="4964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95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  <p:bldGraphic spid="63" grpId="0">
        <p:bldAsOne/>
      </p:bldGraphic>
      <p:bldP spid="43" grpId="0"/>
      <p:bldP spid="22" grpId="0" animBg="1"/>
      <p:bldP spid="38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Uniquely Decodable Code Pairs (UDCP)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10600" cy="4525963"/>
              </a:xfrm>
            </p:spPr>
            <p:txBody>
              <a:bodyPr/>
              <a:lstStyle/>
              <a:p>
                <a:r>
                  <a:rPr lang="en-US" dirty="0" smtClean="0"/>
                  <a:t>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10,01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00,01,11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is UDCP: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={10,11,21,01,02,12}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UL’98, OS’14: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.997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99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6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10600" cy="4525963"/>
              </a:xfrm>
              <a:blipFill rotWithShape="1">
                <a:blip r:embed="rId2"/>
                <a:stretch>
                  <a:fillRect l="-15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087740" y="2209800"/>
            <a:ext cx="3132460" cy="4572000"/>
            <a:chOff x="6087740" y="2209800"/>
            <a:chExt cx="3132460" cy="45720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t="-16" r="27846" b="16"/>
            <a:stretch/>
          </p:blipFill>
          <p:spPr bwMode="auto">
            <a:xfrm>
              <a:off x="7010400" y="2209800"/>
              <a:ext cx="2031460" cy="300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087740" y="5212140"/>
              <a:ext cx="313246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 smtClean="0"/>
                <a:t>Table from </a:t>
              </a:r>
            </a:p>
            <a:p>
              <a:pPr algn="r"/>
              <a:r>
                <a:rPr lang="en-US" sz="2400" i="1" dirty="0" smtClean="0"/>
                <a:t>‘Coordinated Multiuser </a:t>
              </a:r>
            </a:p>
            <a:p>
              <a:pPr algn="r"/>
              <a:r>
                <a:rPr lang="en-US" sz="2400" i="1" dirty="0" smtClean="0"/>
                <a:t>communications’,</a:t>
              </a:r>
            </a:p>
            <a:p>
              <a:pPr algn="r"/>
              <a:r>
                <a:rPr lang="en-US" sz="2400" i="1" dirty="0" err="1" smtClean="0"/>
                <a:t>Schleger</a:t>
              </a:r>
              <a:r>
                <a:rPr lang="en-US" sz="2400" i="1" dirty="0" smtClean="0"/>
                <a:t> &amp; Grant, 2006</a:t>
              </a:r>
              <a:endParaRPr lang="en-US" sz="2400" i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2777" y="3886200"/>
            <a:ext cx="5207423" cy="3005295"/>
            <a:chOff x="202777" y="3886200"/>
            <a:chExt cx="5207423" cy="300529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696" y="3886200"/>
              <a:ext cx="3861504" cy="300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02777" y="5791200"/>
              <a:ext cx="16260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 smtClean="0"/>
                <a:t>Graph</a:t>
              </a:r>
            </a:p>
            <a:p>
              <a:pPr algn="r"/>
              <a:r>
                <a:rPr lang="en-US" sz="2400" i="1" dirty="0" smtClean="0"/>
                <a:t>From OS’14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05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915400" cy="510540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s.t.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s.t.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Can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UDCP: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915400" cy="5105400"/>
              </a:xfrm>
              <a:blipFill rotWithShape="1">
                <a:blip r:embed="rId2"/>
                <a:stretch>
                  <a:fillRect l="-1573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228600" y="274638"/>
                <a:ext cx="9220200" cy="1143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3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sz="3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.997</m:t>
                        </m:r>
                        <m:r>
                          <a:rPr lang="en-US" sz="3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800" dirty="0" smtClean="0"/>
                  <a:t> implies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.49991</m:t>
                        </m:r>
                        <m:r>
                          <a:rPr lang="en-US" sz="3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800" dirty="0"/>
                  <a:t/>
                </a:r>
                <a:br>
                  <a:rPr lang="en-US" sz="3800" dirty="0"/>
                </a:br>
                <a:endParaRPr lang="en-US" sz="3800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28600" y="274638"/>
                <a:ext cx="9220200" cy="1143000"/>
              </a:xfrm>
              <a:blipFill rotWithShape="1">
                <a:blip r:embed="rId3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5181599"/>
                <a:ext cx="851149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4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4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+</m:t>
                      </m:r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599"/>
                <a:ext cx="8511497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5181600"/>
                <a:ext cx="851149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4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b="0" i="1" smtClean="0">
                          <a:latin typeface="Cambria Math"/>
                        </a:rPr>
                        <m:t>)</m:t>
                      </m:r>
                      <m:r>
                        <a:rPr lang="en-US" sz="4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+</m:t>
                      </m:r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8511497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4800" y="5181600"/>
                <a:ext cx="8511497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4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4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+</m:t>
                      </m:r>
                      <m:r>
                        <a:rPr lang="en-US" sz="4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4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8511497" cy="738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4800" y="5181600"/>
                <a:ext cx="8511497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4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8511497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-381000" y="6019800"/>
                <a:ext cx="7358681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4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⋅(</m:t>
                          </m:r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6019800"/>
                <a:ext cx="7358681" cy="7386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43400" y="6172200"/>
            <a:ext cx="2710481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915400" cy="510540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s.t.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s.t.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Can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UDCP: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Bound follows from OS’14.</a:t>
                </a:r>
                <a:endParaRPr lang="en-US" dirty="0"/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915400" cy="5105400"/>
              </a:xfrm>
              <a:blipFill rotWithShape="1">
                <a:blip r:embed="rId2"/>
                <a:stretch>
                  <a:fillRect l="-1573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228600" y="274638"/>
                <a:ext cx="9220200" cy="1143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3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sz="3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.997</m:t>
                        </m:r>
                        <m:r>
                          <a:rPr lang="en-US" sz="3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800" dirty="0" smtClean="0"/>
                  <a:t> implies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.49991</m:t>
                        </m:r>
                        <m:r>
                          <a:rPr lang="en-US" sz="3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800" dirty="0"/>
                  <a:t/>
                </a:r>
                <a:br>
                  <a:rPr lang="en-US" sz="3800" dirty="0"/>
                </a:br>
                <a:endParaRPr lang="en-US" sz="3800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28600" y="274638"/>
                <a:ext cx="9220200" cy="1143000"/>
              </a:xfrm>
              <a:blipFill rotWithShape="1">
                <a:blip r:embed="rId3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0" y="28194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Contribution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Further Remarks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Meet in the middle has many applications</a:t>
                </a:r>
              </a:p>
              <a:p>
                <a:pPr lvl="1"/>
                <a:r>
                  <a:rPr lang="en-US" dirty="0" smtClean="0"/>
                  <a:t>Works whenever a partial solution has few candidate extensions.</a:t>
                </a:r>
              </a:p>
              <a:p>
                <a:pPr lvl="1"/>
                <a:r>
                  <a:rPr lang="en-US" dirty="0" smtClean="0"/>
                  <a:t>Could we improve in general, or </a:t>
                </a:r>
                <a:r>
                  <a:rPr lang="en-US" dirty="0" smtClean="0"/>
                  <a:t>maybe `group subset sum’? </a:t>
                </a:r>
                <a:endParaRPr lang="en-US" dirty="0" smtClean="0"/>
              </a:p>
              <a:p>
                <a:r>
                  <a:rPr lang="en-US" dirty="0" smtClean="0"/>
                  <a:t>Our algorithm </a:t>
                </a:r>
                <a:r>
                  <a:rPr lang="en-US" i="1" dirty="0" smtClean="0"/>
                  <a:t>does</a:t>
                </a:r>
                <a:r>
                  <a:rPr lang="en-US" dirty="0" smtClean="0"/>
                  <a:t> improve over HS for other problems (i.e., min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problem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Can be used in other settings (e.g., k-SUM)?</a:t>
                </a:r>
              </a:p>
              <a:p>
                <a:r>
                  <a:rPr lang="en-US" dirty="0" smtClean="0"/>
                  <a:t>Can be </a:t>
                </a:r>
                <a:r>
                  <a:rPr lang="en-US" dirty="0" smtClean="0"/>
                  <a:t>HG idea be used </a:t>
                </a:r>
                <a:r>
                  <a:rPr lang="en-US" dirty="0" smtClean="0"/>
                  <a:t>in non-</a:t>
                </a:r>
                <a:r>
                  <a:rPr lang="en-US" dirty="0" err="1" smtClean="0"/>
                  <a:t>MitM</a:t>
                </a:r>
                <a:r>
                  <a:rPr lang="en-US" dirty="0" smtClean="0"/>
                  <a:t> settings?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2"/>
                <a:stretch>
                  <a:fillRect l="-1630" t="-146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6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to improved HS?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9601200" cy="47801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Solve open question 4.</a:t>
                </a:r>
              </a:p>
              <a:p>
                <a:r>
                  <a:rPr lang="en-US" dirty="0" smtClean="0"/>
                  <a:t>Better combinatorial bounds help:</a:t>
                </a:r>
              </a:p>
              <a:p>
                <a:pPr lvl="1"/>
                <a:r>
                  <a:rPr lang="en-US" dirty="0" smtClean="0"/>
                  <a:t>For arbitrary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imply 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)|≤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))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Would imply density 2 instances are the hardest</a:t>
                </a:r>
              </a:p>
              <a:p>
                <a:pPr lvl="1"/>
                <a:r>
                  <a:rPr lang="en-US" dirty="0"/>
                  <a:t>We </a:t>
                </a:r>
                <a:r>
                  <a:rPr lang="en-US" dirty="0" smtClean="0"/>
                  <a:t>know: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)|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−100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.4115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Understand hard instances for our </a:t>
                </a:r>
                <a:r>
                  <a:rPr lang="en-US" dirty="0" err="1" smtClean="0"/>
                  <a:t>algo</a:t>
                </a:r>
                <a:r>
                  <a:rPr lang="en-US" dirty="0"/>
                  <a:t> </a:t>
                </a:r>
                <a:r>
                  <a:rPr lang="en-US" dirty="0" smtClean="0"/>
                  <a:t>better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; random density 2 instances</a:t>
                </a:r>
              </a:p>
              <a:p>
                <a:pPr lvl="1"/>
                <a:r>
                  <a:rPr lang="en-US" dirty="0" smtClean="0"/>
                  <a:t>Do many `fake sols’ considered in 4. imply a real sol?</a:t>
                </a:r>
              </a:p>
              <a:p>
                <a:r>
                  <a:rPr lang="en-US" dirty="0" smtClean="0"/>
                  <a:t>Persuade more colleagues to work on this problem!!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9601200" cy="4780131"/>
              </a:xfrm>
              <a:blipFill rotWithShape="1">
                <a:blip r:embed="rId2"/>
                <a:stretch>
                  <a:fillRect l="-1333" t="-2551" b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943600"/>
            <a:ext cx="7465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 for listening</a:t>
            </a:r>
            <a:endParaRPr lang="en-US" sz="6000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2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6389" y="1128409"/>
            <a:ext cx="7148518" cy="4507505"/>
          </a:xfrm>
          <a:prstGeom prst="rect">
            <a:avLst/>
          </a:prstGeom>
          <a:ln w="155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76200" y="188640"/>
            <a:ext cx="8321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   </a:t>
            </a:r>
            <a:endParaRPr lang="en-US" sz="44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4764" y="996065"/>
            <a:ext cx="1161379" cy="4436960"/>
            <a:chOff x="-54764" y="996065"/>
            <a:chExt cx="1161379" cy="4436960"/>
          </a:xfrm>
        </p:grpSpPr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10972" y="5124030"/>
              <a:ext cx="58060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</a:t>
              </a:r>
              <a:endParaRPr lang="en-GB" sz="1408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81590" y="5294525"/>
              <a:ext cx="2250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>
              <p:custDataLst>
                <p:tags r:id="rId7"/>
              </p:custDataLst>
            </p:nvPr>
          </p:nvSpPr>
          <p:spPr>
            <a:xfrm>
              <a:off x="220832" y="4731930"/>
              <a:ext cx="66075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</a:t>
              </a:r>
              <a:endParaRPr lang="en-GB" sz="1408" dirty="0"/>
            </a:p>
          </p:txBody>
        </p:sp>
        <p:sp>
          <p:nvSpPr>
            <p:cNvPr id="53" name="TextBox 52"/>
            <p:cNvSpPr txBox="1"/>
            <p:nvPr>
              <p:custDataLst>
                <p:tags r:id="rId8"/>
              </p:custDataLst>
            </p:nvPr>
          </p:nvSpPr>
          <p:spPr>
            <a:xfrm>
              <a:off x="220832" y="4339030"/>
              <a:ext cx="580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0" dirty="0" smtClean="0"/>
                <a:t>          </a:t>
              </a:r>
              <a:endParaRPr lang="en-GB" sz="1400" dirty="0"/>
            </a:p>
          </p:txBody>
        </p:sp>
        <p:sp>
          <p:nvSpPr>
            <p:cNvPr id="62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10467" y="3728063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0" dirty="0" smtClean="0"/>
                <a:t>                 </a:t>
              </a:r>
              <a:endParaRPr lang="en-GB" sz="14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887628" y="4484435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87628" y="3897773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87628" y="3492728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87628" y="3084631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87628" y="2679586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87628" y="2268068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6" name="LaTeX: O\big{(}n\big{)}" descr="O\big{(}n\big{)}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12" y="5184712"/>
              <a:ext cx="384048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LaTeX: O\big{(}n^2\big{)}" descr="O\big{(}n^2\big{)}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" y="4792612"/>
              <a:ext cx="463296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Straight Connector 91"/>
            <p:cNvCxnSpPr/>
            <p:nvPr/>
          </p:nvCxnSpPr>
          <p:spPr>
            <a:xfrm>
              <a:off x="881590" y="4895953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>
              <p:custDataLst>
                <p:tags r:id="rId12"/>
              </p:custDataLst>
            </p:nvPr>
          </p:nvSpPr>
          <p:spPr>
            <a:xfrm>
              <a:off x="110467" y="3336028"/>
              <a:ext cx="86113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</a:t>
              </a:r>
              <a:endParaRPr lang="en-GB" sz="1408" dirty="0"/>
            </a:p>
          </p:txBody>
        </p:sp>
        <p:pic>
          <p:nvPicPr>
            <p:cNvPr id="1047" name="LaTeX: O\big{(}2^{n^{1/3}}\big{)}" descr="O\big{(}2^{n^{1/3}}\big{)}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7" y="3752921"/>
              <a:ext cx="654304" cy="24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TextBox 110"/>
            <p:cNvSpPr txBox="1"/>
            <p:nvPr>
              <p:custDataLst>
                <p:tags r:id="rId14"/>
              </p:custDataLst>
            </p:nvPr>
          </p:nvSpPr>
          <p:spPr>
            <a:xfrm>
              <a:off x="116505" y="2911933"/>
              <a:ext cx="86113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</a:t>
              </a:r>
              <a:endParaRPr lang="en-GB" sz="1408" dirty="0"/>
            </a:p>
          </p:txBody>
        </p:sp>
        <p:pic>
          <p:nvPicPr>
            <p:cNvPr id="1050" name="LaTeX: O\big{(}2^{n^{1/2}}\big{)}" descr="O\big{(}2^{n^{1/2}}\big{)}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7" y="3360134"/>
              <a:ext cx="655320" cy="25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LaTeX: n^{O(1)}" descr="n^{O(1)}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" y="4392675"/>
              <a:ext cx="384048" cy="16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/>
            <p:cNvSpPr txBox="1"/>
            <p:nvPr>
              <p:custDataLst>
                <p:tags r:id="rId17"/>
              </p:custDataLst>
            </p:nvPr>
          </p:nvSpPr>
          <p:spPr>
            <a:xfrm>
              <a:off x="-28809" y="2530118"/>
              <a:ext cx="9813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 </a:t>
              </a:r>
              <a:endParaRPr lang="en-GB" sz="1408" dirty="0"/>
            </a:p>
          </p:txBody>
        </p:sp>
        <p:sp>
          <p:nvSpPr>
            <p:cNvPr id="118" name="TextBox 117"/>
            <p:cNvSpPr txBox="1"/>
            <p:nvPr>
              <p:custDataLst>
                <p:tags r:id="rId18"/>
              </p:custDataLst>
            </p:nvPr>
          </p:nvSpPr>
          <p:spPr>
            <a:xfrm>
              <a:off x="135555" y="2125073"/>
              <a:ext cx="8210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</a:t>
              </a:r>
              <a:endParaRPr lang="en-GB" sz="1408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881590" y="171881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57" name="LaTeX: O\big{(}2^{o(n)}\big{)}" descr="O\big{(}2^{o(n)}\big{)}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45" y="2966519"/>
              <a:ext cx="643128" cy="22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LaTeX: O\big{(}1.001^n}\big{)}" descr="O\big{(}1.001^n}\big{)}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1" y="2590800"/>
              <a:ext cx="777240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TextBox 130"/>
            <p:cNvSpPr txBox="1"/>
            <p:nvPr>
              <p:custDataLst>
                <p:tags r:id="rId21"/>
              </p:custDataLst>
            </p:nvPr>
          </p:nvSpPr>
          <p:spPr>
            <a:xfrm>
              <a:off x="-54764" y="1583795"/>
              <a:ext cx="9813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 </a:t>
              </a:r>
              <a:endParaRPr lang="en-GB" sz="1408" dirty="0"/>
            </a:p>
          </p:txBody>
        </p:sp>
        <p:pic>
          <p:nvPicPr>
            <p:cNvPr id="1061" name="LaTeX: O\big{(}2^{n/2}\big{)}" descr="O\big{(}2^{n/2}\big{)}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95" y="2179659"/>
              <a:ext cx="603504" cy="22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8" name="Straight Connector 137"/>
            <p:cNvCxnSpPr/>
            <p:nvPr/>
          </p:nvCxnSpPr>
          <p:spPr>
            <a:xfrm>
              <a:off x="881590" y="151556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881590" y="117076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>
              <p:custDataLst>
                <p:tags r:id="rId23"/>
              </p:custDataLst>
            </p:nvPr>
          </p:nvSpPr>
          <p:spPr>
            <a:xfrm>
              <a:off x="265837" y="1350780"/>
              <a:ext cx="66075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</a:t>
              </a:r>
              <a:endParaRPr lang="en-GB" sz="1408" dirty="0"/>
            </a:p>
          </p:txBody>
        </p:sp>
        <p:sp>
          <p:nvSpPr>
            <p:cNvPr id="141" name="TextBox 140"/>
            <p:cNvSpPr txBox="1"/>
            <p:nvPr>
              <p:custDataLst>
                <p:tags r:id="rId24"/>
              </p:custDataLst>
            </p:nvPr>
          </p:nvSpPr>
          <p:spPr>
            <a:xfrm>
              <a:off x="-3270" y="996065"/>
              <a:ext cx="94128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</a:t>
              </a:r>
              <a:endParaRPr lang="en-GB" sz="1408" dirty="0"/>
            </a:p>
          </p:txBody>
        </p:sp>
        <p:pic>
          <p:nvPicPr>
            <p:cNvPr id="1062" name="LaTeX: O\big{(}2^{n}\big{)}" descr="O\big{(}2^{n}\big{)}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77" y="1411462"/>
              <a:ext cx="460248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LaTeX: O\big{(}1.999^{n}\big{)}" descr="O\big{(}1.999^{n}\big{)}"/>
            <p:cNvPicPr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6" y="1644477"/>
              <a:ext cx="777240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LaTeX: O\big{(}2^{n^{O(1)}}\big{)}" descr="O\big{(}2^{n^{O(1)}}\big{)}"/>
            <p:cNvPicPr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70" y="1020171"/>
              <a:ext cx="722376" cy="25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173165" y="5640165"/>
            <a:ext cx="7877029" cy="1084485"/>
            <a:chOff x="1173165" y="5609560"/>
            <a:chExt cx="7877029" cy="108448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908589" y="5609560"/>
              <a:ext cx="0" cy="45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581400" y="5609560"/>
              <a:ext cx="0" cy="4148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932040" y="5609560"/>
              <a:ext cx="0" cy="45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17205" y="5609560"/>
              <a:ext cx="0" cy="6533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173165" y="5609560"/>
              <a:ext cx="7877029" cy="1084485"/>
              <a:chOff x="1173165" y="5584875"/>
              <a:chExt cx="7877029" cy="1084485"/>
            </a:xfrm>
          </p:grpSpPr>
          <p:sp>
            <p:nvSpPr>
              <p:cNvPr id="19" name="TextBox 1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73165" y="6016060"/>
                <a:ext cx="1553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 </a:t>
                </a:r>
                <a:endParaRPr lang="en-GB" dirty="0"/>
              </a:p>
            </p:txBody>
          </p:sp>
          <p:sp>
            <p:nvSpPr>
              <p:cNvPr id="22" name="TextBox 2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761910" y="6016060"/>
                <a:ext cx="2400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                 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5779463" y="6241085"/>
                <a:ext cx="1500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</a:t>
                </a:r>
                <a:endParaRPr lang="en-GB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7496564" y="5584875"/>
                <a:ext cx="1553630" cy="844067"/>
                <a:chOff x="7496564" y="5584875"/>
                <a:chExt cx="1553630" cy="844067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8168992" y="5584875"/>
                  <a:ext cx="0" cy="45005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7496564" y="6059610"/>
                  <a:ext cx="15536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/>
                  <a:r>
                    <a:rPr lang="en-US" dirty="0" smtClean="0"/>
                    <a:t>                          </a:t>
                  </a:r>
                  <a:endParaRPr lang="en-GB" dirty="0"/>
                </a:p>
              </p:txBody>
            </p:sp>
          </p:grpSp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99248" y="6207695"/>
                <a:ext cx="2037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sz="2400" dirty="0" smtClean="0"/>
                  <a:t>                           </a:t>
                </a:r>
                <a:endParaRPr lang="nl-NL" sz="2400" dirty="0"/>
              </a:p>
            </p:txBody>
          </p:sp>
        </p:grpSp>
      </p:grpSp>
      <p:sp>
        <p:nvSpPr>
          <p:cNvPr id="149" name="Rectangle 148"/>
          <p:cNvSpPr/>
          <p:nvPr/>
        </p:nvSpPr>
        <p:spPr>
          <a:xfrm>
            <a:off x="1120248" y="5294525"/>
            <a:ext cx="7137789" cy="369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/>
          <p:cNvSpPr/>
          <p:nvPr/>
        </p:nvSpPr>
        <p:spPr>
          <a:xfrm>
            <a:off x="1107364" y="1141364"/>
            <a:ext cx="7138424" cy="2094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Complexity of </a:t>
            </a:r>
            <a:r>
              <a:rPr lang="en-US" dirty="0" smtClean="0"/>
              <a:t>NPC problems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440902" y="5681135"/>
            <a:ext cx="7186997" cy="1043515"/>
            <a:chOff x="1440902" y="5662085"/>
            <a:chExt cx="7186997" cy="1043515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2514600" y="5662085"/>
              <a:ext cx="0" cy="7712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40902" y="5960534"/>
              <a:ext cx="7186997" cy="745066"/>
              <a:chOff x="1440902" y="5960534"/>
              <a:chExt cx="7186997" cy="745066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1440902" y="5960534"/>
                <a:ext cx="1056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dirty="0" smtClean="0"/>
                  <a:t>napsack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974299" y="6336268"/>
                <a:ext cx="1278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Subset Sum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85460" y="6019800"/>
                <a:ext cx="924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CNF-Sat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71800" y="6019800"/>
                <a:ext cx="14327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Hamiltonicity</a:t>
                </a:r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791200" y="6172200"/>
                <a:ext cx="1309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Steiner Tree</a:t>
                </a:r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496564" y="6105435"/>
                <a:ext cx="1131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Circuit Sat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1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6389" y="1128409"/>
            <a:ext cx="7148518" cy="4507505"/>
          </a:xfrm>
          <a:prstGeom prst="rect">
            <a:avLst/>
          </a:prstGeom>
          <a:ln w="155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1150647" y="1460056"/>
            <a:ext cx="7018346" cy="3139074"/>
            <a:chOff x="1139660" y="1413596"/>
            <a:chExt cx="7149446" cy="3139074"/>
          </a:xfrm>
        </p:grpSpPr>
        <p:sp>
          <p:nvSpPr>
            <p:cNvPr id="93" name="Freeform 92"/>
            <p:cNvSpPr/>
            <p:nvPr/>
          </p:nvSpPr>
          <p:spPr>
            <a:xfrm>
              <a:off x="1139660" y="1498416"/>
              <a:ext cx="7149446" cy="3054254"/>
            </a:xfrm>
            <a:custGeom>
              <a:avLst/>
              <a:gdLst>
                <a:gd name="connsiteX0" fmla="*/ 0 w 7064828"/>
                <a:gd name="connsiteY0" fmla="*/ 696686 h 858896"/>
                <a:gd name="connsiteX1" fmla="*/ 783771 w 7064828"/>
                <a:gd name="connsiteY1" fmla="*/ 413657 h 858896"/>
                <a:gd name="connsiteX2" fmla="*/ 2286000 w 7064828"/>
                <a:gd name="connsiteY2" fmla="*/ 762000 h 858896"/>
                <a:gd name="connsiteX3" fmla="*/ 3788228 w 7064828"/>
                <a:gd name="connsiteY3" fmla="*/ 228600 h 858896"/>
                <a:gd name="connsiteX4" fmla="*/ 5279571 w 7064828"/>
                <a:gd name="connsiteY4" fmla="*/ 849086 h 858896"/>
                <a:gd name="connsiteX5" fmla="*/ 6640286 w 7064828"/>
                <a:gd name="connsiteY5" fmla="*/ 566057 h 858896"/>
                <a:gd name="connsiteX6" fmla="*/ 7064828 w 7064828"/>
                <a:gd name="connsiteY6" fmla="*/ 0 h 858896"/>
                <a:gd name="connsiteX0" fmla="*/ 0 w 7096275"/>
                <a:gd name="connsiteY0" fmla="*/ 735619 h 897829"/>
                <a:gd name="connsiteX1" fmla="*/ 783771 w 7096275"/>
                <a:gd name="connsiteY1" fmla="*/ 452590 h 897829"/>
                <a:gd name="connsiteX2" fmla="*/ 2286000 w 7096275"/>
                <a:gd name="connsiteY2" fmla="*/ 800933 h 897829"/>
                <a:gd name="connsiteX3" fmla="*/ 3788228 w 7096275"/>
                <a:gd name="connsiteY3" fmla="*/ 267533 h 897829"/>
                <a:gd name="connsiteX4" fmla="*/ 5279571 w 7096275"/>
                <a:gd name="connsiteY4" fmla="*/ 888019 h 897829"/>
                <a:gd name="connsiteX5" fmla="*/ 6640286 w 7096275"/>
                <a:gd name="connsiteY5" fmla="*/ 604990 h 897829"/>
                <a:gd name="connsiteX6" fmla="*/ 7064828 w 7096275"/>
                <a:gd name="connsiteY6" fmla="*/ 38933 h 897829"/>
                <a:gd name="connsiteX7" fmla="*/ 7064828 w 7096275"/>
                <a:gd name="connsiteY7" fmla="*/ 49819 h 897829"/>
                <a:gd name="connsiteX0" fmla="*/ 0 w 7096275"/>
                <a:gd name="connsiteY0" fmla="*/ 701862 h 1093748"/>
                <a:gd name="connsiteX1" fmla="*/ 783771 w 7096275"/>
                <a:gd name="connsiteY1" fmla="*/ 418833 h 1093748"/>
                <a:gd name="connsiteX2" fmla="*/ 2286000 w 7096275"/>
                <a:gd name="connsiteY2" fmla="*/ 767176 h 1093748"/>
                <a:gd name="connsiteX3" fmla="*/ 3788228 w 7096275"/>
                <a:gd name="connsiteY3" fmla="*/ 233776 h 1093748"/>
                <a:gd name="connsiteX4" fmla="*/ 5279571 w 7096275"/>
                <a:gd name="connsiteY4" fmla="*/ 854262 h 1093748"/>
                <a:gd name="connsiteX5" fmla="*/ 6640286 w 7096275"/>
                <a:gd name="connsiteY5" fmla="*/ 571233 h 1093748"/>
                <a:gd name="connsiteX6" fmla="*/ 7064828 w 7096275"/>
                <a:gd name="connsiteY6" fmla="*/ 5176 h 1093748"/>
                <a:gd name="connsiteX7" fmla="*/ 7064828 w 7096275"/>
                <a:gd name="connsiteY7" fmla="*/ 1093748 h 1093748"/>
                <a:gd name="connsiteX0" fmla="*/ 0 w 7081343"/>
                <a:gd name="connsiteY0" fmla="*/ 691022 h 1082908"/>
                <a:gd name="connsiteX1" fmla="*/ 783771 w 7081343"/>
                <a:gd name="connsiteY1" fmla="*/ 407993 h 1082908"/>
                <a:gd name="connsiteX2" fmla="*/ 2286000 w 7081343"/>
                <a:gd name="connsiteY2" fmla="*/ 756336 h 1082908"/>
                <a:gd name="connsiteX3" fmla="*/ 3788228 w 7081343"/>
                <a:gd name="connsiteY3" fmla="*/ 222936 h 1082908"/>
                <a:gd name="connsiteX4" fmla="*/ 5279571 w 7081343"/>
                <a:gd name="connsiteY4" fmla="*/ 843422 h 1082908"/>
                <a:gd name="connsiteX5" fmla="*/ 6640286 w 7081343"/>
                <a:gd name="connsiteY5" fmla="*/ 560393 h 1082908"/>
                <a:gd name="connsiteX6" fmla="*/ 7043057 w 7081343"/>
                <a:gd name="connsiteY6" fmla="*/ 5222 h 1082908"/>
                <a:gd name="connsiteX7" fmla="*/ 7064828 w 7081343"/>
                <a:gd name="connsiteY7" fmla="*/ 1082908 h 1082908"/>
                <a:gd name="connsiteX0" fmla="*/ 0 w 7064828"/>
                <a:gd name="connsiteY0" fmla="*/ 685853 h 1077739"/>
                <a:gd name="connsiteX1" fmla="*/ 783771 w 7064828"/>
                <a:gd name="connsiteY1" fmla="*/ 402824 h 1077739"/>
                <a:gd name="connsiteX2" fmla="*/ 2286000 w 7064828"/>
                <a:gd name="connsiteY2" fmla="*/ 751167 h 1077739"/>
                <a:gd name="connsiteX3" fmla="*/ 3788228 w 7064828"/>
                <a:gd name="connsiteY3" fmla="*/ 217767 h 1077739"/>
                <a:gd name="connsiteX4" fmla="*/ 5279571 w 7064828"/>
                <a:gd name="connsiteY4" fmla="*/ 838253 h 1077739"/>
                <a:gd name="connsiteX5" fmla="*/ 6640286 w 7064828"/>
                <a:gd name="connsiteY5" fmla="*/ 555224 h 1077739"/>
                <a:gd name="connsiteX6" fmla="*/ 7043057 w 7064828"/>
                <a:gd name="connsiteY6" fmla="*/ 53 h 1077739"/>
                <a:gd name="connsiteX7" fmla="*/ 7064828 w 7064828"/>
                <a:gd name="connsiteY7" fmla="*/ 1077739 h 1077739"/>
                <a:gd name="connsiteX0" fmla="*/ 0 w 7050110"/>
                <a:gd name="connsiteY0" fmla="*/ 685855 h 1016781"/>
                <a:gd name="connsiteX1" fmla="*/ 783771 w 7050110"/>
                <a:gd name="connsiteY1" fmla="*/ 402826 h 1016781"/>
                <a:gd name="connsiteX2" fmla="*/ 2286000 w 7050110"/>
                <a:gd name="connsiteY2" fmla="*/ 751169 h 1016781"/>
                <a:gd name="connsiteX3" fmla="*/ 3788228 w 7050110"/>
                <a:gd name="connsiteY3" fmla="*/ 217769 h 1016781"/>
                <a:gd name="connsiteX4" fmla="*/ 5279571 w 7050110"/>
                <a:gd name="connsiteY4" fmla="*/ 838255 h 1016781"/>
                <a:gd name="connsiteX5" fmla="*/ 6640286 w 7050110"/>
                <a:gd name="connsiteY5" fmla="*/ 555226 h 1016781"/>
                <a:gd name="connsiteX6" fmla="*/ 7043057 w 7050110"/>
                <a:gd name="connsiteY6" fmla="*/ 55 h 1016781"/>
                <a:gd name="connsiteX7" fmla="*/ 7049588 w 7050110"/>
                <a:gd name="connsiteY7" fmla="*/ 1016781 h 1016781"/>
                <a:gd name="connsiteX0" fmla="*/ 0 w 7058297"/>
                <a:gd name="connsiteY0" fmla="*/ 685855 h 1093038"/>
                <a:gd name="connsiteX1" fmla="*/ 783771 w 7058297"/>
                <a:gd name="connsiteY1" fmla="*/ 402826 h 1093038"/>
                <a:gd name="connsiteX2" fmla="*/ 2286000 w 7058297"/>
                <a:gd name="connsiteY2" fmla="*/ 751169 h 1093038"/>
                <a:gd name="connsiteX3" fmla="*/ 3788228 w 7058297"/>
                <a:gd name="connsiteY3" fmla="*/ 217769 h 1093038"/>
                <a:gd name="connsiteX4" fmla="*/ 5279571 w 7058297"/>
                <a:gd name="connsiteY4" fmla="*/ 838255 h 1093038"/>
                <a:gd name="connsiteX5" fmla="*/ 6640286 w 7058297"/>
                <a:gd name="connsiteY5" fmla="*/ 555226 h 1093038"/>
                <a:gd name="connsiteX6" fmla="*/ 7043057 w 7058297"/>
                <a:gd name="connsiteY6" fmla="*/ 55 h 1093038"/>
                <a:gd name="connsiteX7" fmla="*/ 7049588 w 7058297"/>
                <a:gd name="connsiteY7" fmla="*/ 1016781 h 1093038"/>
                <a:gd name="connsiteX8" fmla="*/ 7058297 w 7058297"/>
                <a:gd name="connsiteY8" fmla="*/ 1020046 h 1093038"/>
                <a:gd name="connsiteX0" fmla="*/ 0 w 7050110"/>
                <a:gd name="connsiteY0" fmla="*/ 685855 h 1070308"/>
                <a:gd name="connsiteX1" fmla="*/ 783771 w 7050110"/>
                <a:gd name="connsiteY1" fmla="*/ 402826 h 1070308"/>
                <a:gd name="connsiteX2" fmla="*/ 2286000 w 7050110"/>
                <a:gd name="connsiteY2" fmla="*/ 751169 h 1070308"/>
                <a:gd name="connsiteX3" fmla="*/ 3788228 w 7050110"/>
                <a:gd name="connsiteY3" fmla="*/ 217769 h 1070308"/>
                <a:gd name="connsiteX4" fmla="*/ 5279571 w 7050110"/>
                <a:gd name="connsiteY4" fmla="*/ 838255 h 1070308"/>
                <a:gd name="connsiteX5" fmla="*/ 6640286 w 7050110"/>
                <a:gd name="connsiteY5" fmla="*/ 555226 h 1070308"/>
                <a:gd name="connsiteX6" fmla="*/ 7043057 w 7050110"/>
                <a:gd name="connsiteY6" fmla="*/ 55 h 1070308"/>
                <a:gd name="connsiteX7" fmla="*/ 7049588 w 7050110"/>
                <a:gd name="connsiteY7" fmla="*/ 1016781 h 1070308"/>
                <a:gd name="connsiteX8" fmla="*/ 3568337 w 7050110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95104"/>
                <a:gd name="connsiteX1" fmla="*/ 783771 w 7050095"/>
                <a:gd name="connsiteY1" fmla="*/ 402826 h 1095104"/>
                <a:gd name="connsiteX2" fmla="*/ 2286000 w 7050095"/>
                <a:gd name="connsiteY2" fmla="*/ 751169 h 1095104"/>
                <a:gd name="connsiteX3" fmla="*/ 3788228 w 7050095"/>
                <a:gd name="connsiteY3" fmla="*/ 217769 h 1095104"/>
                <a:gd name="connsiteX4" fmla="*/ 5279571 w 7050095"/>
                <a:gd name="connsiteY4" fmla="*/ 838255 h 1095104"/>
                <a:gd name="connsiteX5" fmla="*/ 6640286 w 7050095"/>
                <a:gd name="connsiteY5" fmla="*/ 555226 h 1095104"/>
                <a:gd name="connsiteX6" fmla="*/ 7043057 w 7050095"/>
                <a:gd name="connsiteY6" fmla="*/ 55 h 1095104"/>
                <a:gd name="connsiteX7" fmla="*/ 7049588 w 7050095"/>
                <a:gd name="connsiteY7" fmla="*/ 1016781 h 1095104"/>
                <a:gd name="connsiteX8" fmla="*/ 3255917 w 7050095"/>
                <a:gd name="connsiteY8" fmla="*/ 1027666 h 1095104"/>
                <a:gd name="connsiteX0" fmla="*/ 0 w 7050095"/>
                <a:gd name="connsiteY0" fmla="*/ 685855 h 1027666"/>
                <a:gd name="connsiteX1" fmla="*/ 783771 w 7050095"/>
                <a:gd name="connsiteY1" fmla="*/ 402826 h 1027666"/>
                <a:gd name="connsiteX2" fmla="*/ 2286000 w 7050095"/>
                <a:gd name="connsiteY2" fmla="*/ 751169 h 1027666"/>
                <a:gd name="connsiteX3" fmla="*/ 3788228 w 7050095"/>
                <a:gd name="connsiteY3" fmla="*/ 217769 h 1027666"/>
                <a:gd name="connsiteX4" fmla="*/ 5279571 w 7050095"/>
                <a:gd name="connsiteY4" fmla="*/ 838255 h 1027666"/>
                <a:gd name="connsiteX5" fmla="*/ 6640286 w 7050095"/>
                <a:gd name="connsiteY5" fmla="*/ 555226 h 1027666"/>
                <a:gd name="connsiteX6" fmla="*/ 7043057 w 7050095"/>
                <a:gd name="connsiteY6" fmla="*/ 55 h 1027666"/>
                <a:gd name="connsiteX7" fmla="*/ 7049588 w 7050095"/>
                <a:gd name="connsiteY7" fmla="*/ 1016781 h 1027666"/>
                <a:gd name="connsiteX8" fmla="*/ 3255917 w 7050095"/>
                <a:gd name="connsiteY8" fmla="*/ 1027666 h 1027666"/>
                <a:gd name="connsiteX0" fmla="*/ 0 w 7050095"/>
                <a:gd name="connsiteY0" fmla="*/ 685855 h 1042082"/>
                <a:gd name="connsiteX1" fmla="*/ 783771 w 7050095"/>
                <a:gd name="connsiteY1" fmla="*/ 402826 h 1042082"/>
                <a:gd name="connsiteX2" fmla="*/ 2286000 w 7050095"/>
                <a:gd name="connsiteY2" fmla="*/ 751169 h 1042082"/>
                <a:gd name="connsiteX3" fmla="*/ 3788228 w 7050095"/>
                <a:gd name="connsiteY3" fmla="*/ 217769 h 1042082"/>
                <a:gd name="connsiteX4" fmla="*/ 5279571 w 7050095"/>
                <a:gd name="connsiteY4" fmla="*/ 838255 h 1042082"/>
                <a:gd name="connsiteX5" fmla="*/ 6640286 w 7050095"/>
                <a:gd name="connsiteY5" fmla="*/ 555226 h 1042082"/>
                <a:gd name="connsiteX6" fmla="*/ 7043057 w 7050095"/>
                <a:gd name="connsiteY6" fmla="*/ 55 h 1042082"/>
                <a:gd name="connsiteX7" fmla="*/ 7049588 w 7050095"/>
                <a:gd name="connsiteY7" fmla="*/ 1039006 h 1042082"/>
                <a:gd name="connsiteX8" fmla="*/ 3255917 w 7050095"/>
                <a:gd name="connsiteY8" fmla="*/ 1027666 h 1042082"/>
                <a:gd name="connsiteX0" fmla="*/ 0 w 7050095"/>
                <a:gd name="connsiteY0" fmla="*/ 685855 h 1042876"/>
                <a:gd name="connsiteX1" fmla="*/ 783771 w 7050095"/>
                <a:gd name="connsiteY1" fmla="*/ 402826 h 1042876"/>
                <a:gd name="connsiteX2" fmla="*/ 2286000 w 7050095"/>
                <a:gd name="connsiteY2" fmla="*/ 751169 h 1042876"/>
                <a:gd name="connsiteX3" fmla="*/ 3788228 w 7050095"/>
                <a:gd name="connsiteY3" fmla="*/ 217769 h 1042876"/>
                <a:gd name="connsiteX4" fmla="*/ 5279571 w 7050095"/>
                <a:gd name="connsiteY4" fmla="*/ 838255 h 1042876"/>
                <a:gd name="connsiteX5" fmla="*/ 6640286 w 7050095"/>
                <a:gd name="connsiteY5" fmla="*/ 555226 h 1042876"/>
                <a:gd name="connsiteX6" fmla="*/ 7043057 w 7050095"/>
                <a:gd name="connsiteY6" fmla="*/ 55 h 1042876"/>
                <a:gd name="connsiteX7" fmla="*/ 7049588 w 7050095"/>
                <a:gd name="connsiteY7" fmla="*/ 1039006 h 1042876"/>
                <a:gd name="connsiteX8" fmla="*/ 17417 w 7050095"/>
                <a:gd name="connsiteY8" fmla="*/ 1034016 h 1042876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0" fmla="*/ 517307 w 7567402"/>
                <a:gd name="connsiteY0" fmla="*/ 685855 h 1042434"/>
                <a:gd name="connsiteX1" fmla="*/ 1301078 w 7567402"/>
                <a:gd name="connsiteY1" fmla="*/ 402826 h 1042434"/>
                <a:gd name="connsiteX2" fmla="*/ 2803307 w 7567402"/>
                <a:gd name="connsiteY2" fmla="*/ 751169 h 1042434"/>
                <a:gd name="connsiteX3" fmla="*/ 4305535 w 7567402"/>
                <a:gd name="connsiteY3" fmla="*/ 217769 h 1042434"/>
                <a:gd name="connsiteX4" fmla="*/ 5796878 w 7567402"/>
                <a:gd name="connsiteY4" fmla="*/ 838255 h 1042434"/>
                <a:gd name="connsiteX5" fmla="*/ 7157593 w 7567402"/>
                <a:gd name="connsiteY5" fmla="*/ 555226 h 1042434"/>
                <a:gd name="connsiteX6" fmla="*/ 7560364 w 7567402"/>
                <a:gd name="connsiteY6" fmla="*/ 55 h 1042434"/>
                <a:gd name="connsiteX7" fmla="*/ 7566895 w 7567402"/>
                <a:gd name="connsiteY7" fmla="*/ 1039006 h 1042434"/>
                <a:gd name="connsiteX8" fmla="*/ 522024 w 7567402"/>
                <a:gd name="connsiteY8" fmla="*/ 1030841 h 1042434"/>
                <a:gd name="connsiteX9" fmla="*/ 521390 w 7567402"/>
                <a:gd name="connsiteY9" fmla="*/ 1031475 h 1042434"/>
                <a:gd name="connsiteX0" fmla="*/ 518132 w 7568227"/>
                <a:gd name="connsiteY0" fmla="*/ 685855 h 1042434"/>
                <a:gd name="connsiteX1" fmla="*/ 1301903 w 7568227"/>
                <a:gd name="connsiteY1" fmla="*/ 402826 h 1042434"/>
                <a:gd name="connsiteX2" fmla="*/ 2804132 w 7568227"/>
                <a:gd name="connsiteY2" fmla="*/ 751169 h 1042434"/>
                <a:gd name="connsiteX3" fmla="*/ 4306360 w 7568227"/>
                <a:gd name="connsiteY3" fmla="*/ 217769 h 1042434"/>
                <a:gd name="connsiteX4" fmla="*/ 5797703 w 7568227"/>
                <a:gd name="connsiteY4" fmla="*/ 838255 h 1042434"/>
                <a:gd name="connsiteX5" fmla="*/ 7158418 w 7568227"/>
                <a:gd name="connsiteY5" fmla="*/ 555226 h 1042434"/>
                <a:gd name="connsiteX6" fmla="*/ 7561189 w 7568227"/>
                <a:gd name="connsiteY6" fmla="*/ 55 h 1042434"/>
                <a:gd name="connsiteX7" fmla="*/ 7567720 w 7568227"/>
                <a:gd name="connsiteY7" fmla="*/ 1039006 h 1042434"/>
                <a:gd name="connsiteX8" fmla="*/ 522849 w 7568227"/>
                <a:gd name="connsiteY8" fmla="*/ 1030841 h 1042434"/>
                <a:gd name="connsiteX9" fmla="*/ 519040 w 7568227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8617 w 7058712"/>
                <a:gd name="connsiteY0" fmla="*/ 685855 h 1042434"/>
                <a:gd name="connsiteX1" fmla="*/ 792388 w 7058712"/>
                <a:gd name="connsiteY1" fmla="*/ 402826 h 1042434"/>
                <a:gd name="connsiteX2" fmla="*/ 2294617 w 7058712"/>
                <a:gd name="connsiteY2" fmla="*/ 751169 h 1042434"/>
                <a:gd name="connsiteX3" fmla="*/ 3796845 w 7058712"/>
                <a:gd name="connsiteY3" fmla="*/ 217769 h 1042434"/>
                <a:gd name="connsiteX4" fmla="*/ 5288188 w 7058712"/>
                <a:gd name="connsiteY4" fmla="*/ 838255 h 1042434"/>
                <a:gd name="connsiteX5" fmla="*/ 6604453 w 7058712"/>
                <a:gd name="connsiteY5" fmla="*/ 771126 h 1042434"/>
                <a:gd name="connsiteX6" fmla="*/ 7051674 w 7058712"/>
                <a:gd name="connsiteY6" fmla="*/ 55 h 1042434"/>
                <a:gd name="connsiteX7" fmla="*/ 7058205 w 7058712"/>
                <a:gd name="connsiteY7" fmla="*/ 1039006 h 1042434"/>
                <a:gd name="connsiteX8" fmla="*/ 13334 w 7058712"/>
                <a:gd name="connsiteY8" fmla="*/ 1030841 h 1042434"/>
                <a:gd name="connsiteX9" fmla="*/ 0 w 7058712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19958 w 7078670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908 w 7078670"/>
                <a:gd name="connsiteY9" fmla="*/ 562805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26308 w 7078670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4083 w 7056445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100632 w 7052302"/>
                <a:gd name="connsiteY0" fmla="*/ 543138 h 1042434"/>
                <a:gd name="connsiteX1" fmla="*/ 785978 w 7052302"/>
                <a:gd name="connsiteY1" fmla="*/ 402826 h 1042434"/>
                <a:gd name="connsiteX2" fmla="*/ 2288207 w 7052302"/>
                <a:gd name="connsiteY2" fmla="*/ 751169 h 1042434"/>
                <a:gd name="connsiteX3" fmla="*/ 3790435 w 7052302"/>
                <a:gd name="connsiteY3" fmla="*/ 217769 h 1042434"/>
                <a:gd name="connsiteX4" fmla="*/ 5281778 w 7052302"/>
                <a:gd name="connsiteY4" fmla="*/ 838255 h 1042434"/>
                <a:gd name="connsiteX5" fmla="*/ 6598043 w 7052302"/>
                <a:gd name="connsiteY5" fmla="*/ 771126 h 1042434"/>
                <a:gd name="connsiteX6" fmla="*/ 7045264 w 7052302"/>
                <a:gd name="connsiteY6" fmla="*/ 55 h 1042434"/>
                <a:gd name="connsiteX7" fmla="*/ 7051795 w 7052302"/>
                <a:gd name="connsiteY7" fmla="*/ 1039006 h 1042434"/>
                <a:gd name="connsiteX8" fmla="*/ 6924 w 7052302"/>
                <a:gd name="connsiteY8" fmla="*/ 1030841 h 1042434"/>
                <a:gd name="connsiteX9" fmla="*/ 9465 w 7052302"/>
                <a:gd name="connsiteY9" fmla="*/ 564589 h 1042434"/>
                <a:gd name="connsiteX0" fmla="*/ 96018 w 7047688"/>
                <a:gd name="connsiteY0" fmla="*/ 543138 h 1042434"/>
                <a:gd name="connsiteX1" fmla="*/ 781364 w 7047688"/>
                <a:gd name="connsiteY1" fmla="*/ 402826 h 1042434"/>
                <a:gd name="connsiteX2" fmla="*/ 2283593 w 7047688"/>
                <a:gd name="connsiteY2" fmla="*/ 751169 h 1042434"/>
                <a:gd name="connsiteX3" fmla="*/ 3785821 w 7047688"/>
                <a:gd name="connsiteY3" fmla="*/ 217769 h 1042434"/>
                <a:gd name="connsiteX4" fmla="*/ 5277164 w 7047688"/>
                <a:gd name="connsiteY4" fmla="*/ 838255 h 1042434"/>
                <a:gd name="connsiteX5" fmla="*/ 6593429 w 7047688"/>
                <a:gd name="connsiteY5" fmla="*/ 771126 h 1042434"/>
                <a:gd name="connsiteX6" fmla="*/ 7040650 w 7047688"/>
                <a:gd name="connsiteY6" fmla="*/ 55 h 1042434"/>
                <a:gd name="connsiteX7" fmla="*/ 7047181 w 7047688"/>
                <a:gd name="connsiteY7" fmla="*/ 1039006 h 1042434"/>
                <a:gd name="connsiteX8" fmla="*/ 2310 w 7047688"/>
                <a:gd name="connsiteY8" fmla="*/ 1030841 h 1042434"/>
                <a:gd name="connsiteX9" fmla="*/ 4851 w 7047688"/>
                <a:gd name="connsiteY9" fmla="*/ 564589 h 1042434"/>
                <a:gd name="connsiteX0" fmla="*/ 99067 w 7050737"/>
                <a:gd name="connsiteY0" fmla="*/ 54313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2326387 w 7050737"/>
                <a:gd name="connsiteY3" fmla="*/ 494352 h 1042434"/>
                <a:gd name="connsiteX4" fmla="*/ 3788870 w 7050737"/>
                <a:gd name="connsiteY4" fmla="*/ 217769 h 1042434"/>
                <a:gd name="connsiteX5" fmla="*/ 5280213 w 7050737"/>
                <a:gd name="connsiteY5" fmla="*/ 838255 h 1042434"/>
                <a:gd name="connsiteX6" fmla="*/ 6596478 w 7050737"/>
                <a:gd name="connsiteY6" fmla="*/ 771126 h 1042434"/>
                <a:gd name="connsiteX7" fmla="*/ 7043699 w 7050737"/>
                <a:gd name="connsiteY7" fmla="*/ 55 h 1042434"/>
                <a:gd name="connsiteX8" fmla="*/ 7050230 w 7050737"/>
                <a:gd name="connsiteY8" fmla="*/ 1039006 h 1042434"/>
                <a:gd name="connsiteX9" fmla="*/ 5359 w 7050737"/>
                <a:gd name="connsiteY9" fmla="*/ 1030841 h 1042434"/>
                <a:gd name="connsiteX10" fmla="*/ 756 w 7050737"/>
                <a:gd name="connsiteY10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549914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233"/>
                <a:gd name="connsiteY0" fmla="*/ 249252 h 728478"/>
                <a:gd name="connsiteX1" fmla="*/ 765363 w 7050233"/>
                <a:gd name="connsiteY1" fmla="*/ 1751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65363 w 7050233"/>
                <a:gd name="connsiteY1" fmla="*/ 84410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65363 w 7050233"/>
                <a:gd name="connsiteY1" fmla="*/ 84410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65363 w 7050233"/>
                <a:gd name="connsiteY1" fmla="*/ 84410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74888 w 7050233"/>
                <a:gd name="connsiteY1" fmla="*/ 153985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74888 w 7050233"/>
                <a:gd name="connsiteY1" fmla="*/ 153985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74888 w 7050233"/>
                <a:gd name="connsiteY1" fmla="*/ 153985 h 728478"/>
                <a:gd name="connsiteX2" fmla="*/ 2213617 w 7050233"/>
                <a:gd name="connsiteY2" fmla="*/ 216001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465900 h 945126"/>
                <a:gd name="connsiteX1" fmla="*/ 774888 w 7050233"/>
                <a:gd name="connsiteY1" fmla="*/ 370633 h 945126"/>
                <a:gd name="connsiteX2" fmla="*/ 2213617 w 7050233"/>
                <a:gd name="connsiteY2" fmla="*/ 432649 h 945126"/>
                <a:gd name="connsiteX3" fmla="*/ 3671395 w 7050233"/>
                <a:gd name="connsiteY3" fmla="*/ 43 h 945126"/>
                <a:gd name="connsiteX4" fmla="*/ 5280213 w 7050233"/>
                <a:gd name="connsiteY4" fmla="*/ 460864 h 945126"/>
                <a:gd name="connsiteX5" fmla="*/ 6596478 w 7050233"/>
                <a:gd name="connsiteY5" fmla="*/ 452606 h 945126"/>
                <a:gd name="connsiteX6" fmla="*/ 7030999 w 7050233"/>
                <a:gd name="connsiteY6" fmla="*/ 216726 h 945126"/>
                <a:gd name="connsiteX7" fmla="*/ 7050230 w 7050233"/>
                <a:gd name="connsiteY7" fmla="*/ 941698 h 945126"/>
                <a:gd name="connsiteX8" fmla="*/ 5359 w 7050233"/>
                <a:gd name="connsiteY8" fmla="*/ 933533 h 945126"/>
                <a:gd name="connsiteX9" fmla="*/ 756 w 7050233"/>
                <a:gd name="connsiteY9" fmla="*/ 467281 h 945126"/>
                <a:gd name="connsiteX0" fmla="*/ 3817 w 7050233"/>
                <a:gd name="connsiteY0" fmla="*/ 525564 h 1004790"/>
                <a:gd name="connsiteX1" fmla="*/ 774888 w 7050233"/>
                <a:gd name="connsiteY1" fmla="*/ 430297 h 1004790"/>
                <a:gd name="connsiteX2" fmla="*/ 2213617 w 7050233"/>
                <a:gd name="connsiteY2" fmla="*/ 492313 h 1004790"/>
                <a:gd name="connsiteX3" fmla="*/ 3671395 w 7050233"/>
                <a:gd name="connsiteY3" fmla="*/ 59707 h 1004790"/>
                <a:gd name="connsiteX4" fmla="*/ 5280213 w 7050233"/>
                <a:gd name="connsiteY4" fmla="*/ 52236 h 1004790"/>
                <a:gd name="connsiteX5" fmla="*/ 6596478 w 7050233"/>
                <a:gd name="connsiteY5" fmla="*/ 512270 h 1004790"/>
                <a:gd name="connsiteX6" fmla="*/ 7030999 w 7050233"/>
                <a:gd name="connsiteY6" fmla="*/ 276390 h 1004790"/>
                <a:gd name="connsiteX7" fmla="*/ 7050230 w 7050233"/>
                <a:gd name="connsiteY7" fmla="*/ 1001362 h 1004790"/>
                <a:gd name="connsiteX8" fmla="*/ 5359 w 7050233"/>
                <a:gd name="connsiteY8" fmla="*/ 993197 h 1004790"/>
                <a:gd name="connsiteX9" fmla="*/ 756 w 7050233"/>
                <a:gd name="connsiteY9" fmla="*/ 526945 h 1004790"/>
                <a:gd name="connsiteX0" fmla="*/ 3817 w 7050233"/>
                <a:gd name="connsiteY0" fmla="*/ 498727 h 977953"/>
                <a:gd name="connsiteX1" fmla="*/ 774888 w 7050233"/>
                <a:gd name="connsiteY1" fmla="*/ 403460 h 977953"/>
                <a:gd name="connsiteX2" fmla="*/ 2213617 w 7050233"/>
                <a:gd name="connsiteY2" fmla="*/ 465476 h 977953"/>
                <a:gd name="connsiteX3" fmla="*/ 3671395 w 7050233"/>
                <a:gd name="connsiteY3" fmla="*/ 32870 h 977953"/>
                <a:gd name="connsiteX4" fmla="*/ 5280213 w 7050233"/>
                <a:gd name="connsiteY4" fmla="*/ 25399 h 977953"/>
                <a:gd name="connsiteX5" fmla="*/ 6596478 w 7050233"/>
                <a:gd name="connsiteY5" fmla="*/ 485433 h 977953"/>
                <a:gd name="connsiteX6" fmla="*/ 7030999 w 7050233"/>
                <a:gd name="connsiteY6" fmla="*/ 249553 h 977953"/>
                <a:gd name="connsiteX7" fmla="*/ 7050230 w 7050233"/>
                <a:gd name="connsiteY7" fmla="*/ 974525 h 977953"/>
                <a:gd name="connsiteX8" fmla="*/ 5359 w 7050233"/>
                <a:gd name="connsiteY8" fmla="*/ 966360 h 977953"/>
                <a:gd name="connsiteX9" fmla="*/ 756 w 7050233"/>
                <a:gd name="connsiteY9" fmla="*/ 500108 h 977953"/>
                <a:gd name="connsiteX0" fmla="*/ 3817 w 7050233"/>
                <a:gd name="connsiteY0" fmla="*/ 480627 h 959853"/>
                <a:gd name="connsiteX1" fmla="*/ 774888 w 7050233"/>
                <a:gd name="connsiteY1" fmla="*/ 385360 h 959853"/>
                <a:gd name="connsiteX2" fmla="*/ 2213617 w 7050233"/>
                <a:gd name="connsiteY2" fmla="*/ 447376 h 959853"/>
                <a:gd name="connsiteX3" fmla="*/ 3663775 w 7050233"/>
                <a:gd name="connsiteY3" fmla="*/ 203157 h 959853"/>
                <a:gd name="connsiteX4" fmla="*/ 5280213 w 7050233"/>
                <a:gd name="connsiteY4" fmla="*/ 7299 h 959853"/>
                <a:gd name="connsiteX5" fmla="*/ 6596478 w 7050233"/>
                <a:gd name="connsiteY5" fmla="*/ 467333 h 959853"/>
                <a:gd name="connsiteX6" fmla="*/ 7030999 w 7050233"/>
                <a:gd name="connsiteY6" fmla="*/ 231453 h 959853"/>
                <a:gd name="connsiteX7" fmla="*/ 7050230 w 7050233"/>
                <a:gd name="connsiteY7" fmla="*/ 956425 h 959853"/>
                <a:gd name="connsiteX8" fmla="*/ 5359 w 7050233"/>
                <a:gd name="connsiteY8" fmla="*/ 948260 h 959853"/>
                <a:gd name="connsiteX9" fmla="*/ 756 w 7050233"/>
                <a:gd name="connsiteY9" fmla="*/ 482008 h 959853"/>
                <a:gd name="connsiteX0" fmla="*/ 3817 w 7050233"/>
                <a:gd name="connsiteY0" fmla="*/ 473346 h 952572"/>
                <a:gd name="connsiteX1" fmla="*/ 774888 w 7050233"/>
                <a:gd name="connsiteY1" fmla="*/ 378079 h 952572"/>
                <a:gd name="connsiteX2" fmla="*/ 2213617 w 7050233"/>
                <a:gd name="connsiteY2" fmla="*/ 440095 h 952572"/>
                <a:gd name="connsiteX3" fmla="*/ 3663775 w 7050233"/>
                <a:gd name="connsiteY3" fmla="*/ 195876 h 952572"/>
                <a:gd name="connsiteX4" fmla="*/ 5280213 w 7050233"/>
                <a:gd name="connsiteY4" fmla="*/ 18 h 952572"/>
                <a:gd name="connsiteX5" fmla="*/ 5416105 w 7050233"/>
                <a:gd name="connsiteY5" fmla="*/ 206089 h 952572"/>
                <a:gd name="connsiteX6" fmla="*/ 6596478 w 7050233"/>
                <a:gd name="connsiteY6" fmla="*/ 460052 h 952572"/>
                <a:gd name="connsiteX7" fmla="*/ 7030999 w 7050233"/>
                <a:gd name="connsiteY7" fmla="*/ 224172 h 952572"/>
                <a:gd name="connsiteX8" fmla="*/ 7050230 w 7050233"/>
                <a:gd name="connsiteY8" fmla="*/ 949144 h 952572"/>
                <a:gd name="connsiteX9" fmla="*/ 5359 w 7050233"/>
                <a:gd name="connsiteY9" fmla="*/ 940979 h 952572"/>
                <a:gd name="connsiteX10" fmla="*/ 756 w 7050233"/>
                <a:gd name="connsiteY10" fmla="*/ 474727 h 952572"/>
                <a:gd name="connsiteX0" fmla="*/ 3817 w 7050233"/>
                <a:gd name="connsiteY0" fmla="*/ 303767 h 782993"/>
                <a:gd name="connsiteX1" fmla="*/ 774888 w 7050233"/>
                <a:gd name="connsiteY1" fmla="*/ 208500 h 782993"/>
                <a:gd name="connsiteX2" fmla="*/ 2213617 w 7050233"/>
                <a:gd name="connsiteY2" fmla="*/ 270516 h 782993"/>
                <a:gd name="connsiteX3" fmla="*/ 3663775 w 7050233"/>
                <a:gd name="connsiteY3" fmla="*/ 26297 h 782993"/>
                <a:gd name="connsiteX4" fmla="*/ 5416105 w 7050233"/>
                <a:gd name="connsiteY4" fmla="*/ 36510 h 782993"/>
                <a:gd name="connsiteX5" fmla="*/ 6596478 w 7050233"/>
                <a:gd name="connsiteY5" fmla="*/ 290473 h 782993"/>
                <a:gd name="connsiteX6" fmla="*/ 7030999 w 7050233"/>
                <a:gd name="connsiteY6" fmla="*/ 54593 h 782993"/>
                <a:gd name="connsiteX7" fmla="*/ 7050230 w 7050233"/>
                <a:gd name="connsiteY7" fmla="*/ 779565 h 782993"/>
                <a:gd name="connsiteX8" fmla="*/ 5359 w 7050233"/>
                <a:gd name="connsiteY8" fmla="*/ 771400 h 782993"/>
                <a:gd name="connsiteX9" fmla="*/ 756 w 7050233"/>
                <a:gd name="connsiteY9" fmla="*/ 305148 h 782993"/>
                <a:gd name="connsiteX0" fmla="*/ 3817 w 7050233"/>
                <a:gd name="connsiteY0" fmla="*/ 303767 h 782993"/>
                <a:gd name="connsiteX1" fmla="*/ 774888 w 7050233"/>
                <a:gd name="connsiteY1" fmla="*/ 208500 h 782993"/>
                <a:gd name="connsiteX2" fmla="*/ 2213617 w 7050233"/>
                <a:gd name="connsiteY2" fmla="*/ 270516 h 782993"/>
                <a:gd name="connsiteX3" fmla="*/ 3663775 w 7050233"/>
                <a:gd name="connsiteY3" fmla="*/ 26297 h 782993"/>
                <a:gd name="connsiteX4" fmla="*/ 5446585 w 7050233"/>
                <a:gd name="connsiteY4" fmla="*/ 36510 h 782993"/>
                <a:gd name="connsiteX5" fmla="*/ 6596478 w 7050233"/>
                <a:gd name="connsiteY5" fmla="*/ 290473 h 782993"/>
                <a:gd name="connsiteX6" fmla="*/ 7030999 w 7050233"/>
                <a:gd name="connsiteY6" fmla="*/ 54593 h 782993"/>
                <a:gd name="connsiteX7" fmla="*/ 7050230 w 7050233"/>
                <a:gd name="connsiteY7" fmla="*/ 779565 h 782993"/>
                <a:gd name="connsiteX8" fmla="*/ 5359 w 7050233"/>
                <a:gd name="connsiteY8" fmla="*/ 771400 h 782993"/>
                <a:gd name="connsiteX9" fmla="*/ 756 w 7050233"/>
                <a:gd name="connsiteY9" fmla="*/ 305148 h 782993"/>
                <a:gd name="connsiteX0" fmla="*/ 3817 w 7050233"/>
                <a:gd name="connsiteY0" fmla="*/ 299090 h 778316"/>
                <a:gd name="connsiteX1" fmla="*/ 774888 w 7050233"/>
                <a:gd name="connsiteY1" fmla="*/ 203823 h 778316"/>
                <a:gd name="connsiteX2" fmla="*/ 2213617 w 7050233"/>
                <a:gd name="connsiteY2" fmla="*/ 265839 h 778316"/>
                <a:gd name="connsiteX3" fmla="*/ 3663775 w 7050233"/>
                <a:gd name="connsiteY3" fmla="*/ 21620 h 778316"/>
                <a:gd name="connsiteX4" fmla="*/ 5446585 w 7050233"/>
                <a:gd name="connsiteY4" fmla="*/ 31833 h 778316"/>
                <a:gd name="connsiteX5" fmla="*/ 6596478 w 7050233"/>
                <a:gd name="connsiteY5" fmla="*/ 285796 h 778316"/>
                <a:gd name="connsiteX6" fmla="*/ 7030999 w 7050233"/>
                <a:gd name="connsiteY6" fmla="*/ 49916 h 778316"/>
                <a:gd name="connsiteX7" fmla="*/ 7050230 w 7050233"/>
                <a:gd name="connsiteY7" fmla="*/ 774888 h 778316"/>
                <a:gd name="connsiteX8" fmla="*/ 5359 w 7050233"/>
                <a:gd name="connsiteY8" fmla="*/ 766723 h 778316"/>
                <a:gd name="connsiteX9" fmla="*/ 756 w 7050233"/>
                <a:gd name="connsiteY9" fmla="*/ 300471 h 778316"/>
                <a:gd name="connsiteX0" fmla="*/ 3817 w 7050233"/>
                <a:gd name="connsiteY0" fmla="*/ 298164 h 777390"/>
                <a:gd name="connsiteX1" fmla="*/ 774888 w 7050233"/>
                <a:gd name="connsiteY1" fmla="*/ 202897 h 777390"/>
                <a:gd name="connsiteX2" fmla="*/ 2213617 w 7050233"/>
                <a:gd name="connsiteY2" fmla="*/ 264913 h 777390"/>
                <a:gd name="connsiteX3" fmla="*/ 3663775 w 7050233"/>
                <a:gd name="connsiteY3" fmla="*/ 20694 h 777390"/>
                <a:gd name="connsiteX4" fmla="*/ 5446585 w 7050233"/>
                <a:gd name="connsiteY4" fmla="*/ 30907 h 777390"/>
                <a:gd name="connsiteX5" fmla="*/ 6596478 w 7050233"/>
                <a:gd name="connsiteY5" fmla="*/ 284870 h 777390"/>
                <a:gd name="connsiteX6" fmla="*/ 7030999 w 7050233"/>
                <a:gd name="connsiteY6" fmla="*/ 48990 h 777390"/>
                <a:gd name="connsiteX7" fmla="*/ 7050230 w 7050233"/>
                <a:gd name="connsiteY7" fmla="*/ 773962 h 777390"/>
                <a:gd name="connsiteX8" fmla="*/ 5359 w 7050233"/>
                <a:gd name="connsiteY8" fmla="*/ 765797 h 777390"/>
                <a:gd name="connsiteX9" fmla="*/ 756 w 7050233"/>
                <a:gd name="connsiteY9" fmla="*/ 299545 h 777390"/>
                <a:gd name="connsiteX0" fmla="*/ 3817 w 7050233"/>
                <a:gd name="connsiteY0" fmla="*/ 290895 h 770121"/>
                <a:gd name="connsiteX1" fmla="*/ 774888 w 7050233"/>
                <a:gd name="connsiteY1" fmla="*/ 195628 h 770121"/>
                <a:gd name="connsiteX2" fmla="*/ 2213617 w 7050233"/>
                <a:gd name="connsiteY2" fmla="*/ 257644 h 770121"/>
                <a:gd name="connsiteX3" fmla="*/ 3663775 w 7050233"/>
                <a:gd name="connsiteY3" fmla="*/ 13425 h 770121"/>
                <a:gd name="connsiteX4" fmla="*/ 5446585 w 7050233"/>
                <a:gd name="connsiteY4" fmla="*/ 23638 h 770121"/>
                <a:gd name="connsiteX5" fmla="*/ 6596478 w 7050233"/>
                <a:gd name="connsiteY5" fmla="*/ 277601 h 770121"/>
                <a:gd name="connsiteX6" fmla="*/ 7030999 w 7050233"/>
                <a:gd name="connsiteY6" fmla="*/ 41721 h 770121"/>
                <a:gd name="connsiteX7" fmla="*/ 7050230 w 7050233"/>
                <a:gd name="connsiteY7" fmla="*/ 766693 h 770121"/>
                <a:gd name="connsiteX8" fmla="*/ 5359 w 7050233"/>
                <a:gd name="connsiteY8" fmla="*/ 758528 h 770121"/>
                <a:gd name="connsiteX9" fmla="*/ 756 w 7050233"/>
                <a:gd name="connsiteY9" fmla="*/ 292276 h 770121"/>
                <a:gd name="connsiteX0" fmla="*/ 3817 w 7050233"/>
                <a:gd name="connsiteY0" fmla="*/ 372041 h 851267"/>
                <a:gd name="connsiteX1" fmla="*/ 774888 w 7050233"/>
                <a:gd name="connsiteY1" fmla="*/ 276774 h 851267"/>
                <a:gd name="connsiteX2" fmla="*/ 2213617 w 7050233"/>
                <a:gd name="connsiteY2" fmla="*/ 338790 h 851267"/>
                <a:gd name="connsiteX3" fmla="*/ 3831145 w 7050233"/>
                <a:gd name="connsiteY3" fmla="*/ 8954 h 851267"/>
                <a:gd name="connsiteX4" fmla="*/ 3663775 w 7050233"/>
                <a:gd name="connsiteY4" fmla="*/ 94571 h 851267"/>
                <a:gd name="connsiteX5" fmla="*/ 5446585 w 7050233"/>
                <a:gd name="connsiteY5" fmla="*/ 104784 h 851267"/>
                <a:gd name="connsiteX6" fmla="*/ 6596478 w 7050233"/>
                <a:gd name="connsiteY6" fmla="*/ 358747 h 851267"/>
                <a:gd name="connsiteX7" fmla="*/ 7030999 w 7050233"/>
                <a:gd name="connsiteY7" fmla="*/ 122867 h 851267"/>
                <a:gd name="connsiteX8" fmla="*/ 7050230 w 7050233"/>
                <a:gd name="connsiteY8" fmla="*/ 847839 h 851267"/>
                <a:gd name="connsiteX9" fmla="*/ 5359 w 7050233"/>
                <a:gd name="connsiteY9" fmla="*/ 839674 h 851267"/>
                <a:gd name="connsiteX10" fmla="*/ 756 w 7050233"/>
                <a:gd name="connsiteY10" fmla="*/ 373422 h 851267"/>
                <a:gd name="connsiteX0" fmla="*/ 3817 w 7050233"/>
                <a:gd name="connsiteY0" fmla="*/ 279282 h 758508"/>
                <a:gd name="connsiteX1" fmla="*/ 774888 w 7050233"/>
                <a:gd name="connsiteY1" fmla="*/ 184015 h 758508"/>
                <a:gd name="connsiteX2" fmla="*/ 2213617 w 7050233"/>
                <a:gd name="connsiteY2" fmla="*/ 246031 h 758508"/>
                <a:gd name="connsiteX3" fmla="*/ 3663775 w 7050233"/>
                <a:gd name="connsiteY3" fmla="*/ 1812 h 758508"/>
                <a:gd name="connsiteX4" fmla="*/ 5446585 w 7050233"/>
                <a:gd name="connsiteY4" fmla="*/ 12025 h 758508"/>
                <a:gd name="connsiteX5" fmla="*/ 6596478 w 7050233"/>
                <a:gd name="connsiteY5" fmla="*/ 265988 h 758508"/>
                <a:gd name="connsiteX6" fmla="*/ 7030999 w 7050233"/>
                <a:gd name="connsiteY6" fmla="*/ 30108 h 758508"/>
                <a:gd name="connsiteX7" fmla="*/ 7050230 w 7050233"/>
                <a:gd name="connsiteY7" fmla="*/ 755080 h 758508"/>
                <a:gd name="connsiteX8" fmla="*/ 5359 w 7050233"/>
                <a:gd name="connsiteY8" fmla="*/ 746915 h 758508"/>
                <a:gd name="connsiteX9" fmla="*/ 756 w 7050233"/>
                <a:gd name="connsiteY9" fmla="*/ 280663 h 758508"/>
                <a:gd name="connsiteX0" fmla="*/ 3817 w 7050233"/>
                <a:gd name="connsiteY0" fmla="*/ 367382 h 846608"/>
                <a:gd name="connsiteX1" fmla="*/ 774888 w 7050233"/>
                <a:gd name="connsiteY1" fmla="*/ 272115 h 846608"/>
                <a:gd name="connsiteX2" fmla="*/ 2213617 w 7050233"/>
                <a:gd name="connsiteY2" fmla="*/ 334131 h 846608"/>
                <a:gd name="connsiteX3" fmla="*/ 3778075 w 7050233"/>
                <a:gd name="connsiteY3" fmla="*/ 0 h 846608"/>
                <a:gd name="connsiteX4" fmla="*/ 5446585 w 7050233"/>
                <a:gd name="connsiteY4" fmla="*/ 100125 h 846608"/>
                <a:gd name="connsiteX5" fmla="*/ 6596478 w 7050233"/>
                <a:gd name="connsiteY5" fmla="*/ 354088 h 846608"/>
                <a:gd name="connsiteX6" fmla="*/ 7030999 w 7050233"/>
                <a:gd name="connsiteY6" fmla="*/ 118208 h 846608"/>
                <a:gd name="connsiteX7" fmla="*/ 7050230 w 7050233"/>
                <a:gd name="connsiteY7" fmla="*/ 843180 h 846608"/>
                <a:gd name="connsiteX8" fmla="*/ 5359 w 7050233"/>
                <a:gd name="connsiteY8" fmla="*/ 835015 h 846608"/>
                <a:gd name="connsiteX9" fmla="*/ 756 w 7050233"/>
                <a:gd name="connsiteY9" fmla="*/ 368763 h 846608"/>
                <a:gd name="connsiteX0" fmla="*/ 3817 w 7050233"/>
                <a:gd name="connsiteY0" fmla="*/ 414371 h 893597"/>
                <a:gd name="connsiteX1" fmla="*/ 774888 w 7050233"/>
                <a:gd name="connsiteY1" fmla="*/ 319104 h 893597"/>
                <a:gd name="connsiteX2" fmla="*/ 2213617 w 7050233"/>
                <a:gd name="connsiteY2" fmla="*/ 381120 h 893597"/>
                <a:gd name="connsiteX3" fmla="*/ 3778075 w 7050233"/>
                <a:gd name="connsiteY3" fmla="*/ 46989 h 893597"/>
                <a:gd name="connsiteX4" fmla="*/ 5499925 w 7050233"/>
                <a:gd name="connsiteY4" fmla="*/ 20809 h 893597"/>
                <a:gd name="connsiteX5" fmla="*/ 6596478 w 7050233"/>
                <a:gd name="connsiteY5" fmla="*/ 401077 h 893597"/>
                <a:gd name="connsiteX6" fmla="*/ 7030999 w 7050233"/>
                <a:gd name="connsiteY6" fmla="*/ 165197 h 893597"/>
                <a:gd name="connsiteX7" fmla="*/ 7050230 w 7050233"/>
                <a:gd name="connsiteY7" fmla="*/ 890169 h 893597"/>
                <a:gd name="connsiteX8" fmla="*/ 5359 w 7050233"/>
                <a:gd name="connsiteY8" fmla="*/ 882004 h 893597"/>
                <a:gd name="connsiteX9" fmla="*/ 756 w 7050233"/>
                <a:gd name="connsiteY9" fmla="*/ 415752 h 893597"/>
                <a:gd name="connsiteX0" fmla="*/ 3817 w 7050233"/>
                <a:gd name="connsiteY0" fmla="*/ 405060 h 884286"/>
                <a:gd name="connsiteX1" fmla="*/ 774888 w 7050233"/>
                <a:gd name="connsiteY1" fmla="*/ 309793 h 884286"/>
                <a:gd name="connsiteX2" fmla="*/ 2213617 w 7050233"/>
                <a:gd name="connsiteY2" fmla="*/ 371809 h 884286"/>
                <a:gd name="connsiteX3" fmla="*/ 3778075 w 7050233"/>
                <a:gd name="connsiteY3" fmla="*/ 37678 h 884286"/>
                <a:gd name="connsiteX4" fmla="*/ 5499925 w 7050233"/>
                <a:gd name="connsiteY4" fmla="*/ 11498 h 884286"/>
                <a:gd name="connsiteX5" fmla="*/ 6596478 w 7050233"/>
                <a:gd name="connsiteY5" fmla="*/ 391766 h 884286"/>
                <a:gd name="connsiteX6" fmla="*/ 7030999 w 7050233"/>
                <a:gd name="connsiteY6" fmla="*/ 155886 h 884286"/>
                <a:gd name="connsiteX7" fmla="*/ 7050230 w 7050233"/>
                <a:gd name="connsiteY7" fmla="*/ 880858 h 884286"/>
                <a:gd name="connsiteX8" fmla="*/ 5359 w 7050233"/>
                <a:gd name="connsiteY8" fmla="*/ 872693 h 884286"/>
                <a:gd name="connsiteX9" fmla="*/ 756 w 7050233"/>
                <a:gd name="connsiteY9" fmla="*/ 406441 h 884286"/>
                <a:gd name="connsiteX0" fmla="*/ 3817 w 7050233"/>
                <a:gd name="connsiteY0" fmla="*/ 378837 h 858063"/>
                <a:gd name="connsiteX1" fmla="*/ 774888 w 7050233"/>
                <a:gd name="connsiteY1" fmla="*/ 283570 h 858063"/>
                <a:gd name="connsiteX2" fmla="*/ 2213617 w 7050233"/>
                <a:gd name="connsiteY2" fmla="*/ 345586 h 858063"/>
                <a:gd name="connsiteX3" fmla="*/ 3778075 w 7050233"/>
                <a:gd name="connsiteY3" fmla="*/ 11455 h 858063"/>
                <a:gd name="connsiteX4" fmla="*/ 5538025 w 7050233"/>
                <a:gd name="connsiteY4" fmla="*/ 74474 h 858063"/>
                <a:gd name="connsiteX5" fmla="*/ 6596478 w 7050233"/>
                <a:gd name="connsiteY5" fmla="*/ 365543 h 858063"/>
                <a:gd name="connsiteX6" fmla="*/ 7030999 w 7050233"/>
                <a:gd name="connsiteY6" fmla="*/ 129663 h 858063"/>
                <a:gd name="connsiteX7" fmla="*/ 7050230 w 7050233"/>
                <a:gd name="connsiteY7" fmla="*/ 854635 h 858063"/>
                <a:gd name="connsiteX8" fmla="*/ 5359 w 7050233"/>
                <a:gd name="connsiteY8" fmla="*/ 846470 h 858063"/>
                <a:gd name="connsiteX9" fmla="*/ 756 w 7050233"/>
                <a:gd name="connsiteY9" fmla="*/ 380218 h 858063"/>
                <a:gd name="connsiteX0" fmla="*/ 44856 w 7091272"/>
                <a:gd name="connsiteY0" fmla="*/ 378837 h 858063"/>
                <a:gd name="connsiteX1" fmla="*/ 59839 w 7091272"/>
                <a:gd name="connsiteY1" fmla="*/ 432639 h 858063"/>
                <a:gd name="connsiteX2" fmla="*/ 815927 w 7091272"/>
                <a:gd name="connsiteY2" fmla="*/ 283570 h 858063"/>
                <a:gd name="connsiteX3" fmla="*/ 2254656 w 7091272"/>
                <a:gd name="connsiteY3" fmla="*/ 345586 h 858063"/>
                <a:gd name="connsiteX4" fmla="*/ 3819114 w 7091272"/>
                <a:gd name="connsiteY4" fmla="*/ 11455 h 858063"/>
                <a:gd name="connsiteX5" fmla="*/ 5579064 w 7091272"/>
                <a:gd name="connsiteY5" fmla="*/ 74474 h 858063"/>
                <a:gd name="connsiteX6" fmla="*/ 6637517 w 7091272"/>
                <a:gd name="connsiteY6" fmla="*/ 365543 h 858063"/>
                <a:gd name="connsiteX7" fmla="*/ 7072038 w 7091272"/>
                <a:gd name="connsiteY7" fmla="*/ 129663 h 858063"/>
                <a:gd name="connsiteX8" fmla="*/ 7091269 w 7091272"/>
                <a:gd name="connsiteY8" fmla="*/ 854635 h 858063"/>
                <a:gd name="connsiteX9" fmla="*/ 46398 w 7091272"/>
                <a:gd name="connsiteY9" fmla="*/ 846470 h 858063"/>
                <a:gd name="connsiteX10" fmla="*/ 41795 w 7091272"/>
                <a:gd name="connsiteY10" fmla="*/ 380218 h 858063"/>
                <a:gd name="connsiteX0" fmla="*/ 44856 w 7091272"/>
                <a:gd name="connsiteY0" fmla="*/ 378837 h 858063"/>
                <a:gd name="connsiteX1" fmla="*/ 59839 w 7091272"/>
                <a:gd name="connsiteY1" fmla="*/ 432639 h 858063"/>
                <a:gd name="connsiteX2" fmla="*/ 846072 w 7091272"/>
                <a:gd name="connsiteY2" fmla="*/ 362614 h 858063"/>
                <a:gd name="connsiteX3" fmla="*/ 2254656 w 7091272"/>
                <a:gd name="connsiteY3" fmla="*/ 345586 h 858063"/>
                <a:gd name="connsiteX4" fmla="*/ 3819114 w 7091272"/>
                <a:gd name="connsiteY4" fmla="*/ 11455 h 858063"/>
                <a:gd name="connsiteX5" fmla="*/ 5579064 w 7091272"/>
                <a:gd name="connsiteY5" fmla="*/ 74474 h 858063"/>
                <a:gd name="connsiteX6" fmla="*/ 6637517 w 7091272"/>
                <a:gd name="connsiteY6" fmla="*/ 365543 h 858063"/>
                <a:gd name="connsiteX7" fmla="*/ 7072038 w 7091272"/>
                <a:gd name="connsiteY7" fmla="*/ 129663 h 858063"/>
                <a:gd name="connsiteX8" fmla="*/ 7091269 w 7091272"/>
                <a:gd name="connsiteY8" fmla="*/ 854635 h 858063"/>
                <a:gd name="connsiteX9" fmla="*/ 46398 w 7091272"/>
                <a:gd name="connsiteY9" fmla="*/ 846470 h 858063"/>
                <a:gd name="connsiteX10" fmla="*/ 41795 w 7091272"/>
                <a:gd name="connsiteY10" fmla="*/ 380218 h 858063"/>
                <a:gd name="connsiteX0" fmla="*/ 44856 w 7091272"/>
                <a:gd name="connsiteY0" fmla="*/ 378837 h 858063"/>
                <a:gd name="connsiteX1" fmla="*/ 59839 w 7091272"/>
                <a:gd name="connsiteY1" fmla="*/ 432639 h 858063"/>
                <a:gd name="connsiteX2" fmla="*/ 846072 w 7091272"/>
                <a:gd name="connsiteY2" fmla="*/ 362614 h 858063"/>
                <a:gd name="connsiteX3" fmla="*/ 2254656 w 7091272"/>
                <a:gd name="connsiteY3" fmla="*/ 345586 h 858063"/>
                <a:gd name="connsiteX4" fmla="*/ 3819114 w 7091272"/>
                <a:gd name="connsiteY4" fmla="*/ 11455 h 858063"/>
                <a:gd name="connsiteX5" fmla="*/ 5579064 w 7091272"/>
                <a:gd name="connsiteY5" fmla="*/ 74474 h 858063"/>
                <a:gd name="connsiteX6" fmla="*/ 6637517 w 7091272"/>
                <a:gd name="connsiteY6" fmla="*/ 365543 h 858063"/>
                <a:gd name="connsiteX7" fmla="*/ 7072038 w 7091272"/>
                <a:gd name="connsiteY7" fmla="*/ 129663 h 858063"/>
                <a:gd name="connsiteX8" fmla="*/ 7091269 w 7091272"/>
                <a:gd name="connsiteY8" fmla="*/ 854635 h 858063"/>
                <a:gd name="connsiteX9" fmla="*/ 46398 w 7091272"/>
                <a:gd name="connsiteY9" fmla="*/ 846470 h 858063"/>
                <a:gd name="connsiteX0" fmla="*/ 13442 w 7044875"/>
                <a:gd name="connsiteY0" fmla="*/ 432639 h 858063"/>
                <a:gd name="connsiteX1" fmla="*/ 799675 w 7044875"/>
                <a:gd name="connsiteY1" fmla="*/ 362614 h 858063"/>
                <a:gd name="connsiteX2" fmla="*/ 2208259 w 7044875"/>
                <a:gd name="connsiteY2" fmla="*/ 345586 h 858063"/>
                <a:gd name="connsiteX3" fmla="*/ 3772717 w 7044875"/>
                <a:gd name="connsiteY3" fmla="*/ 11455 h 858063"/>
                <a:gd name="connsiteX4" fmla="*/ 5532667 w 7044875"/>
                <a:gd name="connsiteY4" fmla="*/ 74474 h 858063"/>
                <a:gd name="connsiteX5" fmla="*/ 6591120 w 7044875"/>
                <a:gd name="connsiteY5" fmla="*/ 365543 h 858063"/>
                <a:gd name="connsiteX6" fmla="*/ 7025641 w 7044875"/>
                <a:gd name="connsiteY6" fmla="*/ 129663 h 858063"/>
                <a:gd name="connsiteX7" fmla="*/ 7044872 w 7044875"/>
                <a:gd name="connsiteY7" fmla="*/ 854635 h 858063"/>
                <a:gd name="connsiteX8" fmla="*/ 1 w 7044875"/>
                <a:gd name="connsiteY8" fmla="*/ 846470 h 8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4875" h="858063">
                  <a:moveTo>
                    <a:pt x="13442" y="432639"/>
                  </a:moveTo>
                  <a:cubicBezTo>
                    <a:pt x="141954" y="416761"/>
                    <a:pt x="433872" y="377123"/>
                    <a:pt x="799675" y="362614"/>
                  </a:cubicBezTo>
                  <a:cubicBezTo>
                    <a:pt x="1165478" y="348105"/>
                    <a:pt x="1712752" y="404113"/>
                    <a:pt x="2208259" y="345586"/>
                  </a:cubicBezTo>
                  <a:cubicBezTo>
                    <a:pt x="2703766" y="287059"/>
                    <a:pt x="3218649" y="56640"/>
                    <a:pt x="3772717" y="11455"/>
                  </a:cubicBezTo>
                  <a:cubicBezTo>
                    <a:pt x="4326785" y="-33730"/>
                    <a:pt x="4632403" y="68978"/>
                    <a:pt x="5532667" y="74474"/>
                  </a:cubicBezTo>
                  <a:cubicBezTo>
                    <a:pt x="6021451" y="118503"/>
                    <a:pt x="6342291" y="356345"/>
                    <a:pt x="6591120" y="365543"/>
                  </a:cubicBezTo>
                  <a:cubicBezTo>
                    <a:pt x="6839949" y="374741"/>
                    <a:pt x="6962141" y="341934"/>
                    <a:pt x="7025641" y="129663"/>
                  </a:cubicBezTo>
                  <a:cubicBezTo>
                    <a:pt x="7035438" y="120954"/>
                    <a:pt x="7044838" y="852367"/>
                    <a:pt x="7044872" y="854635"/>
                  </a:cubicBezTo>
                  <a:cubicBezTo>
                    <a:pt x="7050587" y="865884"/>
                    <a:pt x="-1813" y="845790"/>
                    <a:pt x="1" y="846470"/>
                  </a:cubicBezTo>
                </a:path>
              </a:pathLst>
            </a:custGeom>
            <a:solidFill>
              <a:srgbClr val="ECECDB"/>
            </a:solidFill>
            <a:ln w="0">
              <a:noFill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274434" y="1413596"/>
              <a:ext cx="1377686" cy="1214545"/>
              <a:chOff x="4274434" y="1413596"/>
              <a:chExt cx="1377686" cy="1214545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274434" y="1766367"/>
                <a:ext cx="137768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tx2"/>
                    </a:solidFill>
                  </a:rPr>
                  <a:t>SETH</a:t>
                </a:r>
              </a:p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(Strong ETH)</a:t>
                </a:r>
                <a:endParaRPr lang="nl-NL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96" name="Picture 5" descr="C:\Dropbox\Dropbox\Voorstellen\tenuretrackNikhil\presentation\c2.gif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037" y="1413596"/>
                <a:ext cx="461761" cy="461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1" name="Group 70"/>
          <p:cNvGrpSpPr/>
          <p:nvPr/>
        </p:nvGrpSpPr>
        <p:grpSpPr>
          <a:xfrm>
            <a:off x="1106616" y="2798930"/>
            <a:ext cx="7062376" cy="2560710"/>
            <a:chOff x="1121663" y="2798930"/>
            <a:chExt cx="7050233" cy="2560710"/>
          </a:xfrm>
        </p:grpSpPr>
        <p:sp>
          <p:nvSpPr>
            <p:cNvPr id="72" name="Freeform 71"/>
            <p:cNvSpPr/>
            <p:nvPr/>
          </p:nvSpPr>
          <p:spPr>
            <a:xfrm>
              <a:off x="1121663" y="2895717"/>
              <a:ext cx="7050233" cy="2463923"/>
            </a:xfrm>
            <a:custGeom>
              <a:avLst/>
              <a:gdLst>
                <a:gd name="connsiteX0" fmla="*/ 0 w 7064828"/>
                <a:gd name="connsiteY0" fmla="*/ 696686 h 858896"/>
                <a:gd name="connsiteX1" fmla="*/ 783771 w 7064828"/>
                <a:gd name="connsiteY1" fmla="*/ 413657 h 858896"/>
                <a:gd name="connsiteX2" fmla="*/ 2286000 w 7064828"/>
                <a:gd name="connsiteY2" fmla="*/ 762000 h 858896"/>
                <a:gd name="connsiteX3" fmla="*/ 3788228 w 7064828"/>
                <a:gd name="connsiteY3" fmla="*/ 228600 h 858896"/>
                <a:gd name="connsiteX4" fmla="*/ 5279571 w 7064828"/>
                <a:gd name="connsiteY4" fmla="*/ 849086 h 858896"/>
                <a:gd name="connsiteX5" fmla="*/ 6640286 w 7064828"/>
                <a:gd name="connsiteY5" fmla="*/ 566057 h 858896"/>
                <a:gd name="connsiteX6" fmla="*/ 7064828 w 7064828"/>
                <a:gd name="connsiteY6" fmla="*/ 0 h 858896"/>
                <a:gd name="connsiteX0" fmla="*/ 0 w 7096275"/>
                <a:gd name="connsiteY0" fmla="*/ 735619 h 897829"/>
                <a:gd name="connsiteX1" fmla="*/ 783771 w 7096275"/>
                <a:gd name="connsiteY1" fmla="*/ 452590 h 897829"/>
                <a:gd name="connsiteX2" fmla="*/ 2286000 w 7096275"/>
                <a:gd name="connsiteY2" fmla="*/ 800933 h 897829"/>
                <a:gd name="connsiteX3" fmla="*/ 3788228 w 7096275"/>
                <a:gd name="connsiteY3" fmla="*/ 267533 h 897829"/>
                <a:gd name="connsiteX4" fmla="*/ 5279571 w 7096275"/>
                <a:gd name="connsiteY4" fmla="*/ 888019 h 897829"/>
                <a:gd name="connsiteX5" fmla="*/ 6640286 w 7096275"/>
                <a:gd name="connsiteY5" fmla="*/ 604990 h 897829"/>
                <a:gd name="connsiteX6" fmla="*/ 7064828 w 7096275"/>
                <a:gd name="connsiteY6" fmla="*/ 38933 h 897829"/>
                <a:gd name="connsiteX7" fmla="*/ 7064828 w 7096275"/>
                <a:gd name="connsiteY7" fmla="*/ 49819 h 897829"/>
                <a:gd name="connsiteX0" fmla="*/ 0 w 7096275"/>
                <a:gd name="connsiteY0" fmla="*/ 701862 h 1093748"/>
                <a:gd name="connsiteX1" fmla="*/ 783771 w 7096275"/>
                <a:gd name="connsiteY1" fmla="*/ 418833 h 1093748"/>
                <a:gd name="connsiteX2" fmla="*/ 2286000 w 7096275"/>
                <a:gd name="connsiteY2" fmla="*/ 767176 h 1093748"/>
                <a:gd name="connsiteX3" fmla="*/ 3788228 w 7096275"/>
                <a:gd name="connsiteY3" fmla="*/ 233776 h 1093748"/>
                <a:gd name="connsiteX4" fmla="*/ 5279571 w 7096275"/>
                <a:gd name="connsiteY4" fmla="*/ 854262 h 1093748"/>
                <a:gd name="connsiteX5" fmla="*/ 6640286 w 7096275"/>
                <a:gd name="connsiteY5" fmla="*/ 571233 h 1093748"/>
                <a:gd name="connsiteX6" fmla="*/ 7064828 w 7096275"/>
                <a:gd name="connsiteY6" fmla="*/ 5176 h 1093748"/>
                <a:gd name="connsiteX7" fmla="*/ 7064828 w 7096275"/>
                <a:gd name="connsiteY7" fmla="*/ 1093748 h 1093748"/>
                <a:gd name="connsiteX0" fmla="*/ 0 w 7081343"/>
                <a:gd name="connsiteY0" fmla="*/ 691022 h 1082908"/>
                <a:gd name="connsiteX1" fmla="*/ 783771 w 7081343"/>
                <a:gd name="connsiteY1" fmla="*/ 407993 h 1082908"/>
                <a:gd name="connsiteX2" fmla="*/ 2286000 w 7081343"/>
                <a:gd name="connsiteY2" fmla="*/ 756336 h 1082908"/>
                <a:gd name="connsiteX3" fmla="*/ 3788228 w 7081343"/>
                <a:gd name="connsiteY3" fmla="*/ 222936 h 1082908"/>
                <a:gd name="connsiteX4" fmla="*/ 5279571 w 7081343"/>
                <a:gd name="connsiteY4" fmla="*/ 843422 h 1082908"/>
                <a:gd name="connsiteX5" fmla="*/ 6640286 w 7081343"/>
                <a:gd name="connsiteY5" fmla="*/ 560393 h 1082908"/>
                <a:gd name="connsiteX6" fmla="*/ 7043057 w 7081343"/>
                <a:gd name="connsiteY6" fmla="*/ 5222 h 1082908"/>
                <a:gd name="connsiteX7" fmla="*/ 7064828 w 7081343"/>
                <a:gd name="connsiteY7" fmla="*/ 1082908 h 1082908"/>
                <a:gd name="connsiteX0" fmla="*/ 0 w 7064828"/>
                <a:gd name="connsiteY0" fmla="*/ 685853 h 1077739"/>
                <a:gd name="connsiteX1" fmla="*/ 783771 w 7064828"/>
                <a:gd name="connsiteY1" fmla="*/ 402824 h 1077739"/>
                <a:gd name="connsiteX2" fmla="*/ 2286000 w 7064828"/>
                <a:gd name="connsiteY2" fmla="*/ 751167 h 1077739"/>
                <a:gd name="connsiteX3" fmla="*/ 3788228 w 7064828"/>
                <a:gd name="connsiteY3" fmla="*/ 217767 h 1077739"/>
                <a:gd name="connsiteX4" fmla="*/ 5279571 w 7064828"/>
                <a:gd name="connsiteY4" fmla="*/ 838253 h 1077739"/>
                <a:gd name="connsiteX5" fmla="*/ 6640286 w 7064828"/>
                <a:gd name="connsiteY5" fmla="*/ 555224 h 1077739"/>
                <a:gd name="connsiteX6" fmla="*/ 7043057 w 7064828"/>
                <a:gd name="connsiteY6" fmla="*/ 53 h 1077739"/>
                <a:gd name="connsiteX7" fmla="*/ 7064828 w 7064828"/>
                <a:gd name="connsiteY7" fmla="*/ 1077739 h 1077739"/>
                <a:gd name="connsiteX0" fmla="*/ 0 w 7050110"/>
                <a:gd name="connsiteY0" fmla="*/ 685855 h 1016781"/>
                <a:gd name="connsiteX1" fmla="*/ 783771 w 7050110"/>
                <a:gd name="connsiteY1" fmla="*/ 402826 h 1016781"/>
                <a:gd name="connsiteX2" fmla="*/ 2286000 w 7050110"/>
                <a:gd name="connsiteY2" fmla="*/ 751169 h 1016781"/>
                <a:gd name="connsiteX3" fmla="*/ 3788228 w 7050110"/>
                <a:gd name="connsiteY3" fmla="*/ 217769 h 1016781"/>
                <a:gd name="connsiteX4" fmla="*/ 5279571 w 7050110"/>
                <a:gd name="connsiteY4" fmla="*/ 838255 h 1016781"/>
                <a:gd name="connsiteX5" fmla="*/ 6640286 w 7050110"/>
                <a:gd name="connsiteY5" fmla="*/ 555226 h 1016781"/>
                <a:gd name="connsiteX6" fmla="*/ 7043057 w 7050110"/>
                <a:gd name="connsiteY6" fmla="*/ 55 h 1016781"/>
                <a:gd name="connsiteX7" fmla="*/ 7049588 w 7050110"/>
                <a:gd name="connsiteY7" fmla="*/ 1016781 h 1016781"/>
                <a:gd name="connsiteX0" fmla="*/ 0 w 7058297"/>
                <a:gd name="connsiteY0" fmla="*/ 685855 h 1093038"/>
                <a:gd name="connsiteX1" fmla="*/ 783771 w 7058297"/>
                <a:gd name="connsiteY1" fmla="*/ 402826 h 1093038"/>
                <a:gd name="connsiteX2" fmla="*/ 2286000 w 7058297"/>
                <a:gd name="connsiteY2" fmla="*/ 751169 h 1093038"/>
                <a:gd name="connsiteX3" fmla="*/ 3788228 w 7058297"/>
                <a:gd name="connsiteY3" fmla="*/ 217769 h 1093038"/>
                <a:gd name="connsiteX4" fmla="*/ 5279571 w 7058297"/>
                <a:gd name="connsiteY4" fmla="*/ 838255 h 1093038"/>
                <a:gd name="connsiteX5" fmla="*/ 6640286 w 7058297"/>
                <a:gd name="connsiteY5" fmla="*/ 555226 h 1093038"/>
                <a:gd name="connsiteX6" fmla="*/ 7043057 w 7058297"/>
                <a:gd name="connsiteY6" fmla="*/ 55 h 1093038"/>
                <a:gd name="connsiteX7" fmla="*/ 7049588 w 7058297"/>
                <a:gd name="connsiteY7" fmla="*/ 1016781 h 1093038"/>
                <a:gd name="connsiteX8" fmla="*/ 7058297 w 7058297"/>
                <a:gd name="connsiteY8" fmla="*/ 1020046 h 1093038"/>
                <a:gd name="connsiteX0" fmla="*/ 0 w 7050110"/>
                <a:gd name="connsiteY0" fmla="*/ 685855 h 1070308"/>
                <a:gd name="connsiteX1" fmla="*/ 783771 w 7050110"/>
                <a:gd name="connsiteY1" fmla="*/ 402826 h 1070308"/>
                <a:gd name="connsiteX2" fmla="*/ 2286000 w 7050110"/>
                <a:gd name="connsiteY2" fmla="*/ 751169 h 1070308"/>
                <a:gd name="connsiteX3" fmla="*/ 3788228 w 7050110"/>
                <a:gd name="connsiteY3" fmla="*/ 217769 h 1070308"/>
                <a:gd name="connsiteX4" fmla="*/ 5279571 w 7050110"/>
                <a:gd name="connsiteY4" fmla="*/ 838255 h 1070308"/>
                <a:gd name="connsiteX5" fmla="*/ 6640286 w 7050110"/>
                <a:gd name="connsiteY5" fmla="*/ 555226 h 1070308"/>
                <a:gd name="connsiteX6" fmla="*/ 7043057 w 7050110"/>
                <a:gd name="connsiteY6" fmla="*/ 55 h 1070308"/>
                <a:gd name="connsiteX7" fmla="*/ 7049588 w 7050110"/>
                <a:gd name="connsiteY7" fmla="*/ 1016781 h 1070308"/>
                <a:gd name="connsiteX8" fmla="*/ 3568337 w 7050110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95104"/>
                <a:gd name="connsiteX1" fmla="*/ 783771 w 7050095"/>
                <a:gd name="connsiteY1" fmla="*/ 402826 h 1095104"/>
                <a:gd name="connsiteX2" fmla="*/ 2286000 w 7050095"/>
                <a:gd name="connsiteY2" fmla="*/ 751169 h 1095104"/>
                <a:gd name="connsiteX3" fmla="*/ 3788228 w 7050095"/>
                <a:gd name="connsiteY3" fmla="*/ 217769 h 1095104"/>
                <a:gd name="connsiteX4" fmla="*/ 5279571 w 7050095"/>
                <a:gd name="connsiteY4" fmla="*/ 838255 h 1095104"/>
                <a:gd name="connsiteX5" fmla="*/ 6640286 w 7050095"/>
                <a:gd name="connsiteY5" fmla="*/ 555226 h 1095104"/>
                <a:gd name="connsiteX6" fmla="*/ 7043057 w 7050095"/>
                <a:gd name="connsiteY6" fmla="*/ 55 h 1095104"/>
                <a:gd name="connsiteX7" fmla="*/ 7049588 w 7050095"/>
                <a:gd name="connsiteY7" fmla="*/ 1016781 h 1095104"/>
                <a:gd name="connsiteX8" fmla="*/ 3255917 w 7050095"/>
                <a:gd name="connsiteY8" fmla="*/ 1027666 h 1095104"/>
                <a:gd name="connsiteX0" fmla="*/ 0 w 7050095"/>
                <a:gd name="connsiteY0" fmla="*/ 685855 h 1027666"/>
                <a:gd name="connsiteX1" fmla="*/ 783771 w 7050095"/>
                <a:gd name="connsiteY1" fmla="*/ 402826 h 1027666"/>
                <a:gd name="connsiteX2" fmla="*/ 2286000 w 7050095"/>
                <a:gd name="connsiteY2" fmla="*/ 751169 h 1027666"/>
                <a:gd name="connsiteX3" fmla="*/ 3788228 w 7050095"/>
                <a:gd name="connsiteY3" fmla="*/ 217769 h 1027666"/>
                <a:gd name="connsiteX4" fmla="*/ 5279571 w 7050095"/>
                <a:gd name="connsiteY4" fmla="*/ 838255 h 1027666"/>
                <a:gd name="connsiteX5" fmla="*/ 6640286 w 7050095"/>
                <a:gd name="connsiteY5" fmla="*/ 555226 h 1027666"/>
                <a:gd name="connsiteX6" fmla="*/ 7043057 w 7050095"/>
                <a:gd name="connsiteY6" fmla="*/ 55 h 1027666"/>
                <a:gd name="connsiteX7" fmla="*/ 7049588 w 7050095"/>
                <a:gd name="connsiteY7" fmla="*/ 1016781 h 1027666"/>
                <a:gd name="connsiteX8" fmla="*/ 3255917 w 7050095"/>
                <a:gd name="connsiteY8" fmla="*/ 1027666 h 1027666"/>
                <a:gd name="connsiteX0" fmla="*/ 0 w 7050095"/>
                <a:gd name="connsiteY0" fmla="*/ 685855 h 1042082"/>
                <a:gd name="connsiteX1" fmla="*/ 783771 w 7050095"/>
                <a:gd name="connsiteY1" fmla="*/ 402826 h 1042082"/>
                <a:gd name="connsiteX2" fmla="*/ 2286000 w 7050095"/>
                <a:gd name="connsiteY2" fmla="*/ 751169 h 1042082"/>
                <a:gd name="connsiteX3" fmla="*/ 3788228 w 7050095"/>
                <a:gd name="connsiteY3" fmla="*/ 217769 h 1042082"/>
                <a:gd name="connsiteX4" fmla="*/ 5279571 w 7050095"/>
                <a:gd name="connsiteY4" fmla="*/ 838255 h 1042082"/>
                <a:gd name="connsiteX5" fmla="*/ 6640286 w 7050095"/>
                <a:gd name="connsiteY5" fmla="*/ 555226 h 1042082"/>
                <a:gd name="connsiteX6" fmla="*/ 7043057 w 7050095"/>
                <a:gd name="connsiteY6" fmla="*/ 55 h 1042082"/>
                <a:gd name="connsiteX7" fmla="*/ 7049588 w 7050095"/>
                <a:gd name="connsiteY7" fmla="*/ 1039006 h 1042082"/>
                <a:gd name="connsiteX8" fmla="*/ 3255917 w 7050095"/>
                <a:gd name="connsiteY8" fmla="*/ 1027666 h 1042082"/>
                <a:gd name="connsiteX0" fmla="*/ 0 w 7050095"/>
                <a:gd name="connsiteY0" fmla="*/ 685855 h 1042876"/>
                <a:gd name="connsiteX1" fmla="*/ 783771 w 7050095"/>
                <a:gd name="connsiteY1" fmla="*/ 402826 h 1042876"/>
                <a:gd name="connsiteX2" fmla="*/ 2286000 w 7050095"/>
                <a:gd name="connsiteY2" fmla="*/ 751169 h 1042876"/>
                <a:gd name="connsiteX3" fmla="*/ 3788228 w 7050095"/>
                <a:gd name="connsiteY3" fmla="*/ 217769 h 1042876"/>
                <a:gd name="connsiteX4" fmla="*/ 5279571 w 7050095"/>
                <a:gd name="connsiteY4" fmla="*/ 838255 h 1042876"/>
                <a:gd name="connsiteX5" fmla="*/ 6640286 w 7050095"/>
                <a:gd name="connsiteY5" fmla="*/ 555226 h 1042876"/>
                <a:gd name="connsiteX6" fmla="*/ 7043057 w 7050095"/>
                <a:gd name="connsiteY6" fmla="*/ 55 h 1042876"/>
                <a:gd name="connsiteX7" fmla="*/ 7049588 w 7050095"/>
                <a:gd name="connsiteY7" fmla="*/ 1039006 h 1042876"/>
                <a:gd name="connsiteX8" fmla="*/ 17417 w 7050095"/>
                <a:gd name="connsiteY8" fmla="*/ 1034016 h 1042876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0" fmla="*/ 517307 w 7567402"/>
                <a:gd name="connsiteY0" fmla="*/ 685855 h 1042434"/>
                <a:gd name="connsiteX1" fmla="*/ 1301078 w 7567402"/>
                <a:gd name="connsiteY1" fmla="*/ 402826 h 1042434"/>
                <a:gd name="connsiteX2" fmla="*/ 2803307 w 7567402"/>
                <a:gd name="connsiteY2" fmla="*/ 751169 h 1042434"/>
                <a:gd name="connsiteX3" fmla="*/ 4305535 w 7567402"/>
                <a:gd name="connsiteY3" fmla="*/ 217769 h 1042434"/>
                <a:gd name="connsiteX4" fmla="*/ 5796878 w 7567402"/>
                <a:gd name="connsiteY4" fmla="*/ 838255 h 1042434"/>
                <a:gd name="connsiteX5" fmla="*/ 7157593 w 7567402"/>
                <a:gd name="connsiteY5" fmla="*/ 555226 h 1042434"/>
                <a:gd name="connsiteX6" fmla="*/ 7560364 w 7567402"/>
                <a:gd name="connsiteY6" fmla="*/ 55 h 1042434"/>
                <a:gd name="connsiteX7" fmla="*/ 7566895 w 7567402"/>
                <a:gd name="connsiteY7" fmla="*/ 1039006 h 1042434"/>
                <a:gd name="connsiteX8" fmla="*/ 522024 w 7567402"/>
                <a:gd name="connsiteY8" fmla="*/ 1030841 h 1042434"/>
                <a:gd name="connsiteX9" fmla="*/ 521390 w 7567402"/>
                <a:gd name="connsiteY9" fmla="*/ 1031475 h 1042434"/>
                <a:gd name="connsiteX0" fmla="*/ 518132 w 7568227"/>
                <a:gd name="connsiteY0" fmla="*/ 685855 h 1042434"/>
                <a:gd name="connsiteX1" fmla="*/ 1301903 w 7568227"/>
                <a:gd name="connsiteY1" fmla="*/ 402826 h 1042434"/>
                <a:gd name="connsiteX2" fmla="*/ 2804132 w 7568227"/>
                <a:gd name="connsiteY2" fmla="*/ 751169 h 1042434"/>
                <a:gd name="connsiteX3" fmla="*/ 4306360 w 7568227"/>
                <a:gd name="connsiteY3" fmla="*/ 217769 h 1042434"/>
                <a:gd name="connsiteX4" fmla="*/ 5797703 w 7568227"/>
                <a:gd name="connsiteY4" fmla="*/ 838255 h 1042434"/>
                <a:gd name="connsiteX5" fmla="*/ 7158418 w 7568227"/>
                <a:gd name="connsiteY5" fmla="*/ 555226 h 1042434"/>
                <a:gd name="connsiteX6" fmla="*/ 7561189 w 7568227"/>
                <a:gd name="connsiteY6" fmla="*/ 55 h 1042434"/>
                <a:gd name="connsiteX7" fmla="*/ 7567720 w 7568227"/>
                <a:gd name="connsiteY7" fmla="*/ 1039006 h 1042434"/>
                <a:gd name="connsiteX8" fmla="*/ 522849 w 7568227"/>
                <a:gd name="connsiteY8" fmla="*/ 1030841 h 1042434"/>
                <a:gd name="connsiteX9" fmla="*/ 519040 w 7568227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8617 w 7058712"/>
                <a:gd name="connsiteY0" fmla="*/ 685855 h 1042434"/>
                <a:gd name="connsiteX1" fmla="*/ 792388 w 7058712"/>
                <a:gd name="connsiteY1" fmla="*/ 402826 h 1042434"/>
                <a:gd name="connsiteX2" fmla="*/ 2294617 w 7058712"/>
                <a:gd name="connsiteY2" fmla="*/ 751169 h 1042434"/>
                <a:gd name="connsiteX3" fmla="*/ 3796845 w 7058712"/>
                <a:gd name="connsiteY3" fmla="*/ 217769 h 1042434"/>
                <a:gd name="connsiteX4" fmla="*/ 5288188 w 7058712"/>
                <a:gd name="connsiteY4" fmla="*/ 838255 h 1042434"/>
                <a:gd name="connsiteX5" fmla="*/ 6604453 w 7058712"/>
                <a:gd name="connsiteY5" fmla="*/ 771126 h 1042434"/>
                <a:gd name="connsiteX6" fmla="*/ 7051674 w 7058712"/>
                <a:gd name="connsiteY6" fmla="*/ 55 h 1042434"/>
                <a:gd name="connsiteX7" fmla="*/ 7058205 w 7058712"/>
                <a:gd name="connsiteY7" fmla="*/ 1039006 h 1042434"/>
                <a:gd name="connsiteX8" fmla="*/ 13334 w 7058712"/>
                <a:gd name="connsiteY8" fmla="*/ 1030841 h 1042434"/>
                <a:gd name="connsiteX9" fmla="*/ 0 w 7058712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19958 w 7078670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908 w 7078670"/>
                <a:gd name="connsiteY9" fmla="*/ 562805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26308 w 7078670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4083 w 7056445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100632 w 7052302"/>
                <a:gd name="connsiteY0" fmla="*/ 543138 h 1042434"/>
                <a:gd name="connsiteX1" fmla="*/ 785978 w 7052302"/>
                <a:gd name="connsiteY1" fmla="*/ 402826 h 1042434"/>
                <a:gd name="connsiteX2" fmla="*/ 2288207 w 7052302"/>
                <a:gd name="connsiteY2" fmla="*/ 751169 h 1042434"/>
                <a:gd name="connsiteX3" fmla="*/ 3790435 w 7052302"/>
                <a:gd name="connsiteY3" fmla="*/ 217769 h 1042434"/>
                <a:gd name="connsiteX4" fmla="*/ 5281778 w 7052302"/>
                <a:gd name="connsiteY4" fmla="*/ 838255 h 1042434"/>
                <a:gd name="connsiteX5" fmla="*/ 6598043 w 7052302"/>
                <a:gd name="connsiteY5" fmla="*/ 771126 h 1042434"/>
                <a:gd name="connsiteX6" fmla="*/ 7045264 w 7052302"/>
                <a:gd name="connsiteY6" fmla="*/ 55 h 1042434"/>
                <a:gd name="connsiteX7" fmla="*/ 7051795 w 7052302"/>
                <a:gd name="connsiteY7" fmla="*/ 1039006 h 1042434"/>
                <a:gd name="connsiteX8" fmla="*/ 6924 w 7052302"/>
                <a:gd name="connsiteY8" fmla="*/ 1030841 h 1042434"/>
                <a:gd name="connsiteX9" fmla="*/ 9465 w 7052302"/>
                <a:gd name="connsiteY9" fmla="*/ 564589 h 1042434"/>
                <a:gd name="connsiteX0" fmla="*/ 96018 w 7047688"/>
                <a:gd name="connsiteY0" fmla="*/ 543138 h 1042434"/>
                <a:gd name="connsiteX1" fmla="*/ 781364 w 7047688"/>
                <a:gd name="connsiteY1" fmla="*/ 402826 h 1042434"/>
                <a:gd name="connsiteX2" fmla="*/ 2283593 w 7047688"/>
                <a:gd name="connsiteY2" fmla="*/ 751169 h 1042434"/>
                <a:gd name="connsiteX3" fmla="*/ 3785821 w 7047688"/>
                <a:gd name="connsiteY3" fmla="*/ 217769 h 1042434"/>
                <a:gd name="connsiteX4" fmla="*/ 5277164 w 7047688"/>
                <a:gd name="connsiteY4" fmla="*/ 838255 h 1042434"/>
                <a:gd name="connsiteX5" fmla="*/ 6593429 w 7047688"/>
                <a:gd name="connsiteY5" fmla="*/ 771126 h 1042434"/>
                <a:gd name="connsiteX6" fmla="*/ 7040650 w 7047688"/>
                <a:gd name="connsiteY6" fmla="*/ 55 h 1042434"/>
                <a:gd name="connsiteX7" fmla="*/ 7047181 w 7047688"/>
                <a:gd name="connsiteY7" fmla="*/ 1039006 h 1042434"/>
                <a:gd name="connsiteX8" fmla="*/ 2310 w 7047688"/>
                <a:gd name="connsiteY8" fmla="*/ 1030841 h 1042434"/>
                <a:gd name="connsiteX9" fmla="*/ 4851 w 7047688"/>
                <a:gd name="connsiteY9" fmla="*/ 564589 h 1042434"/>
                <a:gd name="connsiteX0" fmla="*/ 99067 w 7050737"/>
                <a:gd name="connsiteY0" fmla="*/ 54313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2326387 w 7050737"/>
                <a:gd name="connsiteY3" fmla="*/ 494352 h 1042434"/>
                <a:gd name="connsiteX4" fmla="*/ 3788870 w 7050737"/>
                <a:gd name="connsiteY4" fmla="*/ 217769 h 1042434"/>
                <a:gd name="connsiteX5" fmla="*/ 5280213 w 7050737"/>
                <a:gd name="connsiteY5" fmla="*/ 838255 h 1042434"/>
                <a:gd name="connsiteX6" fmla="*/ 6596478 w 7050737"/>
                <a:gd name="connsiteY6" fmla="*/ 771126 h 1042434"/>
                <a:gd name="connsiteX7" fmla="*/ 7043699 w 7050737"/>
                <a:gd name="connsiteY7" fmla="*/ 55 h 1042434"/>
                <a:gd name="connsiteX8" fmla="*/ 7050230 w 7050737"/>
                <a:gd name="connsiteY8" fmla="*/ 1039006 h 1042434"/>
                <a:gd name="connsiteX9" fmla="*/ 5359 w 7050737"/>
                <a:gd name="connsiteY9" fmla="*/ 1030841 h 1042434"/>
                <a:gd name="connsiteX10" fmla="*/ 756 w 7050737"/>
                <a:gd name="connsiteY10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549914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233"/>
                <a:gd name="connsiteY0" fmla="*/ 249252 h 728478"/>
                <a:gd name="connsiteX1" fmla="*/ 765363 w 7050233"/>
                <a:gd name="connsiteY1" fmla="*/ 1751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7317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73171 h 728478"/>
                <a:gd name="connsiteX2" fmla="*/ 2223142 w 7050233"/>
                <a:gd name="connsiteY2" fmla="*/ 151778 h 728478"/>
                <a:gd name="connsiteX3" fmla="*/ 3738070 w 7050233"/>
                <a:gd name="connsiteY3" fmla="*/ 85778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86015 h 728478"/>
                <a:gd name="connsiteX2" fmla="*/ 2223142 w 7050233"/>
                <a:gd name="connsiteY2" fmla="*/ 151778 h 728478"/>
                <a:gd name="connsiteX3" fmla="*/ 3738070 w 7050233"/>
                <a:gd name="connsiteY3" fmla="*/ 85778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96478 w 7050233"/>
                <a:gd name="connsiteY5" fmla="*/ 167461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96478 w 7050233"/>
                <a:gd name="connsiteY5" fmla="*/ 167461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81238 w 7050233"/>
                <a:gd name="connsiteY5" fmla="*/ 208136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212989 h 692215"/>
                <a:gd name="connsiteX1" fmla="*/ 788223 w 7050233"/>
                <a:gd name="connsiteY1" fmla="*/ 49752 h 692215"/>
                <a:gd name="connsiteX2" fmla="*/ 2223142 w 7050233"/>
                <a:gd name="connsiteY2" fmla="*/ 115515 h 692215"/>
                <a:gd name="connsiteX3" fmla="*/ 3823795 w 7050233"/>
                <a:gd name="connsiteY3" fmla="*/ 1348 h 692215"/>
                <a:gd name="connsiteX4" fmla="*/ 5280213 w 7050233"/>
                <a:gd name="connsiteY4" fmla="*/ 207953 h 692215"/>
                <a:gd name="connsiteX5" fmla="*/ 6581238 w 7050233"/>
                <a:gd name="connsiteY5" fmla="*/ 240370 h 692215"/>
                <a:gd name="connsiteX6" fmla="*/ 7030999 w 7050233"/>
                <a:gd name="connsiteY6" fmla="*/ 32320 h 692215"/>
                <a:gd name="connsiteX7" fmla="*/ 7050230 w 7050233"/>
                <a:gd name="connsiteY7" fmla="*/ 688787 h 692215"/>
                <a:gd name="connsiteX8" fmla="*/ 5359 w 7050233"/>
                <a:gd name="connsiteY8" fmla="*/ 680622 h 692215"/>
                <a:gd name="connsiteX9" fmla="*/ 756 w 7050233"/>
                <a:gd name="connsiteY9" fmla="*/ 214370 h 69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0233" h="692215">
                  <a:moveTo>
                    <a:pt x="3817" y="212989"/>
                  </a:moveTo>
                  <a:cubicBezTo>
                    <a:pt x="205202" y="66031"/>
                    <a:pt x="418336" y="65998"/>
                    <a:pt x="788223" y="49752"/>
                  </a:cubicBezTo>
                  <a:cubicBezTo>
                    <a:pt x="1158111" y="33506"/>
                    <a:pt x="1717213" y="123582"/>
                    <a:pt x="2223142" y="115515"/>
                  </a:cubicBezTo>
                  <a:cubicBezTo>
                    <a:pt x="2729071" y="107448"/>
                    <a:pt x="3314283" y="-14058"/>
                    <a:pt x="3823795" y="1348"/>
                  </a:cubicBezTo>
                  <a:cubicBezTo>
                    <a:pt x="4333307" y="16754"/>
                    <a:pt x="4820639" y="168116"/>
                    <a:pt x="5280213" y="207953"/>
                  </a:cubicBezTo>
                  <a:cubicBezTo>
                    <a:pt x="5739787" y="247790"/>
                    <a:pt x="6289440" y="254657"/>
                    <a:pt x="6581238" y="240370"/>
                  </a:cubicBezTo>
                  <a:cubicBezTo>
                    <a:pt x="6873036" y="226083"/>
                    <a:pt x="6967499" y="244591"/>
                    <a:pt x="7030999" y="32320"/>
                  </a:cubicBezTo>
                  <a:cubicBezTo>
                    <a:pt x="7040796" y="23611"/>
                    <a:pt x="7050196" y="686519"/>
                    <a:pt x="7050230" y="688787"/>
                  </a:cubicBezTo>
                  <a:cubicBezTo>
                    <a:pt x="7055945" y="700036"/>
                    <a:pt x="3545" y="679942"/>
                    <a:pt x="5359" y="680622"/>
                  </a:cubicBezTo>
                  <a:cubicBezTo>
                    <a:pt x="-492" y="692067"/>
                    <a:pt x="-700" y="212231"/>
                    <a:pt x="756" y="21437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408803" y="2798930"/>
              <a:ext cx="3098412" cy="1190601"/>
              <a:chOff x="3408803" y="2798930"/>
              <a:chExt cx="3098412" cy="1190601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408803" y="3127757"/>
                <a:ext cx="309841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tx2"/>
                    </a:solidFill>
                  </a:rPr>
                  <a:t>ETH</a:t>
                </a:r>
              </a:p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(Exponential Time Hypothesis)</a:t>
                </a:r>
                <a:endParaRPr lang="nl-NL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81" name="Picture 5" descr="C:\Dropbox\Dropbox\Voorstellen\tenuretrackNikhil\presentation\c2.gif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037" y="2798930"/>
                <a:ext cx="461761" cy="461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-54764" y="996065"/>
            <a:ext cx="1161379" cy="4436960"/>
            <a:chOff x="-54764" y="996065"/>
            <a:chExt cx="1161379" cy="4436960"/>
          </a:xfrm>
        </p:grpSpPr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10972" y="5124030"/>
              <a:ext cx="58060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</a:t>
              </a:r>
              <a:endParaRPr lang="en-GB" sz="1408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81590" y="5294525"/>
              <a:ext cx="2250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>
              <p:custDataLst>
                <p:tags r:id="rId7"/>
              </p:custDataLst>
            </p:nvPr>
          </p:nvSpPr>
          <p:spPr>
            <a:xfrm>
              <a:off x="220832" y="4731930"/>
              <a:ext cx="66075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</a:t>
              </a:r>
              <a:endParaRPr lang="en-GB" sz="1408" dirty="0"/>
            </a:p>
          </p:txBody>
        </p:sp>
        <p:sp>
          <p:nvSpPr>
            <p:cNvPr id="53" name="TextBox 52"/>
            <p:cNvSpPr txBox="1"/>
            <p:nvPr>
              <p:custDataLst>
                <p:tags r:id="rId8"/>
              </p:custDataLst>
            </p:nvPr>
          </p:nvSpPr>
          <p:spPr>
            <a:xfrm>
              <a:off x="220832" y="4339030"/>
              <a:ext cx="580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0" dirty="0" smtClean="0"/>
                <a:t>          </a:t>
              </a:r>
              <a:endParaRPr lang="en-GB" sz="1400" dirty="0"/>
            </a:p>
          </p:txBody>
        </p:sp>
        <p:sp>
          <p:nvSpPr>
            <p:cNvPr id="62" name="TextBox 61"/>
            <p:cNvSpPr txBox="1"/>
            <p:nvPr>
              <p:custDataLst>
                <p:tags r:id="rId9"/>
              </p:custDataLst>
            </p:nvPr>
          </p:nvSpPr>
          <p:spPr>
            <a:xfrm>
              <a:off x="110467" y="3728063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0" dirty="0" smtClean="0"/>
                <a:t>                 </a:t>
              </a:r>
              <a:endParaRPr lang="en-GB" sz="14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887628" y="4484435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87628" y="3897773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87628" y="3492728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87628" y="3084631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87628" y="2679586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87628" y="2268068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6" name="LaTeX: O\big{(}n\big{)}" descr="O\big{(}n\big{)}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12" y="5184712"/>
              <a:ext cx="384048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LaTeX: O\big{(}n^2\big{)}" descr="O\big{(}n^2\big{)}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" y="4792612"/>
              <a:ext cx="463296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Straight Connector 91"/>
            <p:cNvCxnSpPr/>
            <p:nvPr/>
          </p:nvCxnSpPr>
          <p:spPr>
            <a:xfrm>
              <a:off x="881590" y="4895953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>
              <p:custDataLst>
                <p:tags r:id="rId12"/>
              </p:custDataLst>
            </p:nvPr>
          </p:nvSpPr>
          <p:spPr>
            <a:xfrm>
              <a:off x="110467" y="3336028"/>
              <a:ext cx="86113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</a:t>
              </a:r>
              <a:endParaRPr lang="en-GB" sz="1408" dirty="0"/>
            </a:p>
          </p:txBody>
        </p:sp>
        <p:pic>
          <p:nvPicPr>
            <p:cNvPr id="1047" name="LaTeX: O\big{(}2^{n^{1/3}}\big{)}" descr="O\big{(}2^{n^{1/3}}\big{)}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7" y="3752921"/>
              <a:ext cx="654304" cy="24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TextBox 110"/>
            <p:cNvSpPr txBox="1"/>
            <p:nvPr>
              <p:custDataLst>
                <p:tags r:id="rId14"/>
              </p:custDataLst>
            </p:nvPr>
          </p:nvSpPr>
          <p:spPr>
            <a:xfrm>
              <a:off x="116505" y="2911933"/>
              <a:ext cx="86113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</a:t>
              </a:r>
              <a:endParaRPr lang="en-GB" sz="1408" dirty="0"/>
            </a:p>
          </p:txBody>
        </p:sp>
        <p:pic>
          <p:nvPicPr>
            <p:cNvPr id="1050" name="LaTeX: O\big{(}2^{n^{1/2}}\big{)}" descr="O\big{(}2^{n^{1/2}}\big{)}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7" y="3360134"/>
              <a:ext cx="655320" cy="25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LaTeX: n^{O(1)}" descr="n^{O(1)}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" y="4392675"/>
              <a:ext cx="384048" cy="16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/>
            <p:cNvSpPr txBox="1"/>
            <p:nvPr>
              <p:custDataLst>
                <p:tags r:id="rId17"/>
              </p:custDataLst>
            </p:nvPr>
          </p:nvSpPr>
          <p:spPr>
            <a:xfrm>
              <a:off x="-28809" y="2530118"/>
              <a:ext cx="9813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 </a:t>
              </a:r>
              <a:endParaRPr lang="en-GB" sz="1408" dirty="0"/>
            </a:p>
          </p:txBody>
        </p:sp>
        <p:sp>
          <p:nvSpPr>
            <p:cNvPr id="118" name="TextBox 117"/>
            <p:cNvSpPr txBox="1"/>
            <p:nvPr>
              <p:custDataLst>
                <p:tags r:id="rId18"/>
              </p:custDataLst>
            </p:nvPr>
          </p:nvSpPr>
          <p:spPr>
            <a:xfrm>
              <a:off x="135555" y="2125073"/>
              <a:ext cx="8210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</a:t>
              </a:r>
              <a:endParaRPr lang="en-GB" sz="1408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881590" y="171881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57" name="LaTeX: O\big{(}2^{o(n)}\big{)}" descr="O\big{(}2^{o(n)}\big{)}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45" y="2966519"/>
              <a:ext cx="643128" cy="22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LaTeX: O\big{(}1.001^n}\big{)}" descr="O\big{(}1.001^n}\big{)}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1" y="2590800"/>
              <a:ext cx="777240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TextBox 130"/>
            <p:cNvSpPr txBox="1"/>
            <p:nvPr>
              <p:custDataLst>
                <p:tags r:id="rId21"/>
              </p:custDataLst>
            </p:nvPr>
          </p:nvSpPr>
          <p:spPr>
            <a:xfrm>
              <a:off x="-54764" y="1583795"/>
              <a:ext cx="9813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 </a:t>
              </a:r>
              <a:endParaRPr lang="en-GB" sz="1408" dirty="0"/>
            </a:p>
          </p:txBody>
        </p:sp>
        <p:pic>
          <p:nvPicPr>
            <p:cNvPr id="1061" name="LaTeX: O\big{(}2^{n/2}\big{)}" descr="O\big{(}2^{n/2}\big{)}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95" y="2179659"/>
              <a:ext cx="603504" cy="22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8" name="Straight Connector 137"/>
            <p:cNvCxnSpPr/>
            <p:nvPr/>
          </p:nvCxnSpPr>
          <p:spPr>
            <a:xfrm>
              <a:off x="881590" y="151556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881590" y="117076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>
              <p:custDataLst>
                <p:tags r:id="rId23"/>
              </p:custDataLst>
            </p:nvPr>
          </p:nvSpPr>
          <p:spPr>
            <a:xfrm>
              <a:off x="265837" y="1350780"/>
              <a:ext cx="66075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</a:t>
              </a:r>
              <a:endParaRPr lang="en-GB" sz="1408" dirty="0"/>
            </a:p>
          </p:txBody>
        </p:sp>
        <p:sp>
          <p:nvSpPr>
            <p:cNvPr id="141" name="TextBox 140"/>
            <p:cNvSpPr txBox="1"/>
            <p:nvPr>
              <p:custDataLst>
                <p:tags r:id="rId24"/>
              </p:custDataLst>
            </p:nvPr>
          </p:nvSpPr>
          <p:spPr>
            <a:xfrm>
              <a:off x="-3270" y="996065"/>
              <a:ext cx="94128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</a:t>
              </a:r>
              <a:endParaRPr lang="en-GB" sz="1408" dirty="0"/>
            </a:p>
          </p:txBody>
        </p:sp>
        <p:pic>
          <p:nvPicPr>
            <p:cNvPr id="1062" name="LaTeX: O\big{(}2^{n}\big{)}" descr="O\big{(}2^{n}\big{)}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77" y="1411462"/>
              <a:ext cx="460248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LaTeX: O\big{(}1.999^{n}\big{)}" descr="O\big{(}1.999^{n}\big{)}"/>
            <p:cNvPicPr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6" y="1644477"/>
              <a:ext cx="777240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LaTeX: O\big{(}2^{n^{O(1)}}\big{)}" descr="O\big{(}2^{n^{O(1)}}\big{)}"/>
            <p:cNvPicPr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70" y="1020171"/>
              <a:ext cx="722376" cy="25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173165" y="5640165"/>
            <a:ext cx="7877029" cy="1084485"/>
            <a:chOff x="1173165" y="5609560"/>
            <a:chExt cx="7877029" cy="108448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908589" y="5609560"/>
              <a:ext cx="0" cy="45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581400" y="5609560"/>
              <a:ext cx="0" cy="4148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932040" y="5609560"/>
              <a:ext cx="0" cy="45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17205" y="5609560"/>
              <a:ext cx="0" cy="6533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173165" y="5609560"/>
              <a:ext cx="7877029" cy="1084485"/>
              <a:chOff x="1173165" y="5584875"/>
              <a:chExt cx="7877029" cy="1084485"/>
            </a:xfrm>
          </p:grpSpPr>
          <p:sp>
            <p:nvSpPr>
              <p:cNvPr id="19" name="TextBox 1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73165" y="6016060"/>
                <a:ext cx="1553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 </a:t>
                </a:r>
                <a:endParaRPr lang="en-GB" dirty="0"/>
              </a:p>
            </p:txBody>
          </p:sp>
          <p:sp>
            <p:nvSpPr>
              <p:cNvPr id="22" name="TextBox 2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761910" y="6016060"/>
                <a:ext cx="2400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                 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5779463" y="6241085"/>
                <a:ext cx="1500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</a:t>
                </a:r>
                <a:endParaRPr lang="en-GB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7496564" y="5584875"/>
                <a:ext cx="1553630" cy="844067"/>
                <a:chOff x="7496564" y="5584875"/>
                <a:chExt cx="1553630" cy="844067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8175350" y="5584875"/>
                  <a:ext cx="0" cy="45005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7496564" y="6059610"/>
                  <a:ext cx="15536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/>
                  <a:r>
                    <a:rPr lang="en-US" dirty="0" smtClean="0"/>
                    <a:t>                          </a:t>
                  </a:r>
                  <a:endParaRPr lang="en-GB" dirty="0"/>
                </a:p>
              </p:txBody>
            </p:sp>
          </p:grpSp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99248" y="6207695"/>
                <a:ext cx="2037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sz="2400" dirty="0" smtClean="0"/>
                  <a:t>                           </a:t>
                </a:r>
                <a:endParaRPr lang="nl-NL" sz="2400" dirty="0"/>
              </a:p>
            </p:txBody>
          </p:sp>
        </p:grpSp>
      </p:grpSp>
      <p:sp>
        <p:nvSpPr>
          <p:cNvPr id="149" name="Rectangle 148"/>
          <p:cNvSpPr/>
          <p:nvPr/>
        </p:nvSpPr>
        <p:spPr>
          <a:xfrm>
            <a:off x="1120248" y="5294525"/>
            <a:ext cx="7137789" cy="369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440902" y="5681135"/>
            <a:ext cx="7186997" cy="1043515"/>
            <a:chOff x="1440902" y="5662085"/>
            <a:chExt cx="7186997" cy="1043515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2514600" y="5662085"/>
              <a:ext cx="0" cy="7712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1440902" y="5960534"/>
              <a:ext cx="7186997" cy="745066"/>
              <a:chOff x="1440902" y="5960534"/>
              <a:chExt cx="7186997" cy="74506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440902" y="5960534"/>
                <a:ext cx="1056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dirty="0" smtClean="0"/>
                  <a:t>napsack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974299" y="6336268"/>
                <a:ext cx="1278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Subset Sum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485460" y="6019800"/>
                <a:ext cx="924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CNF-Sat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971800" y="6019800"/>
                <a:ext cx="14327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Hamiltonicity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791200" y="6172200"/>
                <a:ext cx="1309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Steiner Tree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496564" y="6105435"/>
                <a:ext cx="1131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Circuit Sat</a:t>
                </a:r>
                <a:endParaRPr lang="en-US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129102" y="4069930"/>
            <a:ext cx="7039891" cy="1300569"/>
            <a:chOff x="1119866" y="4059070"/>
            <a:chExt cx="7049591" cy="1300569"/>
          </a:xfrm>
        </p:grpSpPr>
        <p:sp>
          <p:nvSpPr>
            <p:cNvPr id="67" name="Freeform 66"/>
            <p:cNvSpPr/>
            <p:nvPr/>
          </p:nvSpPr>
          <p:spPr>
            <a:xfrm>
              <a:off x="1119866" y="4210121"/>
              <a:ext cx="7049591" cy="1149518"/>
            </a:xfrm>
            <a:custGeom>
              <a:avLst/>
              <a:gdLst>
                <a:gd name="connsiteX0" fmla="*/ 0 w 7064828"/>
                <a:gd name="connsiteY0" fmla="*/ 696686 h 858896"/>
                <a:gd name="connsiteX1" fmla="*/ 783771 w 7064828"/>
                <a:gd name="connsiteY1" fmla="*/ 413657 h 858896"/>
                <a:gd name="connsiteX2" fmla="*/ 2286000 w 7064828"/>
                <a:gd name="connsiteY2" fmla="*/ 762000 h 858896"/>
                <a:gd name="connsiteX3" fmla="*/ 3788228 w 7064828"/>
                <a:gd name="connsiteY3" fmla="*/ 228600 h 858896"/>
                <a:gd name="connsiteX4" fmla="*/ 5279571 w 7064828"/>
                <a:gd name="connsiteY4" fmla="*/ 849086 h 858896"/>
                <a:gd name="connsiteX5" fmla="*/ 6640286 w 7064828"/>
                <a:gd name="connsiteY5" fmla="*/ 566057 h 858896"/>
                <a:gd name="connsiteX6" fmla="*/ 7064828 w 7064828"/>
                <a:gd name="connsiteY6" fmla="*/ 0 h 858896"/>
                <a:gd name="connsiteX0" fmla="*/ 0 w 7096275"/>
                <a:gd name="connsiteY0" fmla="*/ 735619 h 897829"/>
                <a:gd name="connsiteX1" fmla="*/ 783771 w 7096275"/>
                <a:gd name="connsiteY1" fmla="*/ 452590 h 897829"/>
                <a:gd name="connsiteX2" fmla="*/ 2286000 w 7096275"/>
                <a:gd name="connsiteY2" fmla="*/ 800933 h 897829"/>
                <a:gd name="connsiteX3" fmla="*/ 3788228 w 7096275"/>
                <a:gd name="connsiteY3" fmla="*/ 267533 h 897829"/>
                <a:gd name="connsiteX4" fmla="*/ 5279571 w 7096275"/>
                <a:gd name="connsiteY4" fmla="*/ 888019 h 897829"/>
                <a:gd name="connsiteX5" fmla="*/ 6640286 w 7096275"/>
                <a:gd name="connsiteY5" fmla="*/ 604990 h 897829"/>
                <a:gd name="connsiteX6" fmla="*/ 7064828 w 7096275"/>
                <a:gd name="connsiteY6" fmla="*/ 38933 h 897829"/>
                <a:gd name="connsiteX7" fmla="*/ 7064828 w 7096275"/>
                <a:gd name="connsiteY7" fmla="*/ 49819 h 897829"/>
                <a:gd name="connsiteX0" fmla="*/ 0 w 7096275"/>
                <a:gd name="connsiteY0" fmla="*/ 701862 h 1093748"/>
                <a:gd name="connsiteX1" fmla="*/ 783771 w 7096275"/>
                <a:gd name="connsiteY1" fmla="*/ 418833 h 1093748"/>
                <a:gd name="connsiteX2" fmla="*/ 2286000 w 7096275"/>
                <a:gd name="connsiteY2" fmla="*/ 767176 h 1093748"/>
                <a:gd name="connsiteX3" fmla="*/ 3788228 w 7096275"/>
                <a:gd name="connsiteY3" fmla="*/ 233776 h 1093748"/>
                <a:gd name="connsiteX4" fmla="*/ 5279571 w 7096275"/>
                <a:gd name="connsiteY4" fmla="*/ 854262 h 1093748"/>
                <a:gd name="connsiteX5" fmla="*/ 6640286 w 7096275"/>
                <a:gd name="connsiteY5" fmla="*/ 571233 h 1093748"/>
                <a:gd name="connsiteX6" fmla="*/ 7064828 w 7096275"/>
                <a:gd name="connsiteY6" fmla="*/ 5176 h 1093748"/>
                <a:gd name="connsiteX7" fmla="*/ 7064828 w 7096275"/>
                <a:gd name="connsiteY7" fmla="*/ 1093748 h 1093748"/>
                <a:gd name="connsiteX0" fmla="*/ 0 w 7081343"/>
                <a:gd name="connsiteY0" fmla="*/ 691022 h 1082908"/>
                <a:gd name="connsiteX1" fmla="*/ 783771 w 7081343"/>
                <a:gd name="connsiteY1" fmla="*/ 407993 h 1082908"/>
                <a:gd name="connsiteX2" fmla="*/ 2286000 w 7081343"/>
                <a:gd name="connsiteY2" fmla="*/ 756336 h 1082908"/>
                <a:gd name="connsiteX3" fmla="*/ 3788228 w 7081343"/>
                <a:gd name="connsiteY3" fmla="*/ 222936 h 1082908"/>
                <a:gd name="connsiteX4" fmla="*/ 5279571 w 7081343"/>
                <a:gd name="connsiteY4" fmla="*/ 843422 h 1082908"/>
                <a:gd name="connsiteX5" fmla="*/ 6640286 w 7081343"/>
                <a:gd name="connsiteY5" fmla="*/ 560393 h 1082908"/>
                <a:gd name="connsiteX6" fmla="*/ 7043057 w 7081343"/>
                <a:gd name="connsiteY6" fmla="*/ 5222 h 1082908"/>
                <a:gd name="connsiteX7" fmla="*/ 7064828 w 7081343"/>
                <a:gd name="connsiteY7" fmla="*/ 1082908 h 1082908"/>
                <a:gd name="connsiteX0" fmla="*/ 0 w 7064828"/>
                <a:gd name="connsiteY0" fmla="*/ 685853 h 1077739"/>
                <a:gd name="connsiteX1" fmla="*/ 783771 w 7064828"/>
                <a:gd name="connsiteY1" fmla="*/ 402824 h 1077739"/>
                <a:gd name="connsiteX2" fmla="*/ 2286000 w 7064828"/>
                <a:gd name="connsiteY2" fmla="*/ 751167 h 1077739"/>
                <a:gd name="connsiteX3" fmla="*/ 3788228 w 7064828"/>
                <a:gd name="connsiteY3" fmla="*/ 217767 h 1077739"/>
                <a:gd name="connsiteX4" fmla="*/ 5279571 w 7064828"/>
                <a:gd name="connsiteY4" fmla="*/ 838253 h 1077739"/>
                <a:gd name="connsiteX5" fmla="*/ 6640286 w 7064828"/>
                <a:gd name="connsiteY5" fmla="*/ 555224 h 1077739"/>
                <a:gd name="connsiteX6" fmla="*/ 7043057 w 7064828"/>
                <a:gd name="connsiteY6" fmla="*/ 53 h 1077739"/>
                <a:gd name="connsiteX7" fmla="*/ 7064828 w 7064828"/>
                <a:gd name="connsiteY7" fmla="*/ 1077739 h 1077739"/>
                <a:gd name="connsiteX0" fmla="*/ 0 w 7050110"/>
                <a:gd name="connsiteY0" fmla="*/ 685855 h 1016781"/>
                <a:gd name="connsiteX1" fmla="*/ 783771 w 7050110"/>
                <a:gd name="connsiteY1" fmla="*/ 402826 h 1016781"/>
                <a:gd name="connsiteX2" fmla="*/ 2286000 w 7050110"/>
                <a:gd name="connsiteY2" fmla="*/ 751169 h 1016781"/>
                <a:gd name="connsiteX3" fmla="*/ 3788228 w 7050110"/>
                <a:gd name="connsiteY3" fmla="*/ 217769 h 1016781"/>
                <a:gd name="connsiteX4" fmla="*/ 5279571 w 7050110"/>
                <a:gd name="connsiteY4" fmla="*/ 838255 h 1016781"/>
                <a:gd name="connsiteX5" fmla="*/ 6640286 w 7050110"/>
                <a:gd name="connsiteY5" fmla="*/ 555226 h 1016781"/>
                <a:gd name="connsiteX6" fmla="*/ 7043057 w 7050110"/>
                <a:gd name="connsiteY6" fmla="*/ 55 h 1016781"/>
                <a:gd name="connsiteX7" fmla="*/ 7049588 w 7050110"/>
                <a:gd name="connsiteY7" fmla="*/ 1016781 h 1016781"/>
                <a:gd name="connsiteX0" fmla="*/ 0 w 7058297"/>
                <a:gd name="connsiteY0" fmla="*/ 685855 h 1093038"/>
                <a:gd name="connsiteX1" fmla="*/ 783771 w 7058297"/>
                <a:gd name="connsiteY1" fmla="*/ 402826 h 1093038"/>
                <a:gd name="connsiteX2" fmla="*/ 2286000 w 7058297"/>
                <a:gd name="connsiteY2" fmla="*/ 751169 h 1093038"/>
                <a:gd name="connsiteX3" fmla="*/ 3788228 w 7058297"/>
                <a:gd name="connsiteY3" fmla="*/ 217769 h 1093038"/>
                <a:gd name="connsiteX4" fmla="*/ 5279571 w 7058297"/>
                <a:gd name="connsiteY4" fmla="*/ 838255 h 1093038"/>
                <a:gd name="connsiteX5" fmla="*/ 6640286 w 7058297"/>
                <a:gd name="connsiteY5" fmla="*/ 555226 h 1093038"/>
                <a:gd name="connsiteX6" fmla="*/ 7043057 w 7058297"/>
                <a:gd name="connsiteY6" fmla="*/ 55 h 1093038"/>
                <a:gd name="connsiteX7" fmla="*/ 7049588 w 7058297"/>
                <a:gd name="connsiteY7" fmla="*/ 1016781 h 1093038"/>
                <a:gd name="connsiteX8" fmla="*/ 7058297 w 7058297"/>
                <a:gd name="connsiteY8" fmla="*/ 1020046 h 1093038"/>
                <a:gd name="connsiteX0" fmla="*/ 0 w 7050110"/>
                <a:gd name="connsiteY0" fmla="*/ 685855 h 1070308"/>
                <a:gd name="connsiteX1" fmla="*/ 783771 w 7050110"/>
                <a:gd name="connsiteY1" fmla="*/ 402826 h 1070308"/>
                <a:gd name="connsiteX2" fmla="*/ 2286000 w 7050110"/>
                <a:gd name="connsiteY2" fmla="*/ 751169 h 1070308"/>
                <a:gd name="connsiteX3" fmla="*/ 3788228 w 7050110"/>
                <a:gd name="connsiteY3" fmla="*/ 217769 h 1070308"/>
                <a:gd name="connsiteX4" fmla="*/ 5279571 w 7050110"/>
                <a:gd name="connsiteY4" fmla="*/ 838255 h 1070308"/>
                <a:gd name="connsiteX5" fmla="*/ 6640286 w 7050110"/>
                <a:gd name="connsiteY5" fmla="*/ 555226 h 1070308"/>
                <a:gd name="connsiteX6" fmla="*/ 7043057 w 7050110"/>
                <a:gd name="connsiteY6" fmla="*/ 55 h 1070308"/>
                <a:gd name="connsiteX7" fmla="*/ 7049588 w 7050110"/>
                <a:gd name="connsiteY7" fmla="*/ 1016781 h 1070308"/>
                <a:gd name="connsiteX8" fmla="*/ 3568337 w 7050110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95104"/>
                <a:gd name="connsiteX1" fmla="*/ 783771 w 7050095"/>
                <a:gd name="connsiteY1" fmla="*/ 402826 h 1095104"/>
                <a:gd name="connsiteX2" fmla="*/ 2286000 w 7050095"/>
                <a:gd name="connsiteY2" fmla="*/ 751169 h 1095104"/>
                <a:gd name="connsiteX3" fmla="*/ 3788228 w 7050095"/>
                <a:gd name="connsiteY3" fmla="*/ 217769 h 1095104"/>
                <a:gd name="connsiteX4" fmla="*/ 5279571 w 7050095"/>
                <a:gd name="connsiteY4" fmla="*/ 838255 h 1095104"/>
                <a:gd name="connsiteX5" fmla="*/ 6640286 w 7050095"/>
                <a:gd name="connsiteY5" fmla="*/ 555226 h 1095104"/>
                <a:gd name="connsiteX6" fmla="*/ 7043057 w 7050095"/>
                <a:gd name="connsiteY6" fmla="*/ 55 h 1095104"/>
                <a:gd name="connsiteX7" fmla="*/ 7049588 w 7050095"/>
                <a:gd name="connsiteY7" fmla="*/ 1016781 h 1095104"/>
                <a:gd name="connsiteX8" fmla="*/ 3255917 w 7050095"/>
                <a:gd name="connsiteY8" fmla="*/ 1027666 h 1095104"/>
                <a:gd name="connsiteX0" fmla="*/ 0 w 7050095"/>
                <a:gd name="connsiteY0" fmla="*/ 685855 h 1027666"/>
                <a:gd name="connsiteX1" fmla="*/ 783771 w 7050095"/>
                <a:gd name="connsiteY1" fmla="*/ 402826 h 1027666"/>
                <a:gd name="connsiteX2" fmla="*/ 2286000 w 7050095"/>
                <a:gd name="connsiteY2" fmla="*/ 751169 h 1027666"/>
                <a:gd name="connsiteX3" fmla="*/ 3788228 w 7050095"/>
                <a:gd name="connsiteY3" fmla="*/ 217769 h 1027666"/>
                <a:gd name="connsiteX4" fmla="*/ 5279571 w 7050095"/>
                <a:gd name="connsiteY4" fmla="*/ 838255 h 1027666"/>
                <a:gd name="connsiteX5" fmla="*/ 6640286 w 7050095"/>
                <a:gd name="connsiteY5" fmla="*/ 555226 h 1027666"/>
                <a:gd name="connsiteX6" fmla="*/ 7043057 w 7050095"/>
                <a:gd name="connsiteY6" fmla="*/ 55 h 1027666"/>
                <a:gd name="connsiteX7" fmla="*/ 7049588 w 7050095"/>
                <a:gd name="connsiteY7" fmla="*/ 1016781 h 1027666"/>
                <a:gd name="connsiteX8" fmla="*/ 3255917 w 7050095"/>
                <a:gd name="connsiteY8" fmla="*/ 1027666 h 1027666"/>
                <a:gd name="connsiteX0" fmla="*/ 0 w 7050095"/>
                <a:gd name="connsiteY0" fmla="*/ 685855 h 1042082"/>
                <a:gd name="connsiteX1" fmla="*/ 783771 w 7050095"/>
                <a:gd name="connsiteY1" fmla="*/ 402826 h 1042082"/>
                <a:gd name="connsiteX2" fmla="*/ 2286000 w 7050095"/>
                <a:gd name="connsiteY2" fmla="*/ 751169 h 1042082"/>
                <a:gd name="connsiteX3" fmla="*/ 3788228 w 7050095"/>
                <a:gd name="connsiteY3" fmla="*/ 217769 h 1042082"/>
                <a:gd name="connsiteX4" fmla="*/ 5279571 w 7050095"/>
                <a:gd name="connsiteY4" fmla="*/ 838255 h 1042082"/>
                <a:gd name="connsiteX5" fmla="*/ 6640286 w 7050095"/>
                <a:gd name="connsiteY5" fmla="*/ 555226 h 1042082"/>
                <a:gd name="connsiteX6" fmla="*/ 7043057 w 7050095"/>
                <a:gd name="connsiteY6" fmla="*/ 55 h 1042082"/>
                <a:gd name="connsiteX7" fmla="*/ 7049588 w 7050095"/>
                <a:gd name="connsiteY7" fmla="*/ 1039006 h 1042082"/>
                <a:gd name="connsiteX8" fmla="*/ 3255917 w 7050095"/>
                <a:gd name="connsiteY8" fmla="*/ 1027666 h 1042082"/>
                <a:gd name="connsiteX0" fmla="*/ 0 w 7050095"/>
                <a:gd name="connsiteY0" fmla="*/ 685855 h 1042876"/>
                <a:gd name="connsiteX1" fmla="*/ 783771 w 7050095"/>
                <a:gd name="connsiteY1" fmla="*/ 402826 h 1042876"/>
                <a:gd name="connsiteX2" fmla="*/ 2286000 w 7050095"/>
                <a:gd name="connsiteY2" fmla="*/ 751169 h 1042876"/>
                <a:gd name="connsiteX3" fmla="*/ 3788228 w 7050095"/>
                <a:gd name="connsiteY3" fmla="*/ 217769 h 1042876"/>
                <a:gd name="connsiteX4" fmla="*/ 5279571 w 7050095"/>
                <a:gd name="connsiteY4" fmla="*/ 838255 h 1042876"/>
                <a:gd name="connsiteX5" fmla="*/ 6640286 w 7050095"/>
                <a:gd name="connsiteY5" fmla="*/ 555226 h 1042876"/>
                <a:gd name="connsiteX6" fmla="*/ 7043057 w 7050095"/>
                <a:gd name="connsiteY6" fmla="*/ 55 h 1042876"/>
                <a:gd name="connsiteX7" fmla="*/ 7049588 w 7050095"/>
                <a:gd name="connsiteY7" fmla="*/ 1039006 h 1042876"/>
                <a:gd name="connsiteX8" fmla="*/ 17417 w 7050095"/>
                <a:gd name="connsiteY8" fmla="*/ 1034016 h 1042876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0" fmla="*/ 517307 w 7567402"/>
                <a:gd name="connsiteY0" fmla="*/ 685855 h 1042434"/>
                <a:gd name="connsiteX1" fmla="*/ 1301078 w 7567402"/>
                <a:gd name="connsiteY1" fmla="*/ 402826 h 1042434"/>
                <a:gd name="connsiteX2" fmla="*/ 2803307 w 7567402"/>
                <a:gd name="connsiteY2" fmla="*/ 751169 h 1042434"/>
                <a:gd name="connsiteX3" fmla="*/ 4305535 w 7567402"/>
                <a:gd name="connsiteY3" fmla="*/ 217769 h 1042434"/>
                <a:gd name="connsiteX4" fmla="*/ 5796878 w 7567402"/>
                <a:gd name="connsiteY4" fmla="*/ 838255 h 1042434"/>
                <a:gd name="connsiteX5" fmla="*/ 7157593 w 7567402"/>
                <a:gd name="connsiteY5" fmla="*/ 555226 h 1042434"/>
                <a:gd name="connsiteX6" fmla="*/ 7560364 w 7567402"/>
                <a:gd name="connsiteY6" fmla="*/ 55 h 1042434"/>
                <a:gd name="connsiteX7" fmla="*/ 7566895 w 7567402"/>
                <a:gd name="connsiteY7" fmla="*/ 1039006 h 1042434"/>
                <a:gd name="connsiteX8" fmla="*/ 522024 w 7567402"/>
                <a:gd name="connsiteY8" fmla="*/ 1030841 h 1042434"/>
                <a:gd name="connsiteX9" fmla="*/ 521390 w 7567402"/>
                <a:gd name="connsiteY9" fmla="*/ 1031475 h 1042434"/>
                <a:gd name="connsiteX0" fmla="*/ 518132 w 7568227"/>
                <a:gd name="connsiteY0" fmla="*/ 685855 h 1042434"/>
                <a:gd name="connsiteX1" fmla="*/ 1301903 w 7568227"/>
                <a:gd name="connsiteY1" fmla="*/ 402826 h 1042434"/>
                <a:gd name="connsiteX2" fmla="*/ 2804132 w 7568227"/>
                <a:gd name="connsiteY2" fmla="*/ 751169 h 1042434"/>
                <a:gd name="connsiteX3" fmla="*/ 4306360 w 7568227"/>
                <a:gd name="connsiteY3" fmla="*/ 217769 h 1042434"/>
                <a:gd name="connsiteX4" fmla="*/ 5797703 w 7568227"/>
                <a:gd name="connsiteY4" fmla="*/ 838255 h 1042434"/>
                <a:gd name="connsiteX5" fmla="*/ 7158418 w 7568227"/>
                <a:gd name="connsiteY5" fmla="*/ 555226 h 1042434"/>
                <a:gd name="connsiteX6" fmla="*/ 7561189 w 7568227"/>
                <a:gd name="connsiteY6" fmla="*/ 55 h 1042434"/>
                <a:gd name="connsiteX7" fmla="*/ 7567720 w 7568227"/>
                <a:gd name="connsiteY7" fmla="*/ 1039006 h 1042434"/>
                <a:gd name="connsiteX8" fmla="*/ 522849 w 7568227"/>
                <a:gd name="connsiteY8" fmla="*/ 1030841 h 1042434"/>
                <a:gd name="connsiteX9" fmla="*/ 519040 w 7568227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40603 w 7050095"/>
                <a:gd name="connsiteY3" fmla="*/ 506866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49591"/>
                <a:gd name="connsiteY0" fmla="*/ 283599 h 640178"/>
                <a:gd name="connsiteX1" fmla="*/ 783771 w 7049591"/>
                <a:gd name="connsiteY1" fmla="*/ 570 h 640178"/>
                <a:gd name="connsiteX2" fmla="*/ 2286000 w 7049591"/>
                <a:gd name="connsiteY2" fmla="*/ 348913 h 640178"/>
                <a:gd name="connsiteX3" fmla="*/ 3740603 w 7049591"/>
                <a:gd name="connsiteY3" fmla="*/ 104610 h 640178"/>
                <a:gd name="connsiteX4" fmla="*/ 5279571 w 7049591"/>
                <a:gd name="connsiteY4" fmla="*/ 435999 h 640178"/>
                <a:gd name="connsiteX5" fmla="*/ 6595836 w 7049591"/>
                <a:gd name="connsiteY5" fmla="*/ 368870 h 640178"/>
                <a:gd name="connsiteX6" fmla="*/ 7014482 w 7049591"/>
                <a:gd name="connsiteY6" fmla="*/ 88719 h 640178"/>
                <a:gd name="connsiteX7" fmla="*/ 7049588 w 7049591"/>
                <a:gd name="connsiteY7" fmla="*/ 636750 h 640178"/>
                <a:gd name="connsiteX8" fmla="*/ 4717 w 7049591"/>
                <a:gd name="connsiteY8" fmla="*/ 628585 h 640178"/>
                <a:gd name="connsiteX9" fmla="*/ 908 w 7049591"/>
                <a:gd name="connsiteY9" fmla="*/ 286319 h 640178"/>
                <a:gd name="connsiteX0" fmla="*/ 0 w 7049591"/>
                <a:gd name="connsiteY0" fmla="*/ 283599 h 640178"/>
                <a:gd name="connsiteX1" fmla="*/ 783771 w 7049591"/>
                <a:gd name="connsiteY1" fmla="*/ 570 h 640178"/>
                <a:gd name="connsiteX2" fmla="*/ 2286000 w 7049591"/>
                <a:gd name="connsiteY2" fmla="*/ 348913 h 640178"/>
                <a:gd name="connsiteX3" fmla="*/ 3740603 w 7049591"/>
                <a:gd name="connsiteY3" fmla="*/ 104610 h 640178"/>
                <a:gd name="connsiteX4" fmla="*/ 5298621 w 7049591"/>
                <a:gd name="connsiteY4" fmla="*/ 119628 h 640178"/>
                <a:gd name="connsiteX5" fmla="*/ 6595836 w 7049591"/>
                <a:gd name="connsiteY5" fmla="*/ 368870 h 640178"/>
                <a:gd name="connsiteX6" fmla="*/ 7014482 w 7049591"/>
                <a:gd name="connsiteY6" fmla="*/ 88719 h 640178"/>
                <a:gd name="connsiteX7" fmla="*/ 7049588 w 7049591"/>
                <a:gd name="connsiteY7" fmla="*/ 636750 h 640178"/>
                <a:gd name="connsiteX8" fmla="*/ 4717 w 7049591"/>
                <a:gd name="connsiteY8" fmla="*/ 628585 h 640178"/>
                <a:gd name="connsiteX9" fmla="*/ 908 w 7049591"/>
                <a:gd name="connsiteY9" fmla="*/ 286319 h 640178"/>
                <a:gd name="connsiteX0" fmla="*/ 0 w 7049591"/>
                <a:gd name="connsiteY0" fmla="*/ 202990 h 559569"/>
                <a:gd name="connsiteX1" fmla="*/ 783771 w 7049591"/>
                <a:gd name="connsiteY1" fmla="*/ 149057 h 559569"/>
                <a:gd name="connsiteX2" fmla="*/ 2286000 w 7049591"/>
                <a:gd name="connsiteY2" fmla="*/ 268304 h 559569"/>
                <a:gd name="connsiteX3" fmla="*/ 3740603 w 7049591"/>
                <a:gd name="connsiteY3" fmla="*/ 24001 h 559569"/>
                <a:gd name="connsiteX4" fmla="*/ 5298621 w 7049591"/>
                <a:gd name="connsiteY4" fmla="*/ 39019 h 559569"/>
                <a:gd name="connsiteX5" fmla="*/ 6595836 w 7049591"/>
                <a:gd name="connsiteY5" fmla="*/ 288261 h 559569"/>
                <a:gd name="connsiteX6" fmla="*/ 7014482 w 7049591"/>
                <a:gd name="connsiteY6" fmla="*/ 8110 h 559569"/>
                <a:gd name="connsiteX7" fmla="*/ 7049588 w 7049591"/>
                <a:gd name="connsiteY7" fmla="*/ 556141 h 559569"/>
                <a:gd name="connsiteX8" fmla="*/ 4717 w 7049591"/>
                <a:gd name="connsiteY8" fmla="*/ 547976 h 559569"/>
                <a:gd name="connsiteX9" fmla="*/ 908 w 7049591"/>
                <a:gd name="connsiteY9" fmla="*/ 205710 h 559569"/>
                <a:gd name="connsiteX0" fmla="*/ 0 w 7049591"/>
                <a:gd name="connsiteY0" fmla="*/ 202990 h 559569"/>
                <a:gd name="connsiteX1" fmla="*/ 783771 w 7049591"/>
                <a:gd name="connsiteY1" fmla="*/ 149057 h 559569"/>
                <a:gd name="connsiteX2" fmla="*/ 2286000 w 7049591"/>
                <a:gd name="connsiteY2" fmla="*/ 268304 h 559569"/>
                <a:gd name="connsiteX3" fmla="*/ 3740603 w 7049591"/>
                <a:gd name="connsiteY3" fmla="*/ 24001 h 559569"/>
                <a:gd name="connsiteX4" fmla="*/ 5298621 w 7049591"/>
                <a:gd name="connsiteY4" fmla="*/ 39019 h 559569"/>
                <a:gd name="connsiteX5" fmla="*/ 6595836 w 7049591"/>
                <a:gd name="connsiteY5" fmla="*/ 288261 h 559569"/>
                <a:gd name="connsiteX6" fmla="*/ 7014482 w 7049591"/>
                <a:gd name="connsiteY6" fmla="*/ 8110 h 559569"/>
                <a:gd name="connsiteX7" fmla="*/ 7049588 w 7049591"/>
                <a:gd name="connsiteY7" fmla="*/ 556141 h 559569"/>
                <a:gd name="connsiteX8" fmla="*/ 4717 w 7049591"/>
                <a:gd name="connsiteY8" fmla="*/ 547976 h 559569"/>
                <a:gd name="connsiteX9" fmla="*/ 10433 w 7049591"/>
                <a:gd name="connsiteY9" fmla="*/ 284803 h 559569"/>
                <a:gd name="connsiteX0" fmla="*/ 0 w 7049591"/>
                <a:gd name="connsiteY0" fmla="*/ 202990 h 559569"/>
                <a:gd name="connsiteX1" fmla="*/ 783771 w 7049591"/>
                <a:gd name="connsiteY1" fmla="*/ 149057 h 559569"/>
                <a:gd name="connsiteX2" fmla="*/ 2286000 w 7049591"/>
                <a:gd name="connsiteY2" fmla="*/ 268304 h 559569"/>
                <a:gd name="connsiteX3" fmla="*/ 3740603 w 7049591"/>
                <a:gd name="connsiteY3" fmla="*/ 24001 h 559569"/>
                <a:gd name="connsiteX4" fmla="*/ 5298621 w 7049591"/>
                <a:gd name="connsiteY4" fmla="*/ 39019 h 559569"/>
                <a:gd name="connsiteX5" fmla="*/ 6595836 w 7049591"/>
                <a:gd name="connsiteY5" fmla="*/ 288261 h 559569"/>
                <a:gd name="connsiteX6" fmla="*/ 7014482 w 7049591"/>
                <a:gd name="connsiteY6" fmla="*/ 8110 h 559569"/>
                <a:gd name="connsiteX7" fmla="*/ 7049588 w 7049591"/>
                <a:gd name="connsiteY7" fmla="*/ 556141 h 559569"/>
                <a:gd name="connsiteX8" fmla="*/ 4717 w 7049591"/>
                <a:gd name="connsiteY8" fmla="*/ 547976 h 559569"/>
                <a:gd name="connsiteX9" fmla="*/ 10433 w 7049591"/>
                <a:gd name="connsiteY9" fmla="*/ 284803 h 559569"/>
                <a:gd name="connsiteX0" fmla="*/ 0 w 7049591"/>
                <a:gd name="connsiteY0" fmla="*/ 234486 h 591065"/>
                <a:gd name="connsiteX1" fmla="*/ 783771 w 7049591"/>
                <a:gd name="connsiteY1" fmla="*/ 180553 h 591065"/>
                <a:gd name="connsiteX2" fmla="*/ 2286000 w 7049591"/>
                <a:gd name="connsiteY2" fmla="*/ 299800 h 591065"/>
                <a:gd name="connsiteX3" fmla="*/ 3840616 w 7049591"/>
                <a:gd name="connsiteY3" fmla="*/ 14587 h 591065"/>
                <a:gd name="connsiteX4" fmla="*/ 5298621 w 7049591"/>
                <a:gd name="connsiteY4" fmla="*/ 70515 h 591065"/>
                <a:gd name="connsiteX5" fmla="*/ 6595836 w 7049591"/>
                <a:gd name="connsiteY5" fmla="*/ 319757 h 591065"/>
                <a:gd name="connsiteX6" fmla="*/ 7014482 w 7049591"/>
                <a:gd name="connsiteY6" fmla="*/ 39606 h 591065"/>
                <a:gd name="connsiteX7" fmla="*/ 7049588 w 7049591"/>
                <a:gd name="connsiteY7" fmla="*/ 587637 h 591065"/>
                <a:gd name="connsiteX8" fmla="*/ 4717 w 7049591"/>
                <a:gd name="connsiteY8" fmla="*/ 579472 h 591065"/>
                <a:gd name="connsiteX9" fmla="*/ 10433 w 7049591"/>
                <a:gd name="connsiteY9" fmla="*/ 316299 h 591065"/>
                <a:gd name="connsiteX0" fmla="*/ 0 w 7049591"/>
                <a:gd name="connsiteY0" fmla="*/ 301714 h 658293"/>
                <a:gd name="connsiteX1" fmla="*/ 783771 w 7049591"/>
                <a:gd name="connsiteY1" fmla="*/ 247781 h 658293"/>
                <a:gd name="connsiteX2" fmla="*/ 2286000 w 7049591"/>
                <a:gd name="connsiteY2" fmla="*/ 367028 h 658293"/>
                <a:gd name="connsiteX3" fmla="*/ 3812041 w 7049591"/>
                <a:gd name="connsiteY3" fmla="*/ 8177 h 658293"/>
                <a:gd name="connsiteX4" fmla="*/ 5298621 w 7049591"/>
                <a:gd name="connsiteY4" fmla="*/ 137743 h 658293"/>
                <a:gd name="connsiteX5" fmla="*/ 6595836 w 7049591"/>
                <a:gd name="connsiteY5" fmla="*/ 386985 h 658293"/>
                <a:gd name="connsiteX6" fmla="*/ 7014482 w 7049591"/>
                <a:gd name="connsiteY6" fmla="*/ 106834 h 658293"/>
                <a:gd name="connsiteX7" fmla="*/ 7049588 w 7049591"/>
                <a:gd name="connsiteY7" fmla="*/ 654865 h 658293"/>
                <a:gd name="connsiteX8" fmla="*/ 4717 w 7049591"/>
                <a:gd name="connsiteY8" fmla="*/ 646700 h 658293"/>
                <a:gd name="connsiteX9" fmla="*/ 10433 w 7049591"/>
                <a:gd name="connsiteY9" fmla="*/ 383527 h 6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9591" h="658293">
                  <a:moveTo>
                    <a:pt x="0" y="301714"/>
                  </a:moveTo>
                  <a:cubicBezTo>
                    <a:pt x="187097" y="263850"/>
                    <a:pt x="402771" y="236895"/>
                    <a:pt x="783771" y="247781"/>
                  </a:cubicBezTo>
                  <a:cubicBezTo>
                    <a:pt x="1164771" y="258667"/>
                    <a:pt x="1781288" y="406962"/>
                    <a:pt x="2286000" y="367028"/>
                  </a:cubicBezTo>
                  <a:cubicBezTo>
                    <a:pt x="2790712" y="327094"/>
                    <a:pt x="3309938" y="46391"/>
                    <a:pt x="3812041" y="8177"/>
                  </a:cubicBezTo>
                  <a:cubicBezTo>
                    <a:pt x="4314144" y="-30037"/>
                    <a:pt x="4834655" y="74608"/>
                    <a:pt x="5298621" y="137743"/>
                  </a:cubicBezTo>
                  <a:cubicBezTo>
                    <a:pt x="5762587" y="200878"/>
                    <a:pt x="6309859" y="392136"/>
                    <a:pt x="6595836" y="386985"/>
                  </a:cubicBezTo>
                  <a:cubicBezTo>
                    <a:pt x="6881813" y="381834"/>
                    <a:pt x="6950982" y="319105"/>
                    <a:pt x="7014482" y="106834"/>
                  </a:cubicBezTo>
                  <a:cubicBezTo>
                    <a:pt x="7024279" y="98125"/>
                    <a:pt x="7049554" y="652597"/>
                    <a:pt x="7049588" y="654865"/>
                  </a:cubicBezTo>
                  <a:cubicBezTo>
                    <a:pt x="7055303" y="666114"/>
                    <a:pt x="2903" y="646020"/>
                    <a:pt x="4717" y="646700"/>
                  </a:cubicBezTo>
                  <a:cubicBezTo>
                    <a:pt x="-1134" y="658145"/>
                    <a:pt x="10565" y="383395"/>
                    <a:pt x="10433" y="383527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320556" y="4059070"/>
              <a:ext cx="1282723" cy="899810"/>
              <a:chOff x="4320556" y="4059070"/>
              <a:chExt cx="1282723" cy="89981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4320556" y="4374105"/>
                <a:ext cx="12827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/>
                    </a:solidFill>
                  </a:rPr>
                  <a:t>P ≠ NP</a:t>
                </a:r>
                <a:endParaRPr lang="nl-NL" sz="32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70" name="Picture 5" descr="C:\Dropbox\Dropbox\Voorstellen\tenuretrackNikhil\presentation\c2.gif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036" y="4059070"/>
                <a:ext cx="461761" cy="461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7" name="Freeform 96"/>
          <p:cNvSpPr/>
          <p:nvPr/>
        </p:nvSpPr>
        <p:spPr>
          <a:xfrm rot="10800000">
            <a:off x="1125242" y="1310152"/>
            <a:ext cx="7119949" cy="975848"/>
          </a:xfrm>
          <a:custGeom>
            <a:avLst/>
            <a:gdLst>
              <a:gd name="connsiteX0" fmla="*/ 0 w 7064828"/>
              <a:gd name="connsiteY0" fmla="*/ 696686 h 858896"/>
              <a:gd name="connsiteX1" fmla="*/ 783771 w 7064828"/>
              <a:gd name="connsiteY1" fmla="*/ 413657 h 858896"/>
              <a:gd name="connsiteX2" fmla="*/ 2286000 w 7064828"/>
              <a:gd name="connsiteY2" fmla="*/ 762000 h 858896"/>
              <a:gd name="connsiteX3" fmla="*/ 3788228 w 7064828"/>
              <a:gd name="connsiteY3" fmla="*/ 228600 h 858896"/>
              <a:gd name="connsiteX4" fmla="*/ 5279571 w 7064828"/>
              <a:gd name="connsiteY4" fmla="*/ 849086 h 858896"/>
              <a:gd name="connsiteX5" fmla="*/ 6640286 w 7064828"/>
              <a:gd name="connsiteY5" fmla="*/ 566057 h 858896"/>
              <a:gd name="connsiteX6" fmla="*/ 7064828 w 7064828"/>
              <a:gd name="connsiteY6" fmla="*/ 0 h 858896"/>
              <a:gd name="connsiteX0" fmla="*/ 0 w 7096275"/>
              <a:gd name="connsiteY0" fmla="*/ 735619 h 897829"/>
              <a:gd name="connsiteX1" fmla="*/ 783771 w 7096275"/>
              <a:gd name="connsiteY1" fmla="*/ 452590 h 897829"/>
              <a:gd name="connsiteX2" fmla="*/ 2286000 w 7096275"/>
              <a:gd name="connsiteY2" fmla="*/ 800933 h 897829"/>
              <a:gd name="connsiteX3" fmla="*/ 3788228 w 7096275"/>
              <a:gd name="connsiteY3" fmla="*/ 267533 h 897829"/>
              <a:gd name="connsiteX4" fmla="*/ 5279571 w 7096275"/>
              <a:gd name="connsiteY4" fmla="*/ 888019 h 897829"/>
              <a:gd name="connsiteX5" fmla="*/ 6640286 w 7096275"/>
              <a:gd name="connsiteY5" fmla="*/ 604990 h 897829"/>
              <a:gd name="connsiteX6" fmla="*/ 7064828 w 7096275"/>
              <a:gd name="connsiteY6" fmla="*/ 38933 h 897829"/>
              <a:gd name="connsiteX7" fmla="*/ 7064828 w 7096275"/>
              <a:gd name="connsiteY7" fmla="*/ 49819 h 897829"/>
              <a:gd name="connsiteX0" fmla="*/ 0 w 7096275"/>
              <a:gd name="connsiteY0" fmla="*/ 701862 h 1093748"/>
              <a:gd name="connsiteX1" fmla="*/ 783771 w 7096275"/>
              <a:gd name="connsiteY1" fmla="*/ 418833 h 1093748"/>
              <a:gd name="connsiteX2" fmla="*/ 2286000 w 7096275"/>
              <a:gd name="connsiteY2" fmla="*/ 767176 h 1093748"/>
              <a:gd name="connsiteX3" fmla="*/ 3788228 w 7096275"/>
              <a:gd name="connsiteY3" fmla="*/ 233776 h 1093748"/>
              <a:gd name="connsiteX4" fmla="*/ 5279571 w 7096275"/>
              <a:gd name="connsiteY4" fmla="*/ 854262 h 1093748"/>
              <a:gd name="connsiteX5" fmla="*/ 6640286 w 7096275"/>
              <a:gd name="connsiteY5" fmla="*/ 571233 h 1093748"/>
              <a:gd name="connsiteX6" fmla="*/ 7064828 w 7096275"/>
              <a:gd name="connsiteY6" fmla="*/ 5176 h 1093748"/>
              <a:gd name="connsiteX7" fmla="*/ 7064828 w 7096275"/>
              <a:gd name="connsiteY7" fmla="*/ 1093748 h 1093748"/>
              <a:gd name="connsiteX0" fmla="*/ 0 w 7081343"/>
              <a:gd name="connsiteY0" fmla="*/ 691022 h 1082908"/>
              <a:gd name="connsiteX1" fmla="*/ 783771 w 7081343"/>
              <a:gd name="connsiteY1" fmla="*/ 407993 h 1082908"/>
              <a:gd name="connsiteX2" fmla="*/ 2286000 w 7081343"/>
              <a:gd name="connsiteY2" fmla="*/ 756336 h 1082908"/>
              <a:gd name="connsiteX3" fmla="*/ 3788228 w 7081343"/>
              <a:gd name="connsiteY3" fmla="*/ 222936 h 1082908"/>
              <a:gd name="connsiteX4" fmla="*/ 5279571 w 7081343"/>
              <a:gd name="connsiteY4" fmla="*/ 843422 h 1082908"/>
              <a:gd name="connsiteX5" fmla="*/ 6640286 w 7081343"/>
              <a:gd name="connsiteY5" fmla="*/ 560393 h 1082908"/>
              <a:gd name="connsiteX6" fmla="*/ 7043057 w 7081343"/>
              <a:gd name="connsiteY6" fmla="*/ 5222 h 1082908"/>
              <a:gd name="connsiteX7" fmla="*/ 7064828 w 7081343"/>
              <a:gd name="connsiteY7" fmla="*/ 1082908 h 1082908"/>
              <a:gd name="connsiteX0" fmla="*/ 0 w 7064828"/>
              <a:gd name="connsiteY0" fmla="*/ 685853 h 1077739"/>
              <a:gd name="connsiteX1" fmla="*/ 783771 w 7064828"/>
              <a:gd name="connsiteY1" fmla="*/ 402824 h 1077739"/>
              <a:gd name="connsiteX2" fmla="*/ 2286000 w 7064828"/>
              <a:gd name="connsiteY2" fmla="*/ 751167 h 1077739"/>
              <a:gd name="connsiteX3" fmla="*/ 3788228 w 7064828"/>
              <a:gd name="connsiteY3" fmla="*/ 217767 h 1077739"/>
              <a:gd name="connsiteX4" fmla="*/ 5279571 w 7064828"/>
              <a:gd name="connsiteY4" fmla="*/ 838253 h 1077739"/>
              <a:gd name="connsiteX5" fmla="*/ 6640286 w 7064828"/>
              <a:gd name="connsiteY5" fmla="*/ 555224 h 1077739"/>
              <a:gd name="connsiteX6" fmla="*/ 7043057 w 7064828"/>
              <a:gd name="connsiteY6" fmla="*/ 53 h 1077739"/>
              <a:gd name="connsiteX7" fmla="*/ 7064828 w 7064828"/>
              <a:gd name="connsiteY7" fmla="*/ 1077739 h 1077739"/>
              <a:gd name="connsiteX0" fmla="*/ 0 w 7050110"/>
              <a:gd name="connsiteY0" fmla="*/ 685855 h 1016781"/>
              <a:gd name="connsiteX1" fmla="*/ 783771 w 7050110"/>
              <a:gd name="connsiteY1" fmla="*/ 402826 h 1016781"/>
              <a:gd name="connsiteX2" fmla="*/ 2286000 w 7050110"/>
              <a:gd name="connsiteY2" fmla="*/ 751169 h 1016781"/>
              <a:gd name="connsiteX3" fmla="*/ 3788228 w 7050110"/>
              <a:gd name="connsiteY3" fmla="*/ 217769 h 1016781"/>
              <a:gd name="connsiteX4" fmla="*/ 5279571 w 7050110"/>
              <a:gd name="connsiteY4" fmla="*/ 838255 h 1016781"/>
              <a:gd name="connsiteX5" fmla="*/ 6640286 w 7050110"/>
              <a:gd name="connsiteY5" fmla="*/ 555226 h 1016781"/>
              <a:gd name="connsiteX6" fmla="*/ 7043057 w 7050110"/>
              <a:gd name="connsiteY6" fmla="*/ 55 h 1016781"/>
              <a:gd name="connsiteX7" fmla="*/ 7049588 w 7050110"/>
              <a:gd name="connsiteY7" fmla="*/ 1016781 h 1016781"/>
              <a:gd name="connsiteX0" fmla="*/ 0 w 7058297"/>
              <a:gd name="connsiteY0" fmla="*/ 685855 h 1093038"/>
              <a:gd name="connsiteX1" fmla="*/ 783771 w 7058297"/>
              <a:gd name="connsiteY1" fmla="*/ 402826 h 1093038"/>
              <a:gd name="connsiteX2" fmla="*/ 2286000 w 7058297"/>
              <a:gd name="connsiteY2" fmla="*/ 751169 h 1093038"/>
              <a:gd name="connsiteX3" fmla="*/ 3788228 w 7058297"/>
              <a:gd name="connsiteY3" fmla="*/ 217769 h 1093038"/>
              <a:gd name="connsiteX4" fmla="*/ 5279571 w 7058297"/>
              <a:gd name="connsiteY4" fmla="*/ 838255 h 1093038"/>
              <a:gd name="connsiteX5" fmla="*/ 6640286 w 7058297"/>
              <a:gd name="connsiteY5" fmla="*/ 555226 h 1093038"/>
              <a:gd name="connsiteX6" fmla="*/ 7043057 w 7058297"/>
              <a:gd name="connsiteY6" fmla="*/ 55 h 1093038"/>
              <a:gd name="connsiteX7" fmla="*/ 7049588 w 7058297"/>
              <a:gd name="connsiteY7" fmla="*/ 1016781 h 1093038"/>
              <a:gd name="connsiteX8" fmla="*/ 7058297 w 7058297"/>
              <a:gd name="connsiteY8" fmla="*/ 1020046 h 1093038"/>
              <a:gd name="connsiteX0" fmla="*/ 0 w 7050110"/>
              <a:gd name="connsiteY0" fmla="*/ 685855 h 1070308"/>
              <a:gd name="connsiteX1" fmla="*/ 783771 w 7050110"/>
              <a:gd name="connsiteY1" fmla="*/ 402826 h 1070308"/>
              <a:gd name="connsiteX2" fmla="*/ 2286000 w 7050110"/>
              <a:gd name="connsiteY2" fmla="*/ 751169 h 1070308"/>
              <a:gd name="connsiteX3" fmla="*/ 3788228 w 7050110"/>
              <a:gd name="connsiteY3" fmla="*/ 217769 h 1070308"/>
              <a:gd name="connsiteX4" fmla="*/ 5279571 w 7050110"/>
              <a:gd name="connsiteY4" fmla="*/ 838255 h 1070308"/>
              <a:gd name="connsiteX5" fmla="*/ 6640286 w 7050110"/>
              <a:gd name="connsiteY5" fmla="*/ 555226 h 1070308"/>
              <a:gd name="connsiteX6" fmla="*/ 7043057 w 7050110"/>
              <a:gd name="connsiteY6" fmla="*/ 55 h 1070308"/>
              <a:gd name="connsiteX7" fmla="*/ 7049588 w 7050110"/>
              <a:gd name="connsiteY7" fmla="*/ 1016781 h 1070308"/>
              <a:gd name="connsiteX8" fmla="*/ 3568337 w 7050110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95104"/>
              <a:gd name="connsiteX1" fmla="*/ 783771 w 7050095"/>
              <a:gd name="connsiteY1" fmla="*/ 402826 h 1095104"/>
              <a:gd name="connsiteX2" fmla="*/ 2286000 w 7050095"/>
              <a:gd name="connsiteY2" fmla="*/ 751169 h 1095104"/>
              <a:gd name="connsiteX3" fmla="*/ 3788228 w 7050095"/>
              <a:gd name="connsiteY3" fmla="*/ 217769 h 1095104"/>
              <a:gd name="connsiteX4" fmla="*/ 5279571 w 7050095"/>
              <a:gd name="connsiteY4" fmla="*/ 838255 h 1095104"/>
              <a:gd name="connsiteX5" fmla="*/ 6640286 w 7050095"/>
              <a:gd name="connsiteY5" fmla="*/ 555226 h 1095104"/>
              <a:gd name="connsiteX6" fmla="*/ 7043057 w 7050095"/>
              <a:gd name="connsiteY6" fmla="*/ 55 h 1095104"/>
              <a:gd name="connsiteX7" fmla="*/ 7049588 w 7050095"/>
              <a:gd name="connsiteY7" fmla="*/ 1016781 h 1095104"/>
              <a:gd name="connsiteX8" fmla="*/ 3255917 w 7050095"/>
              <a:gd name="connsiteY8" fmla="*/ 1027666 h 1095104"/>
              <a:gd name="connsiteX0" fmla="*/ 0 w 7050095"/>
              <a:gd name="connsiteY0" fmla="*/ 685855 h 1027666"/>
              <a:gd name="connsiteX1" fmla="*/ 783771 w 7050095"/>
              <a:gd name="connsiteY1" fmla="*/ 402826 h 1027666"/>
              <a:gd name="connsiteX2" fmla="*/ 2286000 w 7050095"/>
              <a:gd name="connsiteY2" fmla="*/ 751169 h 1027666"/>
              <a:gd name="connsiteX3" fmla="*/ 3788228 w 7050095"/>
              <a:gd name="connsiteY3" fmla="*/ 217769 h 1027666"/>
              <a:gd name="connsiteX4" fmla="*/ 5279571 w 7050095"/>
              <a:gd name="connsiteY4" fmla="*/ 838255 h 1027666"/>
              <a:gd name="connsiteX5" fmla="*/ 6640286 w 7050095"/>
              <a:gd name="connsiteY5" fmla="*/ 555226 h 1027666"/>
              <a:gd name="connsiteX6" fmla="*/ 7043057 w 7050095"/>
              <a:gd name="connsiteY6" fmla="*/ 55 h 1027666"/>
              <a:gd name="connsiteX7" fmla="*/ 7049588 w 7050095"/>
              <a:gd name="connsiteY7" fmla="*/ 1016781 h 1027666"/>
              <a:gd name="connsiteX8" fmla="*/ 3255917 w 7050095"/>
              <a:gd name="connsiteY8" fmla="*/ 1027666 h 1027666"/>
              <a:gd name="connsiteX0" fmla="*/ 0 w 7050095"/>
              <a:gd name="connsiteY0" fmla="*/ 685855 h 1042082"/>
              <a:gd name="connsiteX1" fmla="*/ 783771 w 7050095"/>
              <a:gd name="connsiteY1" fmla="*/ 402826 h 1042082"/>
              <a:gd name="connsiteX2" fmla="*/ 2286000 w 7050095"/>
              <a:gd name="connsiteY2" fmla="*/ 751169 h 1042082"/>
              <a:gd name="connsiteX3" fmla="*/ 3788228 w 7050095"/>
              <a:gd name="connsiteY3" fmla="*/ 217769 h 1042082"/>
              <a:gd name="connsiteX4" fmla="*/ 5279571 w 7050095"/>
              <a:gd name="connsiteY4" fmla="*/ 838255 h 1042082"/>
              <a:gd name="connsiteX5" fmla="*/ 6640286 w 7050095"/>
              <a:gd name="connsiteY5" fmla="*/ 555226 h 1042082"/>
              <a:gd name="connsiteX6" fmla="*/ 7043057 w 7050095"/>
              <a:gd name="connsiteY6" fmla="*/ 55 h 1042082"/>
              <a:gd name="connsiteX7" fmla="*/ 7049588 w 7050095"/>
              <a:gd name="connsiteY7" fmla="*/ 1039006 h 1042082"/>
              <a:gd name="connsiteX8" fmla="*/ 3255917 w 7050095"/>
              <a:gd name="connsiteY8" fmla="*/ 1027666 h 1042082"/>
              <a:gd name="connsiteX0" fmla="*/ 0 w 7050095"/>
              <a:gd name="connsiteY0" fmla="*/ 685855 h 1042876"/>
              <a:gd name="connsiteX1" fmla="*/ 783771 w 7050095"/>
              <a:gd name="connsiteY1" fmla="*/ 402826 h 1042876"/>
              <a:gd name="connsiteX2" fmla="*/ 2286000 w 7050095"/>
              <a:gd name="connsiteY2" fmla="*/ 751169 h 1042876"/>
              <a:gd name="connsiteX3" fmla="*/ 3788228 w 7050095"/>
              <a:gd name="connsiteY3" fmla="*/ 217769 h 1042876"/>
              <a:gd name="connsiteX4" fmla="*/ 5279571 w 7050095"/>
              <a:gd name="connsiteY4" fmla="*/ 838255 h 1042876"/>
              <a:gd name="connsiteX5" fmla="*/ 6640286 w 7050095"/>
              <a:gd name="connsiteY5" fmla="*/ 555226 h 1042876"/>
              <a:gd name="connsiteX6" fmla="*/ 7043057 w 7050095"/>
              <a:gd name="connsiteY6" fmla="*/ 55 h 1042876"/>
              <a:gd name="connsiteX7" fmla="*/ 7049588 w 7050095"/>
              <a:gd name="connsiteY7" fmla="*/ 1039006 h 1042876"/>
              <a:gd name="connsiteX8" fmla="*/ 17417 w 7050095"/>
              <a:gd name="connsiteY8" fmla="*/ 1034016 h 1042876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0" fmla="*/ 517307 w 7567402"/>
              <a:gd name="connsiteY0" fmla="*/ 685855 h 1042434"/>
              <a:gd name="connsiteX1" fmla="*/ 1301078 w 7567402"/>
              <a:gd name="connsiteY1" fmla="*/ 402826 h 1042434"/>
              <a:gd name="connsiteX2" fmla="*/ 2803307 w 7567402"/>
              <a:gd name="connsiteY2" fmla="*/ 751169 h 1042434"/>
              <a:gd name="connsiteX3" fmla="*/ 4305535 w 7567402"/>
              <a:gd name="connsiteY3" fmla="*/ 217769 h 1042434"/>
              <a:gd name="connsiteX4" fmla="*/ 5796878 w 7567402"/>
              <a:gd name="connsiteY4" fmla="*/ 838255 h 1042434"/>
              <a:gd name="connsiteX5" fmla="*/ 7157593 w 7567402"/>
              <a:gd name="connsiteY5" fmla="*/ 555226 h 1042434"/>
              <a:gd name="connsiteX6" fmla="*/ 7560364 w 7567402"/>
              <a:gd name="connsiteY6" fmla="*/ 55 h 1042434"/>
              <a:gd name="connsiteX7" fmla="*/ 7566895 w 7567402"/>
              <a:gd name="connsiteY7" fmla="*/ 1039006 h 1042434"/>
              <a:gd name="connsiteX8" fmla="*/ 522024 w 7567402"/>
              <a:gd name="connsiteY8" fmla="*/ 1030841 h 1042434"/>
              <a:gd name="connsiteX9" fmla="*/ 521390 w 7567402"/>
              <a:gd name="connsiteY9" fmla="*/ 1031475 h 1042434"/>
              <a:gd name="connsiteX0" fmla="*/ 518132 w 7568227"/>
              <a:gd name="connsiteY0" fmla="*/ 685855 h 1042434"/>
              <a:gd name="connsiteX1" fmla="*/ 1301903 w 7568227"/>
              <a:gd name="connsiteY1" fmla="*/ 402826 h 1042434"/>
              <a:gd name="connsiteX2" fmla="*/ 2804132 w 7568227"/>
              <a:gd name="connsiteY2" fmla="*/ 751169 h 1042434"/>
              <a:gd name="connsiteX3" fmla="*/ 4306360 w 7568227"/>
              <a:gd name="connsiteY3" fmla="*/ 217769 h 1042434"/>
              <a:gd name="connsiteX4" fmla="*/ 5797703 w 7568227"/>
              <a:gd name="connsiteY4" fmla="*/ 838255 h 1042434"/>
              <a:gd name="connsiteX5" fmla="*/ 7158418 w 7568227"/>
              <a:gd name="connsiteY5" fmla="*/ 555226 h 1042434"/>
              <a:gd name="connsiteX6" fmla="*/ 7561189 w 7568227"/>
              <a:gd name="connsiteY6" fmla="*/ 55 h 1042434"/>
              <a:gd name="connsiteX7" fmla="*/ 7567720 w 7568227"/>
              <a:gd name="connsiteY7" fmla="*/ 1039006 h 1042434"/>
              <a:gd name="connsiteX8" fmla="*/ 522849 w 7568227"/>
              <a:gd name="connsiteY8" fmla="*/ 1030841 h 1042434"/>
              <a:gd name="connsiteX9" fmla="*/ 519040 w 7568227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595836 w 7050095"/>
              <a:gd name="connsiteY5" fmla="*/ 7711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8617 w 7058712"/>
              <a:gd name="connsiteY0" fmla="*/ 685855 h 1042434"/>
              <a:gd name="connsiteX1" fmla="*/ 792388 w 7058712"/>
              <a:gd name="connsiteY1" fmla="*/ 402826 h 1042434"/>
              <a:gd name="connsiteX2" fmla="*/ 2294617 w 7058712"/>
              <a:gd name="connsiteY2" fmla="*/ 751169 h 1042434"/>
              <a:gd name="connsiteX3" fmla="*/ 3796845 w 7058712"/>
              <a:gd name="connsiteY3" fmla="*/ 217769 h 1042434"/>
              <a:gd name="connsiteX4" fmla="*/ 5288188 w 7058712"/>
              <a:gd name="connsiteY4" fmla="*/ 838255 h 1042434"/>
              <a:gd name="connsiteX5" fmla="*/ 6604453 w 7058712"/>
              <a:gd name="connsiteY5" fmla="*/ 771126 h 1042434"/>
              <a:gd name="connsiteX6" fmla="*/ 7051674 w 7058712"/>
              <a:gd name="connsiteY6" fmla="*/ 55 h 1042434"/>
              <a:gd name="connsiteX7" fmla="*/ 7058205 w 7058712"/>
              <a:gd name="connsiteY7" fmla="*/ 1039006 h 1042434"/>
              <a:gd name="connsiteX8" fmla="*/ 13334 w 7058712"/>
              <a:gd name="connsiteY8" fmla="*/ 1030841 h 1042434"/>
              <a:gd name="connsiteX9" fmla="*/ 0 w 7058712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19958 w 7078670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908 w 7078670"/>
              <a:gd name="connsiteY9" fmla="*/ 562805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26308 w 7078670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4083 w 7056445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100632 w 7052302"/>
              <a:gd name="connsiteY0" fmla="*/ 543138 h 1042434"/>
              <a:gd name="connsiteX1" fmla="*/ 785978 w 7052302"/>
              <a:gd name="connsiteY1" fmla="*/ 402826 h 1042434"/>
              <a:gd name="connsiteX2" fmla="*/ 2288207 w 7052302"/>
              <a:gd name="connsiteY2" fmla="*/ 751169 h 1042434"/>
              <a:gd name="connsiteX3" fmla="*/ 3790435 w 7052302"/>
              <a:gd name="connsiteY3" fmla="*/ 217769 h 1042434"/>
              <a:gd name="connsiteX4" fmla="*/ 5281778 w 7052302"/>
              <a:gd name="connsiteY4" fmla="*/ 838255 h 1042434"/>
              <a:gd name="connsiteX5" fmla="*/ 6598043 w 7052302"/>
              <a:gd name="connsiteY5" fmla="*/ 771126 h 1042434"/>
              <a:gd name="connsiteX6" fmla="*/ 7045264 w 7052302"/>
              <a:gd name="connsiteY6" fmla="*/ 55 h 1042434"/>
              <a:gd name="connsiteX7" fmla="*/ 7051795 w 7052302"/>
              <a:gd name="connsiteY7" fmla="*/ 1039006 h 1042434"/>
              <a:gd name="connsiteX8" fmla="*/ 6924 w 7052302"/>
              <a:gd name="connsiteY8" fmla="*/ 1030841 h 1042434"/>
              <a:gd name="connsiteX9" fmla="*/ 9465 w 7052302"/>
              <a:gd name="connsiteY9" fmla="*/ 564589 h 1042434"/>
              <a:gd name="connsiteX0" fmla="*/ 96018 w 7047688"/>
              <a:gd name="connsiteY0" fmla="*/ 543138 h 1042434"/>
              <a:gd name="connsiteX1" fmla="*/ 781364 w 7047688"/>
              <a:gd name="connsiteY1" fmla="*/ 402826 h 1042434"/>
              <a:gd name="connsiteX2" fmla="*/ 2283593 w 7047688"/>
              <a:gd name="connsiteY2" fmla="*/ 751169 h 1042434"/>
              <a:gd name="connsiteX3" fmla="*/ 3785821 w 7047688"/>
              <a:gd name="connsiteY3" fmla="*/ 217769 h 1042434"/>
              <a:gd name="connsiteX4" fmla="*/ 5277164 w 7047688"/>
              <a:gd name="connsiteY4" fmla="*/ 838255 h 1042434"/>
              <a:gd name="connsiteX5" fmla="*/ 6593429 w 7047688"/>
              <a:gd name="connsiteY5" fmla="*/ 771126 h 1042434"/>
              <a:gd name="connsiteX6" fmla="*/ 7040650 w 7047688"/>
              <a:gd name="connsiteY6" fmla="*/ 55 h 1042434"/>
              <a:gd name="connsiteX7" fmla="*/ 7047181 w 7047688"/>
              <a:gd name="connsiteY7" fmla="*/ 1039006 h 1042434"/>
              <a:gd name="connsiteX8" fmla="*/ 2310 w 7047688"/>
              <a:gd name="connsiteY8" fmla="*/ 1030841 h 1042434"/>
              <a:gd name="connsiteX9" fmla="*/ 4851 w 7047688"/>
              <a:gd name="connsiteY9" fmla="*/ 564589 h 1042434"/>
              <a:gd name="connsiteX0" fmla="*/ 99067 w 7050737"/>
              <a:gd name="connsiteY0" fmla="*/ 54313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2326387 w 7050737"/>
              <a:gd name="connsiteY3" fmla="*/ 494352 h 1042434"/>
              <a:gd name="connsiteX4" fmla="*/ 3788870 w 7050737"/>
              <a:gd name="connsiteY4" fmla="*/ 217769 h 1042434"/>
              <a:gd name="connsiteX5" fmla="*/ 5280213 w 7050737"/>
              <a:gd name="connsiteY5" fmla="*/ 838255 h 1042434"/>
              <a:gd name="connsiteX6" fmla="*/ 6596478 w 7050737"/>
              <a:gd name="connsiteY6" fmla="*/ 771126 h 1042434"/>
              <a:gd name="connsiteX7" fmla="*/ 7043699 w 7050737"/>
              <a:gd name="connsiteY7" fmla="*/ 55 h 1042434"/>
              <a:gd name="connsiteX8" fmla="*/ 7050230 w 7050737"/>
              <a:gd name="connsiteY8" fmla="*/ 1039006 h 1042434"/>
              <a:gd name="connsiteX9" fmla="*/ 5359 w 7050737"/>
              <a:gd name="connsiteY9" fmla="*/ 1030841 h 1042434"/>
              <a:gd name="connsiteX10" fmla="*/ 756 w 7050737"/>
              <a:gd name="connsiteY10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549914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233"/>
              <a:gd name="connsiteY0" fmla="*/ 249252 h 728478"/>
              <a:gd name="connsiteX1" fmla="*/ 765363 w 7050233"/>
              <a:gd name="connsiteY1" fmla="*/ 17511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13617 w 7050233"/>
              <a:gd name="connsiteY2" fmla="*/ 216001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465900 h 945126"/>
              <a:gd name="connsiteX1" fmla="*/ 774888 w 7050233"/>
              <a:gd name="connsiteY1" fmla="*/ 370633 h 945126"/>
              <a:gd name="connsiteX2" fmla="*/ 2213617 w 7050233"/>
              <a:gd name="connsiteY2" fmla="*/ 432649 h 945126"/>
              <a:gd name="connsiteX3" fmla="*/ 3671395 w 7050233"/>
              <a:gd name="connsiteY3" fmla="*/ 43 h 945126"/>
              <a:gd name="connsiteX4" fmla="*/ 5280213 w 7050233"/>
              <a:gd name="connsiteY4" fmla="*/ 460864 h 945126"/>
              <a:gd name="connsiteX5" fmla="*/ 6596478 w 7050233"/>
              <a:gd name="connsiteY5" fmla="*/ 452606 h 945126"/>
              <a:gd name="connsiteX6" fmla="*/ 7030999 w 7050233"/>
              <a:gd name="connsiteY6" fmla="*/ 216726 h 945126"/>
              <a:gd name="connsiteX7" fmla="*/ 7050230 w 7050233"/>
              <a:gd name="connsiteY7" fmla="*/ 941698 h 945126"/>
              <a:gd name="connsiteX8" fmla="*/ 5359 w 7050233"/>
              <a:gd name="connsiteY8" fmla="*/ 933533 h 945126"/>
              <a:gd name="connsiteX9" fmla="*/ 756 w 7050233"/>
              <a:gd name="connsiteY9" fmla="*/ 467281 h 945126"/>
              <a:gd name="connsiteX0" fmla="*/ 3817 w 7050233"/>
              <a:gd name="connsiteY0" fmla="*/ 525564 h 1004790"/>
              <a:gd name="connsiteX1" fmla="*/ 774888 w 7050233"/>
              <a:gd name="connsiteY1" fmla="*/ 430297 h 1004790"/>
              <a:gd name="connsiteX2" fmla="*/ 2213617 w 7050233"/>
              <a:gd name="connsiteY2" fmla="*/ 492313 h 1004790"/>
              <a:gd name="connsiteX3" fmla="*/ 3671395 w 7050233"/>
              <a:gd name="connsiteY3" fmla="*/ 59707 h 1004790"/>
              <a:gd name="connsiteX4" fmla="*/ 5280213 w 7050233"/>
              <a:gd name="connsiteY4" fmla="*/ 52236 h 1004790"/>
              <a:gd name="connsiteX5" fmla="*/ 6596478 w 7050233"/>
              <a:gd name="connsiteY5" fmla="*/ 512270 h 1004790"/>
              <a:gd name="connsiteX6" fmla="*/ 7030999 w 7050233"/>
              <a:gd name="connsiteY6" fmla="*/ 276390 h 1004790"/>
              <a:gd name="connsiteX7" fmla="*/ 7050230 w 7050233"/>
              <a:gd name="connsiteY7" fmla="*/ 1001362 h 1004790"/>
              <a:gd name="connsiteX8" fmla="*/ 5359 w 7050233"/>
              <a:gd name="connsiteY8" fmla="*/ 993197 h 1004790"/>
              <a:gd name="connsiteX9" fmla="*/ 756 w 7050233"/>
              <a:gd name="connsiteY9" fmla="*/ 526945 h 1004790"/>
              <a:gd name="connsiteX0" fmla="*/ 3817 w 7050233"/>
              <a:gd name="connsiteY0" fmla="*/ 498727 h 977953"/>
              <a:gd name="connsiteX1" fmla="*/ 774888 w 7050233"/>
              <a:gd name="connsiteY1" fmla="*/ 403460 h 977953"/>
              <a:gd name="connsiteX2" fmla="*/ 2213617 w 7050233"/>
              <a:gd name="connsiteY2" fmla="*/ 465476 h 977953"/>
              <a:gd name="connsiteX3" fmla="*/ 3671395 w 7050233"/>
              <a:gd name="connsiteY3" fmla="*/ 32870 h 977953"/>
              <a:gd name="connsiteX4" fmla="*/ 5280213 w 7050233"/>
              <a:gd name="connsiteY4" fmla="*/ 25399 h 977953"/>
              <a:gd name="connsiteX5" fmla="*/ 6596478 w 7050233"/>
              <a:gd name="connsiteY5" fmla="*/ 485433 h 977953"/>
              <a:gd name="connsiteX6" fmla="*/ 7030999 w 7050233"/>
              <a:gd name="connsiteY6" fmla="*/ 249553 h 977953"/>
              <a:gd name="connsiteX7" fmla="*/ 7050230 w 7050233"/>
              <a:gd name="connsiteY7" fmla="*/ 974525 h 977953"/>
              <a:gd name="connsiteX8" fmla="*/ 5359 w 7050233"/>
              <a:gd name="connsiteY8" fmla="*/ 966360 h 977953"/>
              <a:gd name="connsiteX9" fmla="*/ 756 w 7050233"/>
              <a:gd name="connsiteY9" fmla="*/ 500108 h 977953"/>
              <a:gd name="connsiteX0" fmla="*/ 3817 w 7050233"/>
              <a:gd name="connsiteY0" fmla="*/ 480627 h 959853"/>
              <a:gd name="connsiteX1" fmla="*/ 774888 w 7050233"/>
              <a:gd name="connsiteY1" fmla="*/ 385360 h 959853"/>
              <a:gd name="connsiteX2" fmla="*/ 2213617 w 7050233"/>
              <a:gd name="connsiteY2" fmla="*/ 447376 h 959853"/>
              <a:gd name="connsiteX3" fmla="*/ 3663775 w 7050233"/>
              <a:gd name="connsiteY3" fmla="*/ 203157 h 959853"/>
              <a:gd name="connsiteX4" fmla="*/ 5280213 w 7050233"/>
              <a:gd name="connsiteY4" fmla="*/ 7299 h 959853"/>
              <a:gd name="connsiteX5" fmla="*/ 6596478 w 7050233"/>
              <a:gd name="connsiteY5" fmla="*/ 467333 h 959853"/>
              <a:gd name="connsiteX6" fmla="*/ 7030999 w 7050233"/>
              <a:gd name="connsiteY6" fmla="*/ 231453 h 959853"/>
              <a:gd name="connsiteX7" fmla="*/ 7050230 w 7050233"/>
              <a:gd name="connsiteY7" fmla="*/ 956425 h 959853"/>
              <a:gd name="connsiteX8" fmla="*/ 5359 w 7050233"/>
              <a:gd name="connsiteY8" fmla="*/ 948260 h 959853"/>
              <a:gd name="connsiteX9" fmla="*/ 756 w 7050233"/>
              <a:gd name="connsiteY9" fmla="*/ 482008 h 959853"/>
              <a:gd name="connsiteX0" fmla="*/ 3817 w 7050233"/>
              <a:gd name="connsiteY0" fmla="*/ 473346 h 952572"/>
              <a:gd name="connsiteX1" fmla="*/ 774888 w 7050233"/>
              <a:gd name="connsiteY1" fmla="*/ 378079 h 952572"/>
              <a:gd name="connsiteX2" fmla="*/ 2213617 w 7050233"/>
              <a:gd name="connsiteY2" fmla="*/ 440095 h 952572"/>
              <a:gd name="connsiteX3" fmla="*/ 3663775 w 7050233"/>
              <a:gd name="connsiteY3" fmla="*/ 195876 h 952572"/>
              <a:gd name="connsiteX4" fmla="*/ 5280213 w 7050233"/>
              <a:gd name="connsiteY4" fmla="*/ 18 h 952572"/>
              <a:gd name="connsiteX5" fmla="*/ 5416105 w 7050233"/>
              <a:gd name="connsiteY5" fmla="*/ 206089 h 952572"/>
              <a:gd name="connsiteX6" fmla="*/ 6596478 w 7050233"/>
              <a:gd name="connsiteY6" fmla="*/ 460052 h 952572"/>
              <a:gd name="connsiteX7" fmla="*/ 7030999 w 7050233"/>
              <a:gd name="connsiteY7" fmla="*/ 224172 h 952572"/>
              <a:gd name="connsiteX8" fmla="*/ 7050230 w 7050233"/>
              <a:gd name="connsiteY8" fmla="*/ 949144 h 952572"/>
              <a:gd name="connsiteX9" fmla="*/ 5359 w 7050233"/>
              <a:gd name="connsiteY9" fmla="*/ 940979 h 952572"/>
              <a:gd name="connsiteX10" fmla="*/ 756 w 7050233"/>
              <a:gd name="connsiteY10" fmla="*/ 474727 h 952572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1610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4658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299090 h 778316"/>
              <a:gd name="connsiteX1" fmla="*/ 774888 w 7050233"/>
              <a:gd name="connsiteY1" fmla="*/ 203823 h 778316"/>
              <a:gd name="connsiteX2" fmla="*/ 2213617 w 7050233"/>
              <a:gd name="connsiteY2" fmla="*/ 265839 h 778316"/>
              <a:gd name="connsiteX3" fmla="*/ 3663775 w 7050233"/>
              <a:gd name="connsiteY3" fmla="*/ 21620 h 778316"/>
              <a:gd name="connsiteX4" fmla="*/ 5446585 w 7050233"/>
              <a:gd name="connsiteY4" fmla="*/ 31833 h 778316"/>
              <a:gd name="connsiteX5" fmla="*/ 6596478 w 7050233"/>
              <a:gd name="connsiteY5" fmla="*/ 285796 h 778316"/>
              <a:gd name="connsiteX6" fmla="*/ 7030999 w 7050233"/>
              <a:gd name="connsiteY6" fmla="*/ 49916 h 778316"/>
              <a:gd name="connsiteX7" fmla="*/ 7050230 w 7050233"/>
              <a:gd name="connsiteY7" fmla="*/ 774888 h 778316"/>
              <a:gd name="connsiteX8" fmla="*/ 5359 w 7050233"/>
              <a:gd name="connsiteY8" fmla="*/ 766723 h 778316"/>
              <a:gd name="connsiteX9" fmla="*/ 756 w 7050233"/>
              <a:gd name="connsiteY9" fmla="*/ 300471 h 778316"/>
              <a:gd name="connsiteX0" fmla="*/ 3817 w 7050233"/>
              <a:gd name="connsiteY0" fmla="*/ 298164 h 777390"/>
              <a:gd name="connsiteX1" fmla="*/ 774888 w 7050233"/>
              <a:gd name="connsiteY1" fmla="*/ 202897 h 777390"/>
              <a:gd name="connsiteX2" fmla="*/ 2213617 w 7050233"/>
              <a:gd name="connsiteY2" fmla="*/ 264913 h 777390"/>
              <a:gd name="connsiteX3" fmla="*/ 3663775 w 7050233"/>
              <a:gd name="connsiteY3" fmla="*/ 20694 h 777390"/>
              <a:gd name="connsiteX4" fmla="*/ 5446585 w 7050233"/>
              <a:gd name="connsiteY4" fmla="*/ 30907 h 777390"/>
              <a:gd name="connsiteX5" fmla="*/ 6596478 w 7050233"/>
              <a:gd name="connsiteY5" fmla="*/ 284870 h 777390"/>
              <a:gd name="connsiteX6" fmla="*/ 7030999 w 7050233"/>
              <a:gd name="connsiteY6" fmla="*/ 48990 h 777390"/>
              <a:gd name="connsiteX7" fmla="*/ 7050230 w 7050233"/>
              <a:gd name="connsiteY7" fmla="*/ 773962 h 777390"/>
              <a:gd name="connsiteX8" fmla="*/ 5359 w 7050233"/>
              <a:gd name="connsiteY8" fmla="*/ 765797 h 777390"/>
              <a:gd name="connsiteX9" fmla="*/ 756 w 7050233"/>
              <a:gd name="connsiteY9" fmla="*/ 299545 h 777390"/>
              <a:gd name="connsiteX0" fmla="*/ 3817 w 7050233"/>
              <a:gd name="connsiteY0" fmla="*/ 290895 h 770121"/>
              <a:gd name="connsiteX1" fmla="*/ 774888 w 7050233"/>
              <a:gd name="connsiteY1" fmla="*/ 195628 h 770121"/>
              <a:gd name="connsiteX2" fmla="*/ 2213617 w 7050233"/>
              <a:gd name="connsiteY2" fmla="*/ 257644 h 770121"/>
              <a:gd name="connsiteX3" fmla="*/ 3663775 w 7050233"/>
              <a:gd name="connsiteY3" fmla="*/ 13425 h 770121"/>
              <a:gd name="connsiteX4" fmla="*/ 5446585 w 7050233"/>
              <a:gd name="connsiteY4" fmla="*/ 23638 h 770121"/>
              <a:gd name="connsiteX5" fmla="*/ 6596478 w 7050233"/>
              <a:gd name="connsiteY5" fmla="*/ 277601 h 770121"/>
              <a:gd name="connsiteX6" fmla="*/ 7030999 w 7050233"/>
              <a:gd name="connsiteY6" fmla="*/ 41721 h 770121"/>
              <a:gd name="connsiteX7" fmla="*/ 7050230 w 7050233"/>
              <a:gd name="connsiteY7" fmla="*/ 766693 h 770121"/>
              <a:gd name="connsiteX8" fmla="*/ 5359 w 7050233"/>
              <a:gd name="connsiteY8" fmla="*/ 758528 h 770121"/>
              <a:gd name="connsiteX9" fmla="*/ 756 w 7050233"/>
              <a:gd name="connsiteY9" fmla="*/ 292276 h 770121"/>
              <a:gd name="connsiteX0" fmla="*/ 3817 w 7050233"/>
              <a:gd name="connsiteY0" fmla="*/ 290895 h 772261"/>
              <a:gd name="connsiteX1" fmla="*/ 774888 w 7050233"/>
              <a:gd name="connsiteY1" fmla="*/ 195628 h 772261"/>
              <a:gd name="connsiteX2" fmla="*/ 2213617 w 7050233"/>
              <a:gd name="connsiteY2" fmla="*/ 257644 h 772261"/>
              <a:gd name="connsiteX3" fmla="*/ 3663775 w 7050233"/>
              <a:gd name="connsiteY3" fmla="*/ 13425 h 772261"/>
              <a:gd name="connsiteX4" fmla="*/ 5446585 w 7050233"/>
              <a:gd name="connsiteY4" fmla="*/ 23638 h 772261"/>
              <a:gd name="connsiteX5" fmla="*/ 6596478 w 7050233"/>
              <a:gd name="connsiteY5" fmla="*/ 277601 h 772261"/>
              <a:gd name="connsiteX6" fmla="*/ 7030999 w 7050233"/>
              <a:gd name="connsiteY6" fmla="*/ 41721 h 772261"/>
              <a:gd name="connsiteX7" fmla="*/ 7050230 w 7050233"/>
              <a:gd name="connsiteY7" fmla="*/ 766693 h 772261"/>
              <a:gd name="connsiteX8" fmla="*/ 5359 w 7050233"/>
              <a:gd name="connsiteY8" fmla="*/ 769232 h 772261"/>
              <a:gd name="connsiteX9" fmla="*/ 756 w 7050233"/>
              <a:gd name="connsiteY9" fmla="*/ 292276 h 772261"/>
              <a:gd name="connsiteX0" fmla="*/ 3817 w 7036686"/>
              <a:gd name="connsiteY0" fmla="*/ 290895 h 898611"/>
              <a:gd name="connsiteX1" fmla="*/ 774888 w 7036686"/>
              <a:gd name="connsiteY1" fmla="*/ 195628 h 898611"/>
              <a:gd name="connsiteX2" fmla="*/ 2213617 w 7036686"/>
              <a:gd name="connsiteY2" fmla="*/ 257644 h 898611"/>
              <a:gd name="connsiteX3" fmla="*/ 3663775 w 7036686"/>
              <a:gd name="connsiteY3" fmla="*/ 13425 h 898611"/>
              <a:gd name="connsiteX4" fmla="*/ 5446585 w 7036686"/>
              <a:gd name="connsiteY4" fmla="*/ 23638 h 898611"/>
              <a:gd name="connsiteX5" fmla="*/ 6596478 w 7036686"/>
              <a:gd name="connsiteY5" fmla="*/ 277601 h 898611"/>
              <a:gd name="connsiteX6" fmla="*/ 7030999 w 7036686"/>
              <a:gd name="connsiteY6" fmla="*/ 41721 h 898611"/>
              <a:gd name="connsiteX7" fmla="*/ 7034990 w 7036686"/>
              <a:gd name="connsiteY7" fmla="*/ 897969 h 898611"/>
              <a:gd name="connsiteX8" fmla="*/ 5359 w 7036686"/>
              <a:gd name="connsiteY8" fmla="*/ 769232 h 898611"/>
              <a:gd name="connsiteX9" fmla="*/ 756 w 7036686"/>
              <a:gd name="connsiteY9" fmla="*/ 292276 h 898611"/>
              <a:gd name="connsiteX0" fmla="*/ 14161 w 7047030"/>
              <a:gd name="connsiteY0" fmla="*/ 290895 h 898710"/>
              <a:gd name="connsiteX1" fmla="*/ 785232 w 7047030"/>
              <a:gd name="connsiteY1" fmla="*/ 195628 h 898710"/>
              <a:gd name="connsiteX2" fmla="*/ 2223961 w 7047030"/>
              <a:gd name="connsiteY2" fmla="*/ 257644 h 898710"/>
              <a:gd name="connsiteX3" fmla="*/ 3674119 w 7047030"/>
              <a:gd name="connsiteY3" fmla="*/ 13425 h 898710"/>
              <a:gd name="connsiteX4" fmla="*/ 5456929 w 7047030"/>
              <a:gd name="connsiteY4" fmla="*/ 23638 h 898710"/>
              <a:gd name="connsiteX5" fmla="*/ 6606822 w 7047030"/>
              <a:gd name="connsiteY5" fmla="*/ 277601 h 898710"/>
              <a:gd name="connsiteX6" fmla="*/ 7041343 w 7047030"/>
              <a:gd name="connsiteY6" fmla="*/ 41721 h 898710"/>
              <a:gd name="connsiteX7" fmla="*/ 7045334 w 7047030"/>
              <a:gd name="connsiteY7" fmla="*/ 897969 h 898710"/>
              <a:gd name="connsiteX8" fmla="*/ 1415 w 7047030"/>
              <a:gd name="connsiteY8" fmla="*/ 789747 h 898710"/>
              <a:gd name="connsiteX9" fmla="*/ 11100 w 7047030"/>
              <a:gd name="connsiteY9" fmla="*/ 292276 h 898710"/>
              <a:gd name="connsiteX0" fmla="*/ 18105 w 7050974"/>
              <a:gd name="connsiteY0" fmla="*/ 290895 h 898710"/>
              <a:gd name="connsiteX1" fmla="*/ 789176 w 7050974"/>
              <a:gd name="connsiteY1" fmla="*/ 195628 h 898710"/>
              <a:gd name="connsiteX2" fmla="*/ 2227905 w 7050974"/>
              <a:gd name="connsiteY2" fmla="*/ 257644 h 898710"/>
              <a:gd name="connsiteX3" fmla="*/ 3678063 w 7050974"/>
              <a:gd name="connsiteY3" fmla="*/ 13425 h 898710"/>
              <a:gd name="connsiteX4" fmla="*/ 5460873 w 7050974"/>
              <a:gd name="connsiteY4" fmla="*/ 23638 h 898710"/>
              <a:gd name="connsiteX5" fmla="*/ 6610766 w 7050974"/>
              <a:gd name="connsiteY5" fmla="*/ 277601 h 898710"/>
              <a:gd name="connsiteX6" fmla="*/ 7045287 w 7050974"/>
              <a:gd name="connsiteY6" fmla="*/ 41721 h 898710"/>
              <a:gd name="connsiteX7" fmla="*/ 7049278 w 7050974"/>
              <a:gd name="connsiteY7" fmla="*/ 897969 h 898710"/>
              <a:gd name="connsiteX8" fmla="*/ 5359 w 7050974"/>
              <a:gd name="connsiteY8" fmla="*/ 789747 h 898710"/>
              <a:gd name="connsiteX9" fmla="*/ 756 w 7050974"/>
              <a:gd name="connsiteY9" fmla="*/ 292277 h 898710"/>
              <a:gd name="connsiteX0" fmla="*/ 12747 w 7045616"/>
              <a:gd name="connsiteY0" fmla="*/ 290895 h 898710"/>
              <a:gd name="connsiteX1" fmla="*/ 783818 w 7045616"/>
              <a:gd name="connsiteY1" fmla="*/ 195628 h 898710"/>
              <a:gd name="connsiteX2" fmla="*/ 2222547 w 7045616"/>
              <a:gd name="connsiteY2" fmla="*/ 257644 h 898710"/>
              <a:gd name="connsiteX3" fmla="*/ 3672705 w 7045616"/>
              <a:gd name="connsiteY3" fmla="*/ 13425 h 898710"/>
              <a:gd name="connsiteX4" fmla="*/ 5455515 w 7045616"/>
              <a:gd name="connsiteY4" fmla="*/ 23638 h 898710"/>
              <a:gd name="connsiteX5" fmla="*/ 6605408 w 7045616"/>
              <a:gd name="connsiteY5" fmla="*/ 277601 h 898710"/>
              <a:gd name="connsiteX6" fmla="*/ 7039929 w 7045616"/>
              <a:gd name="connsiteY6" fmla="*/ 41721 h 898710"/>
              <a:gd name="connsiteX7" fmla="*/ 7043920 w 7045616"/>
              <a:gd name="connsiteY7" fmla="*/ 897969 h 898710"/>
              <a:gd name="connsiteX8" fmla="*/ 1 w 7045616"/>
              <a:gd name="connsiteY8" fmla="*/ 789747 h 898710"/>
              <a:gd name="connsiteX0" fmla="*/ 0 w 7047156"/>
              <a:gd name="connsiteY0" fmla="*/ 290894 h 898710"/>
              <a:gd name="connsiteX1" fmla="*/ 785358 w 7047156"/>
              <a:gd name="connsiteY1" fmla="*/ 195628 h 898710"/>
              <a:gd name="connsiteX2" fmla="*/ 2224087 w 7047156"/>
              <a:gd name="connsiteY2" fmla="*/ 257644 h 898710"/>
              <a:gd name="connsiteX3" fmla="*/ 3674245 w 7047156"/>
              <a:gd name="connsiteY3" fmla="*/ 13425 h 898710"/>
              <a:gd name="connsiteX4" fmla="*/ 5457055 w 7047156"/>
              <a:gd name="connsiteY4" fmla="*/ 23638 h 898710"/>
              <a:gd name="connsiteX5" fmla="*/ 6606948 w 7047156"/>
              <a:gd name="connsiteY5" fmla="*/ 277601 h 898710"/>
              <a:gd name="connsiteX6" fmla="*/ 7041469 w 7047156"/>
              <a:gd name="connsiteY6" fmla="*/ 41721 h 898710"/>
              <a:gd name="connsiteX7" fmla="*/ 7045460 w 7047156"/>
              <a:gd name="connsiteY7" fmla="*/ 897969 h 898710"/>
              <a:gd name="connsiteX8" fmla="*/ 1541 w 7047156"/>
              <a:gd name="connsiteY8" fmla="*/ 789747 h 898710"/>
              <a:gd name="connsiteX0" fmla="*/ 0 w 7047156"/>
              <a:gd name="connsiteY0" fmla="*/ 4214159 h 4821975"/>
              <a:gd name="connsiteX1" fmla="*/ 785358 w 7047156"/>
              <a:gd name="connsiteY1" fmla="*/ 4118893 h 4821975"/>
              <a:gd name="connsiteX2" fmla="*/ 2224087 w 7047156"/>
              <a:gd name="connsiteY2" fmla="*/ 4180909 h 4821975"/>
              <a:gd name="connsiteX3" fmla="*/ 3674245 w 7047156"/>
              <a:gd name="connsiteY3" fmla="*/ 3936690 h 4821975"/>
              <a:gd name="connsiteX4" fmla="*/ 5457055 w 7047156"/>
              <a:gd name="connsiteY4" fmla="*/ 3946903 h 4821975"/>
              <a:gd name="connsiteX5" fmla="*/ 6462168 w 7047156"/>
              <a:gd name="connsiteY5" fmla="*/ 0 h 4821975"/>
              <a:gd name="connsiteX6" fmla="*/ 7041469 w 7047156"/>
              <a:gd name="connsiteY6" fmla="*/ 3964986 h 4821975"/>
              <a:gd name="connsiteX7" fmla="*/ 7045460 w 7047156"/>
              <a:gd name="connsiteY7" fmla="*/ 4821234 h 4821975"/>
              <a:gd name="connsiteX8" fmla="*/ 1541 w 7047156"/>
              <a:gd name="connsiteY8" fmla="*/ 4713012 h 4821975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940635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349888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349888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3595416 h 4203232"/>
              <a:gd name="connsiteX1" fmla="*/ 785358 w 7047156"/>
              <a:gd name="connsiteY1" fmla="*/ 3500150 h 4203232"/>
              <a:gd name="connsiteX2" fmla="*/ 2224087 w 7047156"/>
              <a:gd name="connsiteY2" fmla="*/ 3562166 h 4203232"/>
              <a:gd name="connsiteX3" fmla="*/ 3674245 w 7047156"/>
              <a:gd name="connsiteY3" fmla="*/ 2727200 h 4203232"/>
              <a:gd name="connsiteX4" fmla="*/ 5479915 w 7047156"/>
              <a:gd name="connsiteY4" fmla="*/ 2540496 h 4203232"/>
              <a:gd name="connsiteX5" fmla="*/ 6424068 w 7047156"/>
              <a:gd name="connsiteY5" fmla="*/ 4824 h 4203232"/>
              <a:gd name="connsiteX6" fmla="*/ 7041469 w 7047156"/>
              <a:gd name="connsiteY6" fmla="*/ 3346243 h 4203232"/>
              <a:gd name="connsiteX7" fmla="*/ 7045460 w 7047156"/>
              <a:gd name="connsiteY7" fmla="*/ 4202491 h 4203232"/>
              <a:gd name="connsiteX8" fmla="*/ 1541 w 7047156"/>
              <a:gd name="connsiteY8" fmla="*/ 4094269 h 4203232"/>
              <a:gd name="connsiteX0" fmla="*/ 0 w 7047156"/>
              <a:gd name="connsiteY0" fmla="*/ 3562657 h 4170473"/>
              <a:gd name="connsiteX1" fmla="*/ 785358 w 7047156"/>
              <a:gd name="connsiteY1" fmla="*/ 3467391 h 4170473"/>
              <a:gd name="connsiteX2" fmla="*/ 2224087 w 7047156"/>
              <a:gd name="connsiteY2" fmla="*/ 3529407 h 4170473"/>
              <a:gd name="connsiteX3" fmla="*/ 3674245 w 7047156"/>
              <a:gd name="connsiteY3" fmla="*/ 2694441 h 4170473"/>
              <a:gd name="connsiteX4" fmla="*/ 5479915 w 7047156"/>
              <a:gd name="connsiteY4" fmla="*/ 2507737 h 4170473"/>
              <a:gd name="connsiteX5" fmla="*/ 6317388 w 7047156"/>
              <a:gd name="connsiteY5" fmla="*/ 4884 h 4170473"/>
              <a:gd name="connsiteX6" fmla="*/ 7041469 w 7047156"/>
              <a:gd name="connsiteY6" fmla="*/ 3313484 h 4170473"/>
              <a:gd name="connsiteX7" fmla="*/ 7045460 w 7047156"/>
              <a:gd name="connsiteY7" fmla="*/ 4169732 h 4170473"/>
              <a:gd name="connsiteX8" fmla="*/ 1541 w 7047156"/>
              <a:gd name="connsiteY8" fmla="*/ 4061510 h 4170473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674245 w 7047156"/>
              <a:gd name="connsiteY3" fmla="*/ 2726929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072265 w 7047156"/>
              <a:gd name="connsiteY3" fmla="*/ 2891025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26545 w 7047156"/>
              <a:gd name="connsiteY3" fmla="*/ 3613050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95413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88555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79411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  <a:gd name="connsiteX0" fmla="*/ 0 w 7101574"/>
              <a:gd name="connsiteY0" fmla="*/ 3558290 h 4166106"/>
              <a:gd name="connsiteX1" fmla="*/ 1553527 w 7101574"/>
              <a:gd name="connsiteY1" fmla="*/ 3623498 h 4166106"/>
              <a:gd name="connsiteX2" fmla="*/ 3026545 w 7101574"/>
              <a:gd name="connsiteY2" fmla="*/ 3576195 h 4166106"/>
              <a:gd name="connsiteX3" fmla="*/ 4794115 w 7101574"/>
              <a:gd name="connsiteY3" fmla="*/ 1420334 h 4166106"/>
              <a:gd name="connsiteX4" fmla="*/ 6317388 w 7101574"/>
              <a:gd name="connsiteY4" fmla="*/ 517 h 4166106"/>
              <a:gd name="connsiteX5" fmla="*/ 7041469 w 7101574"/>
              <a:gd name="connsiteY5" fmla="*/ 3309117 h 4166106"/>
              <a:gd name="connsiteX6" fmla="*/ 7045460 w 7101574"/>
              <a:gd name="connsiteY6" fmla="*/ 4165365 h 4166106"/>
              <a:gd name="connsiteX7" fmla="*/ 1541 w 7101574"/>
              <a:gd name="connsiteY7" fmla="*/ 4057143 h 4166106"/>
              <a:gd name="connsiteX0" fmla="*/ 0 w 7047156"/>
              <a:gd name="connsiteY0" fmla="*/ 3594749 h 4202565"/>
              <a:gd name="connsiteX1" fmla="*/ 1553527 w 7047156"/>
              <a:gd name="connsiteY1" fmla="*/ 3659957 h 4202565"/>
              <a:gd name="connsiteX2" fmla="*/ 3026545 w 7047156"/>
              <a:gd name="connsiteY2" fmla="*/ 3612654 h 4202565"/>
              <a:gd name="connsiteX3" fmla="*/ 4794115 w 7047156"/>
              <a:gd name="connsiteY3" fmla="*/ 1456793 h 4202565"/>
              <a:gd name="connsiteX4" fmla="*/ 5814582 w 7047156"/>
              <a:gd name="connsiteY4" fmla="*/ 513 h 4202565"/>
              <a:gd name="connsiteX5" fmla="*/ 7041469 w 7047156"/>
              <a:gd name="connsiteY5" fmla="*/ 3345576 h 4202565"/>
              <a:gd name="connsiteX6" fmla="*/ 7045460 w 7047156"/>
              <a:gd name="connsiteY6" fmla="*/ 4201824 h 4202565"/>
              <a:gd name="connsiteX7" fmla="*/ 1541 w 7047156"/>
              <a:gd name="connsiteY7" fmla="*/ 4093602 h 4202565"/>
              <a:gd name="connsiteX0" fmla="*/ 0 w 7047156"/>
              <a:gd name="connsiteY0" fmla="*/ 3594495 h 4202311"/>
              <a:gd name="connsiteX1" fmla="*/ 1553527 w 7047156"/>
              <a:gd name="connsiteY1" fmla="*/ 3659703 h 4202311"/>
              <a:gd name="connsiteX2" fmla="*/ 3026545 w 7047156"/>
              <a:gd name="connsiteY2" fmla="*/ 3612400 h 4202311"/>
              <a:gd name="connsiteX3" fmla="*/ 4794115 w 7047156"/>
              <a:gd name="connsiteY3" fmla="*/ 1456539 h 4202311"/>
              <a:gd name="connsiteX4" fmla="*/ 5814582 w 7047156"/>
              <a:gd name="connsiteY4" fmla="*/ 259 h 4202311"/>
              <a:gd name="connsiteX5" fmla="*/ 7041469 w 7047156"/>
              <a:gd name="connsiteY5" fmla="*/ 3345322 h 4202311"/>
              <a:gd name="connsiteX6" fmla="*/ 7045460 w 7047156"/>
              <a:gd name="connsiteY6" fmla="*/ 4201570 h 4202311"/>
              <a:gd name="connsiteX7" fmla="*/ 1541 w 7047156"/>
              <a:gd name="connsiteY7" fmla="*/ 4093348 h 4202311"/>
              <a:gd name="connsiteX0" fmla="*/ 0 w 7047156"/>
              <a:gd name="connsiteY0" fmla="*/ 3558036 h 4165852"/>
              <a:gd name="connsiteX1" fmla="*/ 1553527 w 7047156"/>
              <a:gd name="connsiteY1" fmla="*/ 3623244 h 4165852"/>
              <a:gd name="connsiteX2" fmla="*/ 3026545 w 7047156"/>
              <a:gd name="connsiteY2" fmla="*/ 3575941 h 4165852"/>
              <a:gd name="connsiteX3" fmla="*/ 4794115 w 7047156"/>
              <a:gd name="connsiteY3" fmla="*/ 1420080 h 4165852"/>
              <a:gd name="connsiteX4" fmla="*/ 6258727 w 7047156"/>
              <a:gd name="connsiteY4" fmla="*/ 267 h 4165852"/>
              <a:gd name="connsiteX5" fmla="*/ 7041469 w 7047156"/>
              <a:gd name="connsiteY5" fmla="*/ 3308863 h 4165852"/>
              <a:gd name="connsiteX6" fmla="*/ 7045460 w 7047156"/>
              <a:gd name="connsiteY6" fmla="*/ 4165111 h 4165852"/>
              <a:gd name="connsiteX7" fmla="*/ 1541 w 7047156"/>
              <a:gd name="connsiteY7" fmla="*/ 4056889 h 4165852"/>
              <a:gd name="connsiteX0" fmla="*/ 0 w 7047156"/>
              <a:gd name="connsiteY0" fmla="*/ 3694912 h 4302728"/>
              <a:gd name="connsiteX1" fmla="*/ 1553527 w 7047156"/>
              <a:gd name="connsiteY1" fmla="*/ 3760120 h 4302728"/>
              <a:gd name="connsiteX2" fmla="*/ 3026545 w 7047156"/>
              <a:gd name="connsiteY2" fmla="*/ 3712817 h 4302728"/>
              <a:gd name="connsiteX3" fmla="*/ 4794115 w 7047156"/>
              <a:gd name="connsiteY3" fmla="*/ 1556956 h 4302728"/>
              <a:gd name="connsiteX4" fmla="*/ 5655243 w 7047156"/>
              <a:gd name="connsiteY4" fmla="*/ 719677 h 4302728"/>
              <a:gd name="connsiteX5" fmla="*/ 6258727 w 7047156"/>
              <a:gd name="connsiteY5" fmla="*/ 137143 h 4302728"/>
              <a:gd name="connsiteX6" fmla="*/ 7041469 w 7047156"/>
              <a:gd name="connsiteY6" fmla="*/ 3445739 h 4302728"/>
              <a:gd name="connsiteX7" fmla="*/ 7045460 w 7047156"/>
              <a:gd name="connsiteY7" fmla="*/ 4301987 h 4302728"/>
              <a:gd name="connsiteX8" fmla="*/ 1541 w 7047156"/>
              <a:gd name="connsiteY8" fmla="*/ 4193765 h 4302728"/>
              <a:gd name="connsiteX0" fmla="*/ 0 w 7047156"/>
              <a:gd name="connsiteY0" fmla="*/ 3834437 h 4442253"/>
              <a:gd name="connsiteX1" fmla="*/ 1553527 w 7047156"/>
              <a:gd name="connsiteY1" fmla="*/ 3899645 h 4442253"/>
              <a:gd name="connsiteX2" fmla="*/ 3026545 w 7047156"/>
              <a:gd name="connsiteY2" fmla="*/ 3852342 h 4442253"/>
              <a:gd name="connsiteX3" fmla="*/ 4794115 w 7047156"/>
              <a:gd name="connsiteY3" fmla="*/ 1696481 h 4442253"/>
              <a:gd name="connsiteX4" fmla="*/ 5630102 w 7047156"/>
              <a:gd name="connsiteY4" fmla="*/ 348681 h 4442253"/>
              <a:gd name="connsiteX5" fmla="*/ 6258727 w 7047156"/>
              <a:gd name="connsiteY5" fmla="*/ 276668 h 4442253"/>
              <a:gd name="connsiteX6" fmla="*/ 7041469 w 7047156"/>
              <a:gd name="connsiteY6" fmla="*/ 3585264 h 4442253"/>
              <a:gd name="connsiteX7" fmla="*/ 7045460 w 7047156"/>
              <a:gd name="connsiteY7" fmla="*/ 4441512 h 4442253"/>
              <a:gd name="connsiteX8" fmla="*/ 1541 w 7047156"/>
              <a:gd name="connsiteY8" fmla="*/ 4333290 h 4442253"/>
              <a:gd name="connsiteX0" fmla="*/ 0 w 7047156"/>
              <a:gd name="connsiteY0" fmla="*/ 3799021 h 4406837"/>
              <a:gd name="connsiteX1" fmla="*/ 1553527 w 7047156"/>
              <a:gd name="connsiteY1" fmla="*/ 3864229 h 4406837"/>
              <a:gd name="connsiteX2" fmla="*/ 3026545 w 7047156"/>
              <a:gd name="connsiteY2" fmla="*/ 3816926 h 4406837"/>
              <a:gd name="connsiteX3" fmla="*/ 4794115 w 7047156"/>
              <a:gd name="connsiteY3" fmla="*/ 1661065 h 4406837"/>
              <a:gd name="connsiteX4" fmla="*/ 5630102 w 7047156"/>
              <a:gd name="connsiteY4" fmla="*/ 313265 h 4406837"/>
              <a:gd name="connsiteX5" fmla="*/ 6258727 w 7047156"/>
              <a:gd name="connsiteY5" fmla="*/ 241252 h 4406837"/>
              <a:gd name="connsiteX6" fmla="*/ 7041469 w 7047156"/>
              <a:gd name="connsiteY6" fmla="*/ 3549848 h 4406837"/>
              <a:gd name="connsiteX7" fmla="*/ 7045460 w 7047156"/>
              <a:gd name="connsiteY7" fmla="*/ 4406096 h 4406837"/>
              <a:gd name="connsiteX8" fmla="*/ 1541 w 7047156"/>
              <a:gd name="connsiteY8" fmla="*/ 4297874 h 4406837"/>
              <a:gd name="connsiteX0" fmla="*/ 0 w 7047156"/>
              <a:gd name="connsiteY0" fmla="*/ 3572159 h 4179975"/>
              <a:gd name="connsiteX1" fmla="*/ 1553527 w 7047156"/>
              <a:gd name="connsiteY1" fmla="*/ 3637367 h 4179975"/>
              <a:gd name="connsiteX2" fmla="*/ 3026545 w 7047156"/>
              <a:gd name="connsiteY2" fmla="*/ 3590064 h 4179975"/>
              <a:gd name="connsiteX3" fmla="*/ 4794115 w 7047156"/>
              <a:gd name="connsiteY3" fmla="*/ 1434203 h 4179975"/>
              <a:gd name="connsiteX4" fmla="*/ 5630102 w 7047156"/>
              <a:gd name="connsiteY4" fmla="*/ 86403 h 4179975"/>
              <a:gd name="connsiteX5" fmla="*/ 6258727 w 7047156"/>
              <a:gd name="connsiteY5" fmla="*/ 14390 h 4179975"/>
              <a:gd name="connsiteX6" fmla="*/ 7041469 w 7047156"/>
              <a:gd name="connsiteY6" fmla="*/ 3322986 h 4179975"/>
              <a:gd name="connsiteX7" fmla="*/ 7045460 w 7047156"/>
              <a:gd name="connsiteY7" fmla="*/ 4179234 h 4179975"/>
              <a:gd name="connsiteX8" fmla="*/ 1541 w 7047156"/>
              <a:gd name="connsiteY8" fmla="*/ 4071012 h 4179975"/>
              <a:gd name="connsiteX0" fmla="*/ 0 w 7047156"/>
              <a:gd name="connsiteY0" fmla="*/ 3838620 h 4446436"/>
              <a:gd name="connsiteX1" fmla="*/ 1553527 w 7047156"/>
              <a:gd name="connsiteY1" fmla="*/ 3903828 h 4446436"/>
              <a:gd name="connsiteX2" fmla="*/ 3026545 w 7047156"/>
              <a:gd name="connsiteY2" fmla="*/ 3856525 h 4446436"/>
              <a:gd name="connsiteX3" fmla="*/ 4794115 w 7047156"/>
              <a:gd name="connsiteY3" fmla="*/ 1700664 h 4446436"/>
              <a:gd name="connsiteX4" fmla="*/ 5645187 w 7047156"/>
              <a:gd name="connsiteY4" fmla="*/ 243466 h 4446436"/>
              <a:gd name="connsiteX5" fmla="*/ 6258727 w 7047156"/>
              <a:gd name="connsiteY5" fmla="*/ 280851 h 4446436"/>
              <a:gd name="connsiteX6" fmla="*/ 7041469 w 7047156"/>
              <a:gd name="connsiteY6" fmla="*/ 3589447 h 4446436"/>
              <a:gd name="connsiteX7" fmla="*/ 7045460 w 7047156"/>
              <a:gd name="connsiteY7" fmla="*/ 4445695 h 4446436"/>
              <a:gd name="connsiteX8" fmla="*/ 1541 w 7047156"/>
              <a:gd name="connsiteY8" fmla="*/ 4337473 h 4446436"/>
              <a:gd name="connsiteX0" fmla="*/ 0 w 7047156"/>
              <a:gd name="connsiteY0" fmla="*/ 3811322 h 4419138"/>
              <a:gd name="connsiteX1" fmla="*/ 1553527 w 7047156"/>
              <a:gd name="connsiteY1" fmla="*/ 3876530 h 4419138"/>
              <a:gd name="connsiteX2" fmla="*/ 3026545 w 7047156"/>
              <a:gd name="connsiteY2" fmla="*/ 3829227 h 4419138"/>
              <a:gd name="connsiteX3" fmla="*/ 4794115 w 7047156"/>
              <a:gd name="connsiteY3" fmla="*/ 1673366 h 4419138"/>
              <a:gd name="connsiteX4" fmla="*/ 5645187 w 7047156"/>
              <a:gd name="connsiteY4" fmla="*/ 216168 h 4419138"/>
              <a:gd name="connsiteX5" fmla="*/ 6258727 w 7047156"/>
              <a:gd name="connsiteY5" fmla="*/ 253553 h 4419138"/>
              <a:gd name="connsiteX6" fmla="*/ 7041469 w 7047156"/>
              <a:gd name="connsiteY6" fmla="*/ 3562149 h 4419138"/>
              <a:gd name="connsiteX7" fmla="*/ 7045460 w 7047156"/>
              <a:gd name="connsiteY7" fmla="*/ 4418397 h 4419138"/>
              <a:gd name="connsiteX8" fmla="*/ 1541 w 7047156"/>
              <a:gd name="connsiteY8" fmla="*/ 4310175 h 4419138"/>
              <a:gd name="connsiteX0" fmla="*/ 0 w 7047156"/>
              <a:gd name="connsiteY0" fmla="*/ 3595154 h 4202970"/>
              <a:gd name="connsiteX1" fmla="*/ 1553527 w 7047156"/>
              <a:gd name="connsiteY1" fmla="*/ 3660362 h 4202970"/>
              <a:gd name="connsiteX2" fmla="*/ 3026545 w 7047156"/>
              <a:gd name="connsiteY2" fmla="*/ 3613059 h 4202970"/>
              <a:gd name="connsiteX3" fmla="*/ 4794115 w 7047156"/>
              <a:gd name="connsiteY3" fmla="*/ 1457198 h 4202970"/>
              <a:gd name="connsiteX4" fmla="*/ 5645187 w 7047156"/>
              <a:gd name="connsiteY4" fmla="*/ 0 h 4202970"/>
              <a:gd name="connsiteX5" fmla="*/ 6258727 w 7047156"/>
              <a:gd name="connsiteY5" fmla="*/ 37385 h 4202970"/>
              <a:gd name="connsiteX6" fmla="*/ 7041469 w 7047156"/>
              <a:gd name="connsiteY6" fmla="*/ 3345981 h 4202970"/>
              <a:gd name="connsiteX7" fmla="*/ 7045460 w 7047156"/>
              <a:gd name="connsiteY7" fmla="*/ 4202229 h 4202970"/>
              <a:gd name="connsiteX8" fmla="*/ 1541 w 7047156"/>
              <a:gd name="connsiteY8" fmla="*/ 4094007 h 42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7156" h="4202970">
                <a:moveTo>
                  <a:pt x="0" y="3595154"/>
                </a:moveTo>
                <a:cubicBezTo>
                  <a:pt x="323651" y="3608739"/>
                  <a:pt x="1049103" y="3657378"/>
                  <a:pt x="1553527" y="3660362"/>
                </a:cubicBezTo>
                <a:cubicBezTo>
                  <a:pt x="2057951" y="3663346"/>
                  <a:pt x="2486447" y="3980253"/>
                  <a:pt x="3026545" y="3613059"/>
                </a:cubicBezTo>
                <a:cubicBezTo>
                  <a:pt x="3566643" y="3245865"/>
                  <a:pt x="4355999" y="1956055"/>
                  <a:pt x="4794115" y="1457198"/>
                </a:cubicBezTo>
                <a:cubicBezTo>
                  <a:pt x="5232231" y="958341"/>
                  <a:pt x="5401085" y="236636"/>
                  <a:pt x="5645187" y="0"/>
                </a:cubicBezTo>
                <a:cubicBezTo>
                  <a:pt x="6187621" y="18627"/>
                  <a:pt x="5870143" y="4832"/>
                  <a:pt x="6258727" y="37385"/>
                </a:cubicBezTo>
                <a:cubicBezTo>
                  <a:pt x="6647311" y="69938"/>
                  <a:pt x="6977969" y="3558252"/>
                  <a:pt x="7041469" y="3345981"/>
                </a:cubicBezTo>
                <a:cubicBezTo>
                  <a:pt x="7051266" y="3337272"/>
                  <a:pt x="7045426" y="4199961"/>
                  <a:pt x="7045460" y="4202229"/>
                </a:cubicBezTo>
                <a:cubicBezTo>
                  <a:pt x="7051175" y="4213478"/>
                  <a:pt x="-273" y="4093327"/>
                  <a:pt x="1541" y="4094007"/>
                </a:cubicBezTo>
              </a:path>
            </a:pathLst>
          </a:custGeom>
          <a:solidFill>
            <a:schemeClr val="accent3"/>
          </a:solidFill>
          <a:ln w="0">
            <a:noFill/>
          </a:ln>
          <a:effectLst>
            <a:glow rad="444500">
              <a:srgbClr val="FFFF66">
                <a:alpha val="89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/>
          <p:cNvSpPr/>
          <p:nvPr/>
        </p:nvSpPr>
        <p:spPr>
          <a:xfrm>
            <a:off x="1107364" y="1141364"/>
            <a:ext cx="7138424" cy="2094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97"/>
          <p:cNvGrpSpPr/>
          <p:nvPr/>
        </p:nvGrpSpPr>
        <p:grpSpPr>
          <a:xfrm>
            <a:off x="1112430" y="1101648"/>
            <a:ext cx="3051378" cy="4221226"/>
            <a:chOff x="5364125" y="1560553"/>
            <a:chExt cx="3051378" cy="4221226"/>
          </a:xfrm>
        </p:grpSpPr>
        <p:pic>
          <p:nvPicPr>
            <p:cNvPr id="99" name="Picture 3" descr="C:\Users\jnederlo\AppData\Local\Microsoft\Windows\INetCache\IE\EI78WAEH\Zoom-In-Icon-2871-large[1].png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64125" y="1560553"/>
              <a:ext cx="3051378" cy="422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1" t="28020" r="26252" b="14943"/>
            <a:stretch/>
          </p:blipFill>
          <p:spPr bwMode="auto">
            <a:xfrm>
              <a:off x="5523344" y="1658069"/>
              <a:ext cx="2249056" cy="215193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539290" y="1981200"/>
            <a:ext cx="1462200" cy="685800"/>
            <a:chOff x="1539290" y="1981200"/>
            <a:chExt cx="1462200" cy="685800"/>
          </a:xfrm>
        </p:grpSpPr>
        <p:grpSp>
          <p:nvGrpSpPr>
            <p:cNvPr id="9" name="Group 8"/>
            <p:cNvGrpSpPr/>
            <p:nvPr/>
          </p:nvGrpSpPr>
          <p:grpSpPr>
            <a:xfrm>
              <a:off x="1949980" y="2290911"/>
              <a:ext cx="688139" cy="299889"/>
              <a:chOff x="1949980" y="2290911"/>
              <a:chExt cx="688139" cy="299889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>
                <a:off x="1949980" y="2290911"/>
                <a:ext cx="0" cy="2998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2613673" y="2305050"/>
                <a:ext cx="24446" cy="2857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539290" y="1981200"/>
              <a:ext cx="410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chemeClr val="accent6"/>
                  </a:solidFill>
                </a:rPr>
                <a:t>?</a:t>
              </a:r>
              <a:endParaRPr lang="en-US" sz="3800" b="1" dirty="0">
                <a:solidFill>
                  <a:schemeClr val="accent6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590800" y="1989892"/>
              <a:ext cx="410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chemeClr val="accent6"/>
                  </a:solidFill>
                </a:rPr>
                <a:t>?</a:t>
              </a:r>
              <a:endParaRPr lang="en-US" sz="38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271649" y="2584013"/>
            <a:ext cx="1828800" cy="2242396"/>
            <a:chOff x="1271649" y="2584013"/>
            <a:chExt cx="1828800" cy="2242396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1974299" y="2584013"/>
              <a:ext cx="639374" cy="67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ular Callout 106"/>
            <p:cNvSpPr/>
            <p:nvPr/>
          </p:nvSpPr>
          <p:spPr>
            <a:xfrm>
              <a:off x="1271649" y="3486626"/>
              <a:ext cx="1828800" cy="1339783"/>
            </a:xfrm>
            <a:prstGeom prst="wedgeRectCallout">
              <a:avLst>
                <a:gd name="adj1" fmla="val 5208"/>
                <a:gd name="adj2" fmla="val -1118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Equivalent!</a:t>
              </a:r>
              <a:br>
                <a:rPr lang="en-US" dirty="0" smtClean="0"/>
              </a:br>
              <a:r>
                <a:rPr lang="en-US" dirty="0" smtClean="0"/>
                <a:t>N</a:t>
              </a:r>
              <a:r>
                <a:rPr lang="en-US" dirty="0"/>
                <a:t>, van </a:t>
              </a:r>
              <a:r>
                <a:rPr lang="en-US" dirty="0" err="1"/>
                <a:t>Leeuwen</a:t>
              </a:r>
              <a:r>
                <a:rPr lang="en-US" dirty="0"/>
                <a:t>,</a:t>
              </a:r>
            </a:p>
            <a:p>
              <a:r>
                <a:rPr lang="en-US" dirty="0"/>
                <a:t> van der Zwaan</a:t>
              </a:r>
            </a:p>
            <a:p>
              <a:r>
                <a:rPr lang="en-US" dirty="0"/>
                <a:t>(MFCS’12)</a:t>
              </a:r>
            </a:p>
          </p:txBody>
        </p:sp>
      </p:grp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Complexity of </a:t>
            </a:r>
            <a:r>
              <a:rPr lang="en-US" dirty="0" smtClean="0"/>
              <a:t>NPC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2202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,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</m:oMath>
                </a14:m>
                <a:r>
                  <a:rPr lang="en-US" b="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w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r>
                  <a:rPr lang="en-US" i="1" dirty="0"/>
                  <a:t>Density</a:t>
                </a:r>
                <a:r>
                  <a:rPr lang="en-US" dirty="0"/>
                  <a:t> d: </a:t>
                </a:r>
                <a:r>
                  <a:rPr lang="en-US" dirty="0" smtClean="0"/>
                  <a:t>max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is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:=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lg</m:t>
                        </m:r>
                      </m:fNam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func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b="0" dirty="0" smtClean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 (B50/60’s)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 and poly space (LN10)</a:t>
                </a: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OpenQ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1: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SETH-hard? 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) time (HS74) </a:t>
                </a: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OpenQ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.5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)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) space (SS81)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OpenQ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 and poly space?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Can reduce d&lt;1 to d=1 (take </a:t>
                </a:r>
                <a:r>
                  <a:rPr lang="en-US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ints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mod random 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Not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or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time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unless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ETH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fails</m:t>
                    </m:r>
                  </m:oMath>
                </a14:m>
                <a:endParaRPr lang="en-US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</a:endParaRPr>
              </a:p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220200" cy="5486400"/>
              </a:xfrm>
              <a:blipFill rotWithShape="1">
                <a:blip r:embed="rId3"/>
                <a:stretch>
                  <a:fillRect l="-1322" t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74177"/>
              </p:ext>
            </p:extLst>
          </p:nvPr>
        </p:nvGraphicFramePr>
        <p:xfrm>
          <a:off x="4038600" y="240809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408096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Worst Case Subset Sum*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82887" y="0"/>
            <a:ext cx="33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*allowing Monte Carlo algorithms</a:t>
            </a:r>
            <a:endParaRPr lang="en-US" dirty="0"/>
          </a:p>
        </p:txBody>
      </p:sp>
      <p:sp>
        <p:nvSpPr>
          <p:cNvPr id="2" name="Rectangular Callout 1"/>
          <p:cNvSpPr/>
          <p:nvPr/>
        </p:nvSpPr>
        <p:spPr>
          <a:xfrm>
            <a:off x="5978457" y="2667000"/>
            <a:ext cx="3124200" cy="609600"/>
          </a:xfrm>
          <a:prstGeom prst="wedgeRectCallout">
            <a:avLst>
              <a:gd name="adj1" fmla="val -69406"/>
              <a:gd name="adj2" fmla="val 784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Possible under NSETH?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0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94785" y="2348674"/>
            <a:ext cx="2182240" cy="5618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Horowitz-</a:t>
            </a:r>
            <a:r>
              <a:rPr lang="en-US" dirty="0" err="1" smtClean="0"/>
              <a:t>Sahni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85574" y="3777944"/>
                <a:ext cx="3781626" cy="7328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{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4" y="3777944"/>
                <a:ext cx="3781626" cy="73281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419600" y="3777943"/>
                <a:ext cx="4419600" cy="73281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{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):</m:t>
                      </m:r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i="1">
                          <a:latin typeface="Cambria Math"/>
                        </a:rPr>
                        <m:t>⊆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777943"/>
                <a:ext cx="4419600" cy="732817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565771" y="2329218"/>
            <a:ext cx="1828800" cy="5618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85227" y="2300959"/>
                <a:ext cx="4178965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/2+1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27" y="2300959"/>
                <a:ext cx="4178965" cy="561885"/>
              </a:xfrm>
              <a:prstGeom prst="rect">
                <a:avLst/>
              </a:prstGeom>
              <a:blipFill rotWithShape="1"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-228600" y="2895600"/>
            <a:ext cx="9759173" cy="1066801"/>
            <a:chOff x="-228600" y="3428999"/>
            <a:chExt cx="9759173" cy="1066801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585227" y="3428999"/>
              <a:ext cx="462775" cy="83820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11701" y="3428999"/>
              <a:ext cx="231899" cy="83820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7443" y="3505199"/>
              <a:ext cx="2547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Expand all subsets</a:t>
              </a:r>
            </a:p>
            <a:p>
              <a:r>
                <a:rPr lang="en-US" sz="2400" dirty="0"/>
                <a:t>a</a:t>
              </a:r>
              <a:r>
                <a:rPr lang="en-US" sz="2400" dirty="0" smtClean="0"/>
                <a:t>nd store sum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-228600" y="3541693"/>
                  <a:ext cx="1986773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ℒ</m:t>
                        </m:r>
                      </m:oMath>
                    </m:oMathPara>
                  </a14:m>
                  <a:endParaRPr lang="en-US" sz="5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8600" y="3541693"/>
                  <a:ext cx="1986773" cy="9541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43800" y="3541693"/>
                  <a:ext cx="1986773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6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ℛ</m:t>
                        </m:r>
                      </m:oMath>
                    </m:oMathPara>
                  </a14:m>
                  <a:endParaRPr lang="en-US" sz="5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3541693"/>
                  <a:ext cx="1986773" cy="954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2"/>
                <a:ext cx="8229600" cy="1142999"/>
              </a:xfrm>
            </p:spPr>
            <p:txBody>
              <a:bodyPr/>
              <a:lstStyle/>
              <a:p>
                <a:r>
                  <a:rPr lang="en-US" dirty="0" smtClean="0"/>
                  <a:t>Reduction to 2SUM: given two lists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ℒ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ℛ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t,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ℛ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2"/>
                <a:ext cx="8229600" cy="1142999"/>
              </a:xfrm>
              <a:blipFill rotWithShape="1">
                <a:blip r:embed="rId7"/>
                <a:stretch>
                  <a:fillRect l="-1630" t="-6417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57200" y="4495800"/>
                <a:ext cx="8534400" cy="1142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2SUM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ℒ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+|</m:t>
                        </m:r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  <m:r>
                          <a:rPr lang="en-US" b="0" i="1" smtClean="0">
                            <a:latin typeface="Cambria Math"/>
                          </a:rPr>
                          <m:t>|)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time, 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this case</a:t>
                </a:r>
              </a:p>
              <a:p>
                <a:r>
                  <a:rPr lang="en-US" dirty="0" smtClean="0"/>
                  <a:t>Ex.1: do faster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Ex.2: </a:t>
                </a:r>
                <a:r>
                  <a:rPr lang="en-US" dirty="0"/>
                  <a:t>do faster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(.5−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800"/>
                <a:ext cx="8534400" cy="1142999"/>
              </a:xfrm>
              <a:prstGeom prst="rect">
                <a:avLst/>
              </a:prstGeom>
              <a:blipFill rotWithShape="1">
                <a:blip r:embed="rId8"/>
                <a:stretch>
                  <a:fillRect l="-1571" t="-6417" b="-12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69070" y="2133601"/>
                <a:ext cx="19867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5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70" y="2133601"/>
                <a:ext cx="1986773" cy="9541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4227" y="2185053"/>
                <a:ext cx="19867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5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27" y="2185053"/>
                <a:ext cx="1986773" cy="9541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  <p:bldP spid="5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274638"/>
                <a:ext cx="86868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Alternative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</a:t>
                </a:r>
                <a:r>
                  <a:rPr lang="en-US" dirty="0" err="1" smtClean="0"/>
                  <a:t>algo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274638"/>
                <a:ext cx="8686800" cy="1143000"/>
              </a:xfrm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492" y="1066800"/>
                <a:ext cx="8839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a prime p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~2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Build DP table counting sets summing to t mod p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92" y="1066800"/>
                <a:ext cx="8839200" cy="5257800"/>
              </a:xfrm>
              <a:blipFill rotWithShape="1">
                <a:blip r:embed="rId3"/>
                <a:stretch>
                  <a:fillRect l="-1586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74067"/>
              </p:ext>
            </p:extLst>
          </p:nvPr>
        </p:nvGraphicFramePr>
        <p:xfrm>
          <a:off x="2819400" y="2235203"/>
          <a:ext cx="3439888" cy="2641597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533400"/>
                <a:gridCol w="381000"/>
                <a:gridCol w="375558"/>
                <a:gridCol w="429986"/>
                <a:gridCol w="429986"/>
                <a:gridCol w="429986"/>
                <a:gridCol w="429986"/>
                <a:gridCol w="429986"/>
              </a:tblGrid>
              <a:tr h="377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p-1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424382" y="2844803"/>
            <a:ext cx="2671618" cy="1524000"/>
            <a:chOff x="3424382" y="2844803"/>
            <a:chExt cx="2671618" cy="15240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5638800" y="3225803"/>
              <a:ext cx="4572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257800" y="3225803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257800" y="3225803"/>
              <a:ext cx="3810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257800" y="2844803"/>
              <a:ext cx="3810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800600" y="2844803"/>
              <a:ext cx="4572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3424382" y="2844803"/>
              <a:ext cx="2671618" cy="1085273"/>
              <a:chOff x="2205182" y="3429000"/>
              <a:chExt cx="2671618" cy="108527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4419600" y="44958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038600" y="4495800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3657600" y="4495800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3276600" y="4495800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2736274" y="3429000"/>
                <a:ext cx="540326" cy="10852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2205182" y="3455555"/>
                <a:ext cx="53109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2400" y="4777430"/>
                <a:ext cx="9206751" cy="2573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Iterate over candidate </a:t>
                </a:r>
                <a:r>
                  <a:rPr lang="en-US" sz="3200" dirty="0" err="1" smtClean="0"/>
                  <a:t>solns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mod p with linear </a:t>
                </a:r>
                <a:r>
                  <a:rPr lang="en-US" sz="3200" dirty="0" smtClean="0"/>
                  <a:t>delay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 </a:t>
                </a:r>
                <a:r>
                  <a:rPr lang="en-US" sz="3200" dirty="0"/>
                  <a:t>check if is </a:t>
                </a:r>
                <a:r>
                  <a:rPr lang="en-US" sz="3200" dirty="0" smtClean="0"/>
                  <a:t>candidate is a </a:t>
                </a:r>
                <a:r>
                  <a:rPr lang="en-US" sz="3200" dirty="0" err="1" smtClean="0"/>
                  <a:t>soln</a:t>
                </a:r>
                <a:endParaRPr lang="en-US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On </a:t>
                </a:r>
                <a:r>
                  <a:rPr lang="en-US" sz="3200" dirty="0"/>
                  <a:t>expectation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false </a:t>
                </a:r>
                <a:r>
                  <a:rPr lang="en-US" sz="3200" dirty="0" err="1" smtClean="0"/>
                  <a:t>solns</a:t>
                </a:r>
                <a:endParaRPr lang="en-US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Ex.3: do faster if there are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solns,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77430"/>
                <a:ext cx="9206751" cy="2573012"/>
              </a:xfrm>
              <a:prstGeom prst="rect">
                <a:avLst/>
              </a:prstGeom>
              <a:blipFill rotWithShape="1">
                <a:blip r:embed="rId4"/>
                <a:stretch>
                  <a:fillRect l="-145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429000" y="2844803"/>
            <a:ext cx="2671618" cy="1085273"/>
            <a:chOff x="2205182" y="3429000"/>
            <a:chExt cx="2671618" cy="1085273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4419600" y="44958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038600" y="44958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657600" y="44958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3276600" y="44958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2736274" y="3429000"/>
              <a:ext cx="540326" cy="10852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205182" y="3455555"/>
              <a:ext cx="5310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9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Case Subset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915400" cy="137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Random instance of density d:</a:t>
                </a:r>
              </a:p>
              <a:p>
                <a:pPr lvl="1"/>
                <a:r>
                  <a:rPr lang="en-US" dirty="0" smtClean="0"/>
                  <a:t>All </a:t>
                </a:r>
                <a:r>
                  <a:rPr lang="en-US" dirty="0" err="1" smtClean="0"/>
                  <a:t>ints</a:t>
                </a:r>
                <a:r>
                  <a:rPr lang="en-US" dirty="0" smtClean="0"/>
                  <a:t> are picked uniformly from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0,…,2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915400" cy="1371600"/>
              </a:xfrm>
              <a:blipFill rotWithShape="1">
                <a:blip r:embed="rId3"/>
                <a:stretch>
                  <a:fillRect l="-1504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3752224"/>
            <a:ext cx="861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04328" y="5410200"/>
                <a:ext cx="1762872" cy="65255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Breakthrough</a:t>
                </a:r>
                <a:r>
                  <a:rPr lang="en-US" b="1" dirty="0"/>
                  <a:t>: </a:t>
                </a:r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𝑶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𝟑𝟑𝟕</m:t>
                        </m:r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HJ10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28" y="5410200"/>
                <a:ext cx="1762872" cy="652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22414" y="26670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667000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&lt;.96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591776" y="2833359"/>
            <a:ext cx="1626447" cy="2863572"/>
            <a:chOff x="7591776" y="2833359"/>
            <a:chExt cx="1626447" cy="286357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480172" y="3295024"/>
              <a:ext cx="0" cy="1371600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94372" y="2833359"/>
                  <a:ext cx="14238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/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4372" y="2833359"/>
                  <a:ext cx="142385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7591776" y="4742824"/>
              <a:ext cx="155523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3"/>
                  </a:solidFill>
                </a:rPr>
                <a:t>p</a:t>
              </a:r>
              <a:r>
                <a:rPr lang="en-US" sz="2800" dirty="0" smtClean="0">
                  <a:solidFill>
                    <a:schemeClr val="accent3"/>
                  </a:solidFill>
                </a:rPr>
                <a:t>oly time</a:t>
              </a:r>
            </a:p>
            <a:p>
              <a:pPr algn="r"/>
              <a:r>
                <a:rPr lang="en-US" sz="2800" dirty="0" smtClean="0">
                  <a:solidFill>
                    <a:schemeClr val="accent3"/>
                  </a:solidFill>
                </a:rPr>
                <a:t>(FP06</a:t>
              </a:r>
              <a:r>
                <a:rPr lang="en-US" sz="2800" dirty="0">
                  <a:solidFill>
                    <a:schemeClr val="accent3"/>
                  </a:solidFill>
                </a:rPr>
                <a:t>)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3316821" y="3295027"/>
            <a:ext cx="2121" cy="2115173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295400" y="3295024"/>
            <a:ext cx="2143871" cy="2172505"/>
            <a:chOff x="1295400" y="3295024"/>
            <a:chExt cx="2143871" cy="217250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2284214" y="3295024"/>
              <a:ext cx="0" cy="1048376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295400" y="4267200"/>
              <a:ext cx="21438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Fast in practice</a:t>
              </a:r>
              <a:br>
                <a:rPr lang="en-US" sz="2400" dirty="0" smtClean="0">
                  <a:solidFill>
                    <a:schemeClr val="accent3"/>
                  </a:solidFill>
                </a:rPr>
              </a:br>
              <a:r>
                <a:rPr lang="en-US" sz="2400" dirty="0" smtClean="0">
                  <a:solidFill>
                    <a:schemeClr val="accent3"/>
                  </a:solidFill>
                </a:rPr>
                <a:t>reduce to </a:t>
              </a:r>
              <a:r>
                <a:rPr lang="en-US" sz="2400" dirty="0">
                  <a:solidFill>
                    <a:schemeClr val="accent3"/>
                  </a:solidFill>
                </a:rPr>
                <a:t>SVP (CJLOSS92)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" y="3195935"/>
            <a:ext cx="3242742" cy="461665"/>
            <a:chOff x="76200" y="3195935"/>
            <a:chExt cx="3242742" cy="461665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52400" y="3581400"/>
              <a:ext cx="31665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00" y="3195935"/>
              <a:ext cx="1591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Can reduce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18942" y="4057025"/>
            <a:ext cx="5444057" cy="2853838"/>
            <a:chOff x="3318942" y="4057025"/>
            <a:chExt cx="5444057" cy="2853838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5393271" y="1982696"/>
              <a:ext cx="1295400" cy="5444057"/>
            </a:xfrm>
            <a:prstGeom prst="rightBrace">
              <a:avLst>
                <a:gd name="adj1" fmla="val 53966"/>
                <a:gd name="adj2" fmla="val 50000"/>
              </a:avLst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884815" y="5316196"/>
                  <a:ext cx="2338204" cy="159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(2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0.5−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accent3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accent3"/>
                      </a:solidFill>
                    </a:rPr>
                    <a:t>(expect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400" dirty="0" err="1" smtClean="0">
                      <a:solidFill>
                        <a:schemeClr val="accent3"/>
                      </a:solidFill>
                    </a:rPr>
                    <a:t>solns</a:t>
                  </a:r>
                  <a:r>
                    <a:rPr lang="en-US" sz="2400" dirty="0" smtClean="0">
                      <a:solidFill>
                        <a:schemeClr val="accent3"/>
                      </a:solidFill>
                    </a:rPr>
                    <a:t>,</a:t>
                  </a:r>
                </a:p>
                <a:p>
                  <a:pPr algn="ctr"/>
                  <a:r>
                    <a:rPr lang="en-US" sz="2400" dirty="0">
                      <a:solidFill>
                        <a:schemeClr val="accent3"/>
                      </a:solidFill>
                    </a:rPr>
                    <a:t>u</a:t>
                  </a:r>
                  <a:r>
                    <a:rPr lang="en-US" sz="2400" dirty="0" smtClean="0">
                      <a:solidFill>
                        <a:schemeClr val="accent3"/>
                      </a:solidFill>
                    </a:rPr>
                    <a:t>se Ex. 3)</a:t>
                  </a:r>
                </a:p>
                <a:p>
                  <a:pPr algn="ctr"/>
                  <a:endParaRPr lang="en-US" sz="2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4815" y="5316196"/>
                  <a:ext cx="2338204" cy="15946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85" r="-3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16821" y="3195935"/>
            <a:ext cx="5163351" cy="461665"/>
            <a:chOff x="3439272" y="3195935"/>
            <a:chExt cx="5040900" cy="461665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439272" y="3581400"/>
              <a:ext cx="5040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19800" y="3195935"/>
              <a:ext cx="2432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Can reduce (IN96)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209800" y="6038272"/>
                <a:ext cx="24105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.291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BCJ11</a:t>
                </a:r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038272"/>
                <a:ext cx="241057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759" t="-10667" r="-25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6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9" grpId="0"/>
      <p:bldP spid="10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want to improve 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Fundamental problems (subset sum, knapsack)</a:t>
            </a:r>
          </a:p>
          <a:p>
            <a:r>
              <a:rPr lang="en-US" dirty="0" smtClean="0"/>
              <a:t>Subset Sum motivated by cryptography</a:t>
            </a:r>
          </a:p>
          <a:p>
            <a:r>
              <a:rPr lang="en-US" dirty="0" smtClean="0"/>
              <a:t>Knapsack motivated by operations research</a:t>
            </a:r>
          </a:p>
          <a:p>
            <a:r>
              <a:rPr lang="en-US" dirty="0" smtClean="0"/>
              <a:t>HS  (`meet in the middle’) works at several other places</a:t>
            </a:r>
          </a:p>
          <a:p>
            <a:r>
              <a:rPr lang="en-US" dirty="0" smtClean="0"/>
              <a:t>HJ </a:t>
            </a:r>
            <a:r>
              <a:rPr lang="en-US" dirty="0" smtClean="0"/>
              <a:t>give interesting new algorithmic insight, want to see what is gives for the </a:t>
            </a:r>
            <a:r>
              <a:rPr lang="en-US" dirty="0" smtClean="0"/>
              <a:t>worst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18"/>
  <p:tag name="POWERPOINTLATEX_ENTRY[0].SHAPEID" val="4"/>
  <p:tag name="POWERPOINTLATEX_ENTRY[0].STARTINDEX" val="1"/>
  <p:tag name="POWERPOINTLATEX_ENTRY[0].LENGTH" val="26"/>
  <p:tag name="POWERPOINTLATEX_TYPE" val="HasCompiledInlin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n\big{)}"/>
  <p:tag name="POWERPOINTLATEX_TYPE" val="Inline"/>
  <p:tag name="POWERPOINTLATEX_LINKID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n^2\big{)}"/>
  <p:tag name="POWERPOINTLATEX_TYPE" val="Inline"/>
  <p:tag name="POWERPOINTLATEX_LINKID" val="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1/2}}\big{)}"/>
  <p:tag name="POWERPOINTLATEX_ENTRY[0].FONTSIZE" val="14"/>
  <p:tag name="POWERPOINTLATEX_ENTRY[0].SHAPEID" val="1050"/>
  <p:tag name="POWERPOINTLATEX_ENTRY[0].STARTINDEX" val="1"/>
  <p:tag name="POWERPOINTLATEX_ENTRY[0].LENGTH" val="17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619"/>
  <p:tag name="POWERPOINTLATEX_CODE" val="O\big{(}2^{n^{1/3}}\big{)}"/>
  <p:tag name="POWERPOINTLATEX_TYPE" val="Inline"/>
  <p:tag name="POWERPOINTLATEX_LINKID" val="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o(n)}\big{)}"/>
  <p:tag name="POWERPOINTLATEX_ENTRY[0].FONTSIZE" val="14"/>
  <p:tag name="POWERPOINTLATEX_ENTRY[0].SHAPEID" val="1057"/>
  <p:tag name="POWERPOINTLATEX_ENTRY[0].STARTINDEX" val="1"/>
  <p:tag name="POWERPOINTLATEX_ENTRY[0].LENGTH" val="17"/>
  <p:tag name="POWERPOINTLATEX_TYPE" val="HasCompiledInlin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0121"/>
  <p:tag name="POWERPOINTLATEX_CODE" val="O\big{(}2^{n^{1/2}}\big{)}"/>
  <p:tag name="POWERPOINTLATEX_TYPE" val="Inline"/>
  <p:tag name="POWERPOINTLATEX_LINKID" val="1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886792"/>
  <p:tag name="POWERPOINTLATEX_CODE" val="n^{O(1)}"/>
  <p:tag name="POWERPOINTLATEX_TYPE" val="Inline"/>
  <p:tag name="POWERPOINTLATEX_LINKID" val="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1.001^n}\big{)}"/>
  <p:tag name="POWERPOINTLATEX_ENTRY[0].FONTSIZE" val="14"/>
  <p:tag name="POWERPOINTLATEX_ENTRY[0].SHAPEID" val="1058"/>
  <p:tag name="POWERPOINTLATEX_ENTRY[0].STARTINDEX" val="1"/>
  <p:tag name="POWERPOINTLATEX_ENTRY[0].LENGTH" val="20"/>
  <p:tag name="POWERPOINTLATEX_TYPE" val="HasCompiledInlin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/2}\big{)}"/>
  <p:tag name="POWERPOINTLATEX_ENTRY[0].FONTSIZE" val="14"/>
  <p:tag name="POWERPOINTLATEX_ENTRY[0].SHAPEID" val="1061"/>
  <p:tag name="POWERPOINTLATEX_ENTRY[0].STARTINDEX" val="1"/>
  <p:tag name="POWERPOINTLATEX_ENTRY[0].LENGTH" val="16"/>
  <p:tag name="POWERPOINTLATEX_TYPE" val="HasCompiledInlin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76712"/>
  <p:tag name="POWERPOINTLATEX_CODE" val="O\big{(}2^{o(n)}\big{)}"/>
  <p:tag name="POWERPOINTLATEX_TYPE" val="Inline"/>
  <p:tag name="POWERPOINTLATEX_LINKID" val="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CNF-Satisfiability}"/>
  <p:tag name="POWERPOINTLATEX_ENTRY[0].FONTSIZE" val="18"/>
  <p:tag name="POWERPOINTLATEX_ENTRY[0].SHAPEID" val="1034"/>
  <p:tag name="POWERPOINTLATEX_ENTRY[0].STARTINDEX" val="1"/>
  <p:tag name="POWERPOINTLATEX_ENTRY[0].LENGTH" val="42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1.001^n}\big{)}"/>
  <p:tag name="POWERPOINTLATEX_TYPE" val="Inline"/>
  <p:tag name="POWERPOINTLATEX_LINKID" val="1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1.999^{n}\big{)}"/>
  <p:tag name="POWERPOINTLATEX_ENTRY[0].FONTSIZE" val="14"/>
  <p:tag name="POWERPOINTLATEX_ENTRY[0].SHAPEID" val="1064"/>
  <p:tag name="POWERPOINTLATEX_ENTRY[0].STARTINDEX" val="1"/>
  <p:tag name="POWERPOINTLATEX_ENTRY[0].LENGTH" val="20"/>
  <p:tag name="POWERPOINTLATEX_TYPE" val="HasCompiledInlin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76712"/>
  <p:tag name="POWERPOINTLATEX_CODE" val="O\big{(}2^{n/2}\big{)}"/>
  <p:tag name="POWERPOINTLATEX_TYPE" val="Inline"/>
  <p:tag name="POWERPOINTLATEX_LINKID" val="1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}\big{)}"/>
  <p:tag name="POWERPOINTLATEX_ENTRY[0].FONTSIZE" val="14"/>
  <p:tag name="POWERPOINTLATEX_ENTRY[0].SHAPEID" val="1062"/>
  <p:tag name="POWERPOINTLATEX_ENTRY[0].STARTINDEX" val="1"/>
  <p:tag name="POWERPOINTLATEX_ENTRY[0].LENGTH" val="12"/>
  <p:tag name="POWERPOINTLATEX_TYPE" val="HasCompiledInlin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O(1)}}\big{)}"/>
  <p:tag name="POWERPOINTLATEX_ENTRY[0].FONTSIZE" val="14"/>
  <p:tag name="POWERPOINTLATEX_ENTRY[0].SHAPEID" val="1065"/>
  <p:tag name="POWERPOINTLATEX_ENTRY[0].STARTINDEX" val="1"/>
  <p:tag name="POWERPOINTLATEX_ENTRY[0].LENGTH" val="19"/>
  <p:tag name="POWERPOINTLATEX_TYPE" val="HasCompiledInlin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2^{n}\big{)}"/>
  <p:tag name="POWERPOINTLATEX_TYPE" val="Inline"/>
  <p:tag name="POWERPOINTLATEX_LINKID" val="1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1.999^{n}\big{)}"/>
  <p:tag name="POWERPOINTLATEX_TYPE" val="Inline"/>
  <p:tag name="POWERPOINTLATEX_LINKID" val="1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0121"/>
  <p:tag name="POWERPOINTLATEX_CODE" val="O\big{(}2^{n^{O(1)}}\big{)}"/>
  <p:tag name="POWERPOINTLATEX_TYPE" val="Inline"/>
  <p:tag name="POWERPOINTLATEX_LINKID" val="1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18"/>
  <p:tag name="POWERPOINTLATEX_ENTRY[0].SHAPEID" val="4"/>
  <p:tag name="POWERPOINTLATEX_ENTRY[0].STARTINDEX" val="1"/>
  <p:tag name="POWERPOINTLATEX_ENTRY[0].LENGTH" val="26"/>
  <p:tag name="POWERPOINTLATEX_TYPE" val="HasCompiledInlin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CNF-Satisfiability}"/>
  <p:tag name="POWERPOINTLATEX_ENTRY[0].FONTSIZE" val="18"/>
  <p:tag name="POWERPOINTLATEX_ENTRY[0].SHAPEID" val="1034"/>
  <p:tag name="POWERPOINTLATEX_ENTRY[0].STARTINDEX" val="1"/>
  <p:tag name="POWERPOINTLATEX_ENTRY[0].LENGTH" val="42"/>
  <p:tag name="POWERPOINTLATEX_TYPE" val="HasCompiled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teiner Tree}"/>
  <p:tag name="POWERPOINTLATEX_ENTRY[0].FONTSIZE" val="18"/>
  <p:tag name="POWERPOINTLATEX_ENTRY[0].SHAPEID" val="1030"/>
  <p:tag name="POWERPOINTLATEX_ENTRY[0].STARTINDEX" val="1"/>
  <p:tag name="POWERPOINTLATEX_ENTRY[0].LENGTH" val="25"/>
  <p:tag name="POWERPOINTLATEX_TYPE" val="HasCompiledInlin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teiner Tree}"/>
  <p:tag name="POWERPOINTLATEX_ENTRY[0].FONTSIZE" val="18"/>
  <p:tag name="POWERPOINTLATEX_ENTRY[0].SHAPEID" val="1030"/>
  <p:tag name="POWERPOINTLATEX_ENTRY[0].STARTINDEX" val="1"/>
  <p:tag name="POWERPOINTLATEX_ENTRY[0].LENGTH" val="25"/>
  <p:tag name="POWERPOINTLATEX_TYPE" val="HasCompiledInlin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Hamiltonicity}"/>
  <p:tag name="POWERPOINTLATEX_ENTRY[0].FONTSIZE" val="24"/>
  <p:tag name="POWERPOINTLATEX_ENTRY[0].SHAPEID" val="1029"/>
  <p:tag name="POWERPOINTLATEX_ENTRY[0].STARTINDEX" val="1"/>
  <p:tag name="POWERPOINTLATEX_ENTRY[0].LENGTH" val="27"/>
  <p:tag name="POWERPOINTLATEX_TYPE" val="HasCompiledInlin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Circuit Sat}"/>
  <p:tag name="POWERPOINTLATEX_ENTRY[0].FONTSIZE" val="18"/>
  <p:tag name="POWERPOINTLATEX_ENTRY[0].SHAPEID" val="2050"/>
  <p:tag name="POWERPOINTLATEX_ENTRY[0].STARTINDEX" val="1"/>
  <p:tag name="POWERPOINTLATEX_ENTRY[0].LENGTH" val="26"/>
  <p:tag name="POWERPOINTLATEX_TYPE" val="HasCompiledInlin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n\big{)}"/>
  <p:tag name="POWERPOINTLATEX_ENTRY[0].FONTSIZE" val="14"/>
  <p:tag name="POWERPOINTLATEX_ENTRY[0].SHAPEID" val="1036"/>
  <p:tag name="POWERPOINTLATEX_ENTRY[0].STARTINDEX" val="1"/>
  <p:tag name="POWERPOINTLATEX_ENTRY[0].LENGTH" val="10"/>
  <p:tag name="POWERPOINTLATEX_TYPE" val="HasCompiledInlin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n^2\big{)}"/>
  <p:tag name="POWERPOINTLATEX_ENTRY[0].FONTSIZE" val="14"/>
  <p:tag name="POWERPOINTLATEX_ENTRY[0].SHAPEID" val="1037"/>
  <p:tag name="POWERPOINTLATEX_ENTRY[0].STARTINDEX" val="1"/>
  <p:tag name="POWERPOINTLATEX_ENTRY[0].LENGTH" val="12"/>
  <p:tag name="POWERPOINTLATEX_TYPE" val="HasCompiledInlin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n^{O(1)}"/>
  <p:tag name="POWERPOINTLATEX_ENTRY[0].FONTSIZE" val="14"/>
  <p:tag name="POWERPOINTLATEX_ENTRY[0].SHAPEID" val="1051"/>
  <p:tag name="POWERPOINTLATEX_ENTRY[0].STARTINDEX" val="1"/>
  <p:tag name="POWERPOINTLATEX_ENTRY[0].LENGTH" val="10"/>
  <p:tag name="POWERPOINTLATEX_TYPE" val="HasCompiledInlin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1/3}}\big{)}"/>
  <p:tag name="POWERPOINTLATEX_ENTRY[0].FONTSIZE" val="14"/>
  <p:tag name="POWERPOINTLATEX_ENTRY[0].SHAPEID" val="1047"/>
  <p:tag name="POWERPOINTLATEX_ENTRY[0].STARTINDEX" val="1"/>
  <p:tag name="POWERPOINTLATEX_ENTRY[0].LENGTH" val="17"/>
  <p:tag name="POWERPOINTLATEX_TYPE" val="HasCompiledInlin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n\big{)}"/>
  <p:tag name="POWERPOINTLATEX_TYPE" val="Inline"/>
  <p:tag name="POWERPOINTLATEX_LINKID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n^2\big{)}"/>
  <p:tag name="POWERPOINTLATEX_TYPE" val="Inline"/>
  <p:tag name="POWERPOINTLATEX_LINKID" val="5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1/2}}\big{)}"/>
  <p:tag name="POWERPOINTLATEX_ENTRY[0].FONTSIZE" val="14"/>
  <p:tag name="POWERPOINTLATEX_ENTRY[0].SHAPEID" val="1050"/>
  <p:tag name="POWERPOINTLATEX_ENTRY[0].STARTINDEX" val="1"/>
  <p:tag name="POWERPOINTLATEX_ENTRY[0].LENGTH" val="17"/>
  <p:tag name="POWERPOINTLATEX_TYPE" val="HasCompiledInlin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Hamiltonicity}"/>
  <p:tag name="POWERPOINTLATEX_ENTRY[0].FONTSIZE" val="24"/>
  <p:tag name="POWERPOINTLATEX_ENTRY[0].SHAPEID" val="1029"/>
  <p:tag name="POWERPOINTLATEX_ENTRY[0].STARTINDEX" val="1"/>
  <p:tag name="POWERPOINTLATEX_ENTRY[0].LENGTH" val="27"/>
  <p:tag name="POWERPOINTLATEX_TYPE" val="HasCompiledInlin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619"/>
  <p:tag name="POWERPOINTLATEX_CODE" val="O\big{(}2^{n^{1/3}}\big{)}"/>
  <p:tag name="POWERPOINTLATEX_TYPE" val="Inline"/>
  <p:tag name="POWERPOINTLATEX_LINKID" val="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o(n)}\big{)}"/>
  <p:tag name="POWERPOINTLATEX_ENTRY[0].FONTSIZE" val="14"/>
  <p:tag name="POWERPOINTLATEX_ENTRY[0].SHAPEID" val="1057"/>
  <p:tag name="POWERPOINTLATEX_ENTRY[0].STARTINDEX" val="1"/>
  <p:tag name="POWERPOINTLATEX_ENTRY[0].LENGTH" val="17"/>
  <p:tag name="POWERPOINTLATEX_TYPE" val="HasCompiledInlin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0121"/>
  <p:tag name="POWERPOINTLATEX_CODE" val="O\big{(}2^{n^{1/2}}\big{)}"/>
  <p:tag name="POWERPOINTLATEX_TYPE" val="Inline"/>
  <p:tag name="POWERPOINTLATEX_LINKID" val="1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886792"/>
  <p:tag name="POWERPOINTLATEX_CODE" val="n^{O(1)}"/>
  <p:tag name="POWERPOINTLATEX_TYPE" val="Inline"/>
  <p:tag name="POWERPOINTLATEX_LINKID" val="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1.001^n}\big{)}"/>
  <p:tag name="POWERPOINTLATEX_ENTRY[0].FONTSIZE" val="14"/>
  <p:tag name="POWERPOINTLATEX_ENTRY[0].SHAPEID" val="1058"/>
  <p:tag name="POWERPOINTLATEX_ENTRY[0].STARTINDEX" val="1"/>
  <p:tag name="POWERPOINTLATEX_ENTRY[0].LENGTH" val="20"/>
  <p:tag name="POWERPOINTLATEX_TYPE" val="HasCompiledInlin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/2}\big{)}"/>
  <p:tag name="POWERPOINTLATEX_ENTRY[0].FONTSIZE" val="14"/>
  <p:tag name="POWERPOINTLATEX_ENTRY[0].SHAPEID" val="1061"/>
  <p:tag name="POWERPOINTLATEX_ENTRY[0].STARTINDEX" val="1"/>
  <p:tag name="POWERPOINTLATEX_ENTRY[0].LENGTH" val="16"/>
  <p:tag name="POWERPOINTLATEX_TYPE" val="HasCompiledInlin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76712"/>
  <p:tag name="POWERPOINTLATEX_CODE" val="O\big{(}2^{o(n)}\big{)}"/>
  <p:tag name="POWERPOINTLATEX_TYPE" val="Inline"/>
  <p:tag name="POWERPOINTLATEX_LINKID" val="1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1.001^n}\big{)}"/>
  <p:tag name="POWERPOINTLATEX_TYPE" val="Inline"/>
  <p:tag name="POWERPOINTLATEX_LINKID" val="1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1.999^{n}\big{)}"/>
  <p:tag name="POWERPOINTLATEX_ENTRY[0].FONTSIZE" val="14"/>
  <p:tag name="POWERPOINTLATEX_ENTRY[0].SHAPEID" val="1064"/>
  <p:tag name="POWERPOINTLATEX_ENTRY[0].STARTINDEX" val="1"/>
  <p:tag name="POWERPOINTLATEX_ENTRY[0].LENGTH" val="20"/>
  <p:tag name="POWERPOINTLATEX_TYPE" val="HasCompiledInlin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76712"/>
  <p:tag name="POWERPOINTLATEX_CODE" val="O\big{(}2^{n/2}\big{)}"/>
  <p:tag name="POWERPOINTLATEX_TYPE" val="Inline"/>
  <p:tag name="POWERPOINTLATEX_LINKID" val="1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Circuit Sat}"/>
  <p:tag name="POWERPOINTLATEX_ENTRY[0].FONTSIZE" val="18"/>
  <p:tag name="POWERPOINTLATEX_ENTRY[0].SHAPEID" val="2050"/>
  <p:tag name="POWERPOINTLATEX_ENTRY[0].STARTINDEX" val="1"/>
  <p:tag name="POWERPOINTLATEX_ENTRY[0].LENGTH" val="26"/>
  <p:tag name="POWERPOINTLATEX_TYPE" val="HasCompiledInlin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}\big{)}"/>
  <p:tag name="POWERPOINTLATEX_ENTRY[0].FONTSIZE" val="14"/>
  <p:tag name="POWERPOINTLATEX_ENTRY[0].SHAPEID" val="1062"/>
  <p:tag name="POWERPOINTLATEX_ENTRY[0].STARTINDEX" val="1"/>
  <p:tag name="POWERPOINTLATEX_ENTRY[0].LENGTH" val="12"/>
  <p:tag name="POWERPOINTLATEX_TYPE" val="HasCompiledInlin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O(1)}}\big{)}"/>
  <p:tag name="POWERPOINTLATEX_ENTRY[0].FONTSIZE" val="14"/>
  <p:tag name="POWERPOINTLATEX_ENTRY[0].SHAPEID" val="1065"/>
  <p:tag name="POWERPOINTLATEX_ENTRY[0].STARTINDEX" val="1"/>
  <p:tag name="POWERPOINTLATEX_ENTRY[0].LENGTH" val="19"/>
  <p:tag name="POWERPOINTLATEX_TYPE" val="HasCompiledInlin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2^{n}\big{)}"/>
  <p:tag name="POWERPOINTLATEX_TYPE" val="Inline"/>
  <p:tag name="POWERPOINTLATEX_LINKID" val="1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1.999^{n}\big{)}"/>
  <p:tag name="POWERPOINTLATEX_TYPE" val="Inline"/>
  <p:tag name="POWERPOINTLATEX_LINKID" val="1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0121"/>
  <p:tag name="POWERPOINTLATEX_CODE" val="O\big{(}2^{n^{O(1)}}\big{)}"/>
  <p:tag name="POWERPOINTLATEX_TYPE" val="Inline"/>
  <p:tag name="POWERPOINTLATEX_LINKID" val="1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n\big{)}"/>
  <p:tag name="POWERPOINTLATEX_ENTRY[0].FONTSIZE" val="14"/>
  <p:tag name="POWERPOINTLATEX_ENTRY[0].SHAPEID" val="1036"/>
  <p:tag name="POWERPOINTLATEX_ENTRY[0].STARTINDEX" val="1"/>
  <p:tag name="POWERPOINTLATEX_ENTRY[0].LENGTH" val="10"/>
  <p:tag name="POWERPOINTLATEX_TYPE" val="HasCompiledInlin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n^2\big{)}"/>
  <p:tag name="POWERPOINTLATEX_ENTRY[0].FONTSIZE" val="14"/>
  <p:tag name="POWERPOINTLATEX_ENTRY[0].SHAPEID" val="1037"/>
  <p:tag name="POWERPOINTLATEX_ENTRY[0].STARTINDEX" val="1"/>
  <p:tag name="POWERPOINTLATEX_ENTRY[0].LENGTH" val="12"/>
  <p:tag name="POWERPOINTLATEX_TYPE" val="HasCompiledInlin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n^{O(1)}"/>
  <p:tag name="POWERPOINTLATEX_ENTRY[0].FONTSIZE" val="14"/>
  <p:tag name="POWERPOINTLATEX_ENTRY[0].SHAPEID" val="1051"/>
  <p:tag name="POWERPOINTLATEX_ENTRY[0].STARTINDEX" val="1"/>
  <p:tag name="POWERPOINTLATEX_ENTRY[0].LENGTH" val="10"/>
  <p:tag name="POWERPOINTLATEX_TYPE" val="HasCompiledInlin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1/3}}\big{)}"/>
  <p:tag name="POWERPOINTLATEX_ENTRY[0].FONTSIZE" val="14"/>
  <p:tag name="POWERPOINTLATEX_ENTRY[0].SHAPEID" val="1047"/>
  <p:tag name="POWERPOINTLATEX_ENTRY[0].STARTINDEX" val="1"/>
  <p:tag name="POWERPOINTLATEX_ENTRY[0].LENGTH" val="17"/>
  <p:tag name="POWERPOINTLATEX_TYPE" val="HasCompiledInlin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3373</Words>
  <Application>Microsoft Office PowerPoint</Application>
  <PresentationFormat>On-screen Show (4:3)</PresentationFormat>
  <Paragraphs>379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Dense Subset Sum May be the Hardest</vt:lpstr>
      <vt:lpstr>Background Contribution Further Remarks</vt:lpstr>
      <vt:lpstr>Complexity of NPC problems</vt:lpstr>
      <vt:lpstr>Complexity of NPC problems</vt:lpstr>
      <vt:lpstr>PowerPoint Presentation</vt:lpstr>
      <vt:lpstr>Horowitz-Sahni</vt:lpstr>
      <vt:lpstr>Alternative O^∗ (2^(n/2)) time algo</vt:lpstr>
      <vt:lpstr>Average Case Subset Sum</vt:lpstr>
      <vt:lpstr>Why want to improve HS?</vt:lpstr>
      <vt:lpstr>Background Contribution Further Remarks</vt:lpstr>
      <vt:lpstr>Average Case Subset Sum</vt:lpstr>
      <vt:lpstr>PowerPoint Presentation</vt:lpstr>
      <vt:lpstr>Our Approach</vt:lpstr>
      <vt:lpstr>PowerPoint Presentation</vt:lpstr>
      <vt:lpstr>PowerPoint Presentation</vt:lpstr>
      <vt:lpstr>SSS faster than HS if β(w)&lt;2^(.5-ϵ)n</vt:lpstr>
      <vt:lpstr>SSS faster than HS if β(w)&lt;2^(.5-ϵ)n</vt:lpstr>
      <vt:lpstr>SSS faster than HS if β(w)&lt;2^(.5-ϵ)n</vt:lpstr>
      <vt:lpstr>SSS faster than HS if β(w)&lt;2^(.5-ϵ)n</vt:lpstr>
      <vt:lpstr>Open Question 4: Orthogonal Vectors</vt:lpstr>
      <vt:lpstr>PowerPoint Presentation</vt:lpstr>
      <vt:lpstr>|w(2^[n]  )|≥2^.997n implies β(w)&lt;2^.49991n </vt:lpstr>
      <vt:lpstr>Uniquely Decodable Code Pairs (UDCP)</vt:lpstr>
      <vt:lpstr>Uniquely Decodable Code Pairs (UDCP)</vt:lpstr>
      <vt:lpstr>|w(2^[n]  )|≥2^.997n implies β(w)&lt;2^.49991n </vt:lpstr>
      <vt:lpstr>|w(2^[n]  )|≥2^.997n implies β(w)&lt;2^.49991n </vt:lpstr>
      <vt:lpstr>PowerPoint Presentation</vt:lpstr>
      <vt:lpstr>Future Directions</vt:lpstr>
      <vt:lpstr>How to get to improved HS?</vt:lpstr>
    </vt:vector>
  </TitlesOfParts>
  <Company>University of Technology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Nederlof, J.</dc:creator>
  <cp:lastModifiedBy>Nederlof, J.</cp:lastModifiedBy>
  <cp:revision>298</cp:revision>
  <dcterms:created xsi:type="dcterms:W3CDTF">2015-03-03T20:38:01Z</dcterms:created>
  <dcterms:modified xsi:type="dcterms:W3CDTF">2015-11-03T18:41:19Z</dcterms:modified>
</cp:coreProperties>
</file>