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6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notesSlides/notesSlide7.xml" ContentType="application/vnd.openxmlformats-officedocument.presentationml.notesSlide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notesSlides/notesSlide8.xml" ContentType="application/vnd.openxmlformats-officedocument.presentationml.notesSlide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notesSlides/notesSlide9.xml" ContentType="application/vnd.openxmlformats-officedocument.presentationml.notesSlide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notesSlides/notesSlide10.xml" ContentType="application/vnd.openxmlformats-officedocument.presentationml.notesSlide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7" r:id="rId2"/>
    <p:sldId id="540" r:id="rId3"/>
    <p:sldId id="429" r:id="rId4"/>
    <p:sldId id="575" r:id="rId5"/>
    <p:sldId id="576" r:id="rId6"/>
    <p:sldId id="580" r:id="rId7"/>
    <p:sldId id="451" r:id="rId8"/>
    <p:sldId id="528" r:id="rId9"/>
    <p:sldId id="627" r:id="rId10"/>
    <p:sldId id="628" r:id="rId11"/>
    <p:sldId id="629" r:id="rId12"/>
    <p:sldId id="582" r:id="rId13"/>
    <p:sldId id="489" r:id="rId14"/>
    <p:sldId id="583" r:id="rId15"/>
    <p:sldId id="503" r:id="rId16"/>
    <p:sldId id="595" r:id="rId17"/>
    <p:sldId id="566" r:id="rId18"/>
    <p:sldId id="585" r:id="rId19"/>
    <p:sldId id="586" r:id="rId20"/>
    <p:sldId id="613" r:id="rId21"/>
    <p:sldId id="590" r:id="rId22"/>
    <p:sldId id="501" r:id="rId23"/>
    <p:sldId id="604" r:id="rId24"/>
    <p:sldId id="623" r:id="rId25"/>
    <p:sldId id="615" r:id="rId26"/>
    <p:sldId id="612" r:id="rId27"/>
    <p:sldId id="624" r:id="rId28"/>
    <p:sldId id="616" r:id="rId29"/>
    <p:sldId id="618" r:id="rId30"/>
    <p:sldId id="631" r:id="rId31"/>
    <p:sldId id="617" r:id="rId32"/>
    <p:sldId id="622" r:id="rId33"/>
    <p:sldId id="626" r:id="rId34"/>
    <p:sldId id="505" r:id="rId35"/>
    <p:sldId id="630" r:id="rId36"/>
    <p:sldId id="621" r:id="rId37"/>
    <p:sldId id="620" r:id="rId38"/>
    <p:sldId id="632" r:id="rId39"/>
    <p:sldId id="506" r:id="rId40"/>
    <p:sldId id="569" r:id="rId41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YinTat" initials="Y" lastIdx="1" clrIdx="1">
    <p:extLst>
      <p:ext uri="{19B8F6BF-5375-455C-9EA6-DF929625EA0E}">
        <p15:presenceInfo xmlns:p15="http://schemas.microsoft.com/office/powerpoint/2012/main" userId="YinT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8" autoAdjust="0"/>
    <p:restoredTop sz="86409" autoAdjust="0"/>
  </p:normalViewPr>
  <p:slideViewPr>
    <p:cSldViewPr snapToGrid="0">
      <p:cViewPr varScale="1">
        <p:scale>
          <a:sx n="86" d="100"/>
          <a:sy n="86" d="100"/>
        </p:scale>
        <p:origin x="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100"/>
            </a:lvl1pPr>
          </a:lstStyle>
          <a:p>
            <a:fld id="{DF4479E4-4648-43F5-987A-FD0C298BA16F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100"/>
            </a:lvl1pPr>
          </a:lstStyle>
          <a:p>
            <a:fld id="{EFFEBE87-42DE-4B37-85D0-E39D76575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3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1:18:17.19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C01DA98-4A5C-4687-8B29-B17D0987683B}" emma:medium="tactile" emma:mode="ink">
          <msink:context xmlns:msink="http://schemas.microsoft.com/ink/2010/main" type="inkDrawing" rotatedBoundingBox="9071,8629 11996,7744 12523,9486 9597,10371" hotPoints="12194,8689 10910,9907 9240,9324 10524,8107" semanticType="enclosure" shapeName="Ellipse"/>
        </emma:interpretation>
      </emma:emma>
    </inkml:annotationXML>
    <inkml:trace contextRef="#ctx0" brushRef="#br0">2772 438 18 0,'-9'0'9'0,"0"-12"-6"0,9 4 10 16,0-1-11-16,0 1 0 15,0 0 0-15,-5 0 1 16,1-5-4-16,-6-3 1 0,1-1 2 16,-5 1 1-16,-5-5-1 15,-8 0 1-15,-11-3-1 16,-3-1 0-16,-11-4-1 16,-3-4 1-16,-15 0-2 15,-4 0 1-15,-5 4-1 16,-14 0 1-16,-14 8-1 15,-9 5 0-15,-19 7-1 16,5 9 1-16,-14 9 0 16,-5 11 0-16,-9 13-1 15,0 13 1-15,5 3 0 16,4 1 0-16,10 12 0 16,4 12 1-16,14 5 0 15,19 12 0-15,18 4 0 16,10 12 0-16,18-4 0 15,19 9 0-15,19-1 0 16,18 1 1-16,23-1-1 16,23 13 1-16,19-21 0 0,33 1 0 15,4-9 0-15,28-13 0 16,19-20 1-16,4-16 0 16,10-22-1-16,18-19 1 15,10-18-1-15,-6-16 0 16,15-20 0-16,5-9 0 15,-10-16-1-15,-23-17 0 16,-5-8 0-16,-9 8 0 16,-28-17-1-16,-14-11 1 15,-32-1-1-15,-19 0 1 0,-28-8-1 16,-28 12 0-16,-23 5-1 16,-23 12 0-16,-14 20-1 15,-9 17 0-15,-15 13-6 16,-4 20 1-16,-4 21-7 15,-6 12 0-15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8:59.8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799 28 12 0,'0'-12'6'0,"0"24"3"15,0-12 7-15,0-4-14 16,0 4 0-16,0 0 2 16,0 0 0-16,0-8-5 15,0 0 0-15,0 0 4 16,0 8 1-16,5 4-2 15,-5 0 1-15,4 0-1 16,1 0 0-16,0 4 0 0,-1-4 0 16,-4 5-1-16,0-1 0 15,0 12 0-15,0-4 0 16,0 16-1-16,0-8 1 16,0 9-1-16,0-5 1 15,-4 20-1-15,4-12 1 16,-5 29-1-16,0-21 1 15,-4 25-1-15,5-13 1 16,-5 13-1-16,0-17 1 0,0 25-1 16,0-21 1-16,0 33-1 15,4-20 1-15,0 11-1 16,1-11 0-16,-10 15 0 16,5-15 1-16,-4 36-1 15,4-29 1-15,-1 41-1 16,1-32 1-16,0 12-1 15,0-21 1-15,-4 25 0 16,4-28 0-16,0 36-1 16,-1-29 0-16,6 17 0 15,-1-29 1-15,-8 45-1 16,4-28 1-16,-5 36 0 16,0-32 0-16,5-1-1 15,0-19 1-15,0 68-1 16,5-36 1-16,-5 20-1 15,0-29 1-15,0 25-1 0,4-28 1 16,5 12 0-16,0-25 0 16,-5 33 0-16,1-28 0 15,-10 36 0-15,5-28 0 16,0 15-1-16,5-27 0 16,-1 32 0-16,1-28 1 15,-1 48-1-15,0-37 0 16,1 29 0-16,-1-24 1 15,1 4-1-15,-1-25 1 16,1 33-1-16,-1 4 1 16,1-12-1-16,4-8 1 15,0-1-1-15,0 1 0 0,0-16 0 16,0-21 1-16,0 29-1 16,0-17 1-16,-5 25-1 15,5-24 0-15,-4 15 0 16,-1-19 0-16,1 23 0 15,-1-15 0-15,1 20 0 16,-1-21 0-16,5 17 0 16,0-20 0-16,-5 23 0 15,1-23 0-15,-1 12 0 16,1-17 0-16,-1 13 0 16,1-13 1-16,-1 25-1 15,1-21 0-15,-1 17 0 16,1-20 0-16,-10 11 0 15,5-19 0-15,-5 23 0 16,5-15 1-16,0 7-1 16,0-15 1-16,-4 27-1 0,3-19 0 15,1 24 1-15,0-21 0 16,0 9-1-16,0-13 1 16,0 1-1-16,0-13 1 15,0 17-1-15,4-17 0 16,1 17 0-16,-1-13 1 15,1 21-1-15,-1-17 0 16,-8 29 0-16,4-21 1 16,0 9-1-16,4-21 1 15,0 29-1-15,1-16 0 0,-1 11 0 16,1-15 0-16,-1 32 0 16,5-25 1-16,-4 5-1 15,-1-21 0-15,1 21 0 16,4-17 0-16,0 29 0 15,0-20 0-15,0 15 0 16,0-19 0-16,-5 23 0 16,5-23 0-16,-4-5 0 15,-1-11 0-15,1 11 0 16,-1-11 0-16,0 27 0 16,1-19 0-16,-1 3 0 15,1-11 1-15,4 35-1 16,0-19 0-16,0-5 0 15,0-15 0-15,-5 23 0 16,1-16 1-16,-1 1-1 16,1-13 0-16,-1 13-1 0,1-13 1 15,-1 16 0-15,5-15 0 16,0 7 0-16,0-12 0 16,0 5 0-16,0-9 0 15,0-12 0-15,0-4 0 16,0 12 0-16,0-7 0 15,5 11 0-15,-5-4 1 16,0 4-1-16,0-11 0 16,4-1 0-16,-4-4 0 15,0-4-2-15,0-4 1 16,0-8-6-16,0 0 1 0,-4-12-9 16,-1 0 0-16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 28 23 0,'-14'4'11'0,"23"16"-11"16,0-20 12-16,9 12-11 15,10-4 1-15,12-4 0 0,15 0 0 16,17 8-3-16,1-20 0 16,9 0 2-16,17 0 0 15,10 0-1-15,18 0 1 16,0 0-1-16,0 0 0 15,9 0 0-15,10 4 1 16,12 0-1-16,-4 4 1 16,14 0-1-16,18 0 0 15,-4 0 0-15,22 0 1 16,14 0-1-16,-10 0 0 0,23-4-1 16,10 4 1-16,-10 0 0 15,10 0 0-15,8 0 0 16,-9 4 0-16,10 0 0 15,4 4 1-15,4 0-1 16,15 0 1-16,-10 4 0 16,9-4 0-16,18 4 0 15,-9 4 0 1,200 4 0 0,-77 5 1-16,-32-1-1 15,-19 0 1-15,-30 0 0 16,-15 0 0-16,-9 5-1 15,-13-5 0-15,13 4 0 16,-13 0 0-16,9-4-1 16,-9 5 1-16,13-13-1 15,5 0 1-15,-9-4-1 16,0 0 1-16,-10-4-1 0,10 4 1 16,-5 0-1-16,-4-4 0 15,0 0 0-15,-18 0 1 16,4-4-1-16,9 5 1 15,-18-5-1-15,5-4 1 16,4 4-1-16,-9-4 1 16,9 4-1-16,-18 0 1 15,5 0-1-15,4 0 0 16,-32-4 0-16,5 0 1 16,-9 4-1-16,-5 0 1 15,-18 0-1-15,0-4 1 0,-4 4 0 16,-14 0 0-16,-5 0 0 15,0 4 1-15,-4 0-2 16,5 0 1-16,-24 0-1 16,1 0 1-16,0 0-1 15,-5 0 1-15,-9 0-1 16,-18-4 0-16,-9 1 0 16,0-1 1-16,0 0 0 15,-9 0 0-15,-9 0 0 16,-5 0 0-16,0 0 0 15,-13 4 0-15,-10-4 0 16,6 0 1-16,-10 0-1 16,4-4 0-16,-4 0-1 15,0 0 1-15,-13-4-1 16,4 0 1-16,-9-4-1 16,-5 0 1-16,0 4-1 15,-4 0 0-15,0 0 0 0,4 0 1 16,-13 0-1-16,4-1 1 15,-13 1-1-15,-5 0 1 16,5 0-1-16,-5 0 0 16,-9 0 0-16,5 0 1 15,-1 4-1-15,-4-4 0 16,-9 4 0-16,0 0 0 0,0 0-2 16,0 0 0-16,0 0-4 15,0 4 0-15,0 4-9 16,-4 8 1-16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799 28 12 0,'0'-12'6'0,"0"24"3"15,0-12 7-15,0-4-14 16,0 4 0-16,0 0 2 16,0 0 0-16,0-8-5 15,0 0 0-15,0 0 4 16,0 8 1-16,5 4-2 15,-5 0 1-15,4 0-1 16,1 0 0-16,0 4 0 0,-1-4 0 16,-4 5-1-16,0-1 0 15,0 12 0-15,0-4 0 16,0 16-1-16,0-8 1 16,0 9-1-16,0-5 1 15,-4 20-1-15,4-12 1 16,-5 29-1-16,0-21 1 15,-4 25-1-15,5-13 1 16,-5 13-1-16,0-17 1 0,0 25-1 16,0-21 1-16,0 33-1 15,4-20 1-15,0 11-1 16,1-11 0-16,-10 15 0 16,5-15 1-16,-4 36-1 15,4-29 1-15,-1 41-1 16,1-32 1-16,0 12-1 15,0-21 1-15,-4 25 0 16,4-28 0-16,0 36-1 16,-1-29 0-16,6 17 0 15,-1-29 1-15,-8 45-1 16,4-28 1-16,-5 36 0 16,0-32 0-16,5-1-1 15,0-19 1-15,0 68-1 16,5-36 1-16,-5 20-1 15,0-29 1-15,0 25-1 0,4-28 1 16,5 12 0-16,0-25 0 16,-5 33 0-16,1-28 0 15,-10 36 0-15,5-28 0 16,0 15-1-16,5-27 0 16,-1 32 0-16,1-28 1 15,-1 48-1-15,0-37 0 16,1 29 0-16,-1-24 1 15,1 4-1-15,-1-25 1 16,1 33-1-16,-1 4 1 16,1-12-1-16,4-8 1 15,0-1-1-15,0 1 0 0,0-16 0 16,0-21 1-16,0 29-1 16,0-17 1-16,-5 25-1 15,5-24 0-15,-4 15 0 16,-1-19 0-16,1 23 0 15,-1-15 0-15,1 20 0 16,-1-21 0-16,5 17 0 16,0-20 0-16,-5 23 0 15,1-23 0-15,-1 12 0 16,1-17 0-16,-1 13 0 16,1-13 1-16,-1 25-1 15,1-21 0-15,-1 17 0 16,1-20 0-16,-10 11 0 15,5-19 0-15,-5 23 0 16,5-15 1-16,0 7-1 16,0-15 1-16,-4 27-1 0,3-19 0 15,1 24 1-15,0-21 0 16,0 9-1-16,0-13 1 16,0 1-1-16,0-13 1 15,0 17-1-15,4-17 0 16,1 17 0-16,-1-13 1 15,1 21-1-15,-1-17 0 16,-8 29 0-16,4-21 1 16,0 9-1-16,4-21 1 15,0 29-1-15,1-16 0 0,-1 11 0 16,1-15 0-16,-1 32 0 16,5-25 1-16,-4 5-1 15,-1-21 0-15,1 21 0 16,4-17 0-16,0 29 0 15,0-20 0-15,0 15 0 16,0-19 0-16,-5 23 0 16,5-23 0-16,-4-5 0 15,-1-11 0-15,1 11 0 16,-1-11 0-16,0 27 0 16,1-19 0-16,-1 3 0 15,1-11 1-15,4 35-1 16,0-19 0-16,0-5 0 15,0-15 0-15,-5 23 0 16,1-16 1-16,-1 1-1 16,1-13 0-16,-1 13-1 0,1-13 1 15,-1 16 0-15,5-15 0 16,0 7 0-16,0-12 0 16,0 5 0-16,0-9 0 15,0-12 0-15,0-4 0 16,0 12 0-16,0-7 0 15,5 11 0-15,-5-4 1 16,0 4-1-16,0-11 0 16,4-1 0-16,-4-4 0 15,0-4-2-15,0-4 1 16,0-8-6-16,0 0 1 0,-4-12-9 16,-1 0 0-16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0:26.9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462 55 11 0,'0'-8'5'0,"9"28"6"0,-9-20 6 16,0 0-15-16,0 0 0 15,0 0 0-15,0 0 0 0,0 0-3 16,0 0 0-16,0-12 2 15,0 0 0-15,0 4-1 16,0 0 1-16,0 0 0 16,-4-1 0-16,-1 1 1 15,1 4 1-15,-1 4-1 16,-4 4 1-16,-5 0-2 16,1 4 1-16,-5 1-1 15,0-1 0-15,-5 4-1 16,-4-4 0-16,4 0-1 15,5 4 1-15,0-4 0 16,0-4 1-16,-1 4-1 16,1-4 1-16,0 4-1 15,0 4 1-15,0 0 0 16,0 5 0-16,0-1-1 16,-1 4 1-16,6 0-1 15,4 0 1-15,0 0-1 16,0 0 1-16,-1-3-1 15,1 7 1-15,0 8-1 0,5 0 1 16,-5 9-1-16,0 3 1 16,0-4 0-16,4-3 0 15,1 3-1-15,4 0 1 16,0 0-1-16,9-7 1 16,0-5 0-16,0-4 0 15,0-4-1-15,0-4 1 16,4 1-1-16,1-5 0 15,4 0 0-15,5-4 1 0,4 0-1 16,0 0 0-16,5-8 0 16,9 4 0-16,0-8 0 15,0-4 0-15,4 0 0 16,-4-4 0-16,-5-4 0 16,0-9 1-16,1 1-1 15,-6-4 1-15,-3 4-1 16,-6-8 1-16,1-1-1 15,-5-3 0-15,-4-12 0 16,4 7 0-16,-5 1-1 16,-4-4 0-16,5 3 1 15,-9 1 0-15,-5 4 0 16,-5 3 0-16,-4 9 0 16,-9 4 0-16,-5 4-1 15,-4 0 0-15,0 4 0 16,0 0 0-16,-1 4 0 15,1 0 1-15,4-1-2 0,1 5 1 16,-1 0 1-16,0 0 1 16,1 4-4-16,-1 0 0 15,0 4-2-15,-4-4 1 16,4 0-6-16,10 0 0 16</inkml:trace>
  <inkml:trace contextRef="#ctx0" brushRef="#br0" timeOffset="1127.7225">195 325 9 0,'-5'4'4'0,"-4"-8"4"16,9 4-2-16,-5 0-3 15,5 0 1-15,-4-4 1 16,-1 0 0-16,5 0-7 15,0 4 1-15,0 0 4 16,5-4 1-16,-1 0-3 16,5 0 1-16,5 0-1 15,0 0 1-15,4 4-1 16,0-4 0-16,5 0 0 16,-1 0 0-16,1-4-1 15,0-1 1-15,-1 1-2 16,-3 4 1-16,-6 0-1 15,1 0 1-15,-5 4-1 16,-9 0 1-16,4 4-1 0,-4 0 0 16,-4 4 0-16,-5 0 1 15,0 5 0-15,0-1 0 16,0 0 0-16,-1 0 0 16,-3-4 0-16,-1 0 1 15,5-4-1-15,0 0 1 16,0 4-1-16,0-4 1 15,0 8 0-15,0-4 0 16,0 0-1-16,4 0 1 0,1 5-1 16,4-1 1-16,4-4-1 15,5 0 0-15,5 0 0 16,-1-8 1-16,6 4 0 16,3-4 1-16,-4 8-1 15,1-4 1-15,-6-4 0 16,1-4 0-16,-1 4 0 15,-4 0 0-15,1 0-2 16,-6 0 1-16,1 0-1 16,-5 0 1-16,0 0-2 15,-5 0 1-15,1 4 0 16,-1 0 0-16,-4 0 0 16,0 4 0-16,0 4 0 15,-5-4 1-15,1 4-1 16,-1 0 0-16,-4 5-1 15,0-5 1-15,4-4-1 16,0 0 0-16,5 0-1 16,0 0 0-16,0-4-1 0,0 0 1 15,0 0-2-15,5-4 0 16,-1 4-5-16,1-4 1 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0:58.06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-104-512 9 0,'-4'-8'4'0,"8"20"3"0,-4-12-1 16,0 0-4-16,0 0 1 15,-4 0 1-15,4 0 0 16,0 0-5-16,4 4 0 15,-4-4 4-15,0 0 1 16,0 0-2-16,9-4 0 0,0 0 0 16,0 0 0-1,-4 8 0-15,-1 0 0 0,10 0-1 16,-5 4 0-16,0-4 1 16,0 4 0-16,0 0-1 15,5-4 1-15,-1 4-1 16,1 4 1-16,0 0-1 15,4 0 1-15,0 1-1 16,0 3 1-16,-4 0-1 16,4 4 1-16,0 4-1 15,5-8 1-15,-1 4-1 16,1 1 0-16,0-5-1 16,-1 0 0-16,6 0 0 15,-1-4 1-15,-4 8-1 16,4-12 0-16,-5 8 0 15,1-4 1-15,0-3-1 16,-1-5 1-16,1 4-1 16,-5 0 1-16,5 0-1 15,0 0 1-15,-1 4-1 0,6 0 1 16,-1 0-1-16,-5 0 0 16,6 0 0-16,-1 0 1 15,0-4-1-15,5 1 0 16,0-5 0-16,-5 0 0 15,5 4 0-15,-1-4 1 16,1 0-1-16,4 4 0 16,-4 0 0-16,0 0 0 15,0 0 0-15,-5 4 1 0,5 0-1 16,-1 0 0-16,6-4 0 16,3 0 1-16,10 0-1 15,0 1 1-15,0-1-1 16,0-4 0-16,0 0 0 15,0 0 1-15,4 4-1 16,1-4 1-16,4 4-1 16,-10 0 0-16,1-4 0 15,5 4 0-15,8 4 0 16,1-8 1-16,-1 8-1 16,1 0 0-16,-1-4 0 15,1 8 1-15,-1 1-1 16,1-5 1-16,-1 4-1 15,1 0 1-15,-1 4 0 16,1-4 0-16,-1 0 0 16,1 1 0-16,-1-9 0 15,14 0 0-15,0 0-1 16,1-4 1-16,-10 0-1 0,0 0 0 16,0 0 0-16,0 4 0 15,-5 0 0-15,1 0 0 16,-5 8 0-16,-5-4 1 15,5 4-1-15,0 5 1 16,-5-9-1-16,5 0 1 16,0 0-1-16,-9 0 0 15,5-4 0-15,-1 0 0 0,1 0 0 16,-1 0 1-16,0 0-1 16,-4 4 1-16,-4 0-1 15,-5 5 1-15,-1-1 0 16,-3 0 0-16,-1-4-1 15,-4 0 1-15,-1 0 0 16,1-4 0-16,0 0-1 16,-5 0 0-16,0-4 0 15,1 4 0-15,-6-4 0 16,-4 0 1-16,1 0-1 16,-6 0 1-16,-4 1-1 15,0-1 0-15,0 0 0 16,0 0 0-16,0 0 0 15,1 0 0-15,-6 0 0 16,1 0 0-16,-1 0 0 16,1 0 0-16,-5 0 0 15,0 0 0-15,4 0 0 0,-4 0 0 16,0 0-2-16,0 0 0 16,0-4-1-16,0 4 0 15,0 4-2-15,-4-8 1 16,4 4-2-16,-5 0 1 15,1-4-4-15,4 4 0 16,4 0-3-16,-4-4 1 16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0:56.2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676 12 3 0,'-4'0'1'0,"4"-4"8"0,0 4-10 0,0 0 3 16,0 0 1-16,0 0 2 15,0 0 1-15,0 0-7 16,0 0 1-16,0 0 4 16,0 0 1-16,0 0-2 15,0 0 0-15,0 0-1 16,0 0 0-16,0 0-1 16,0 0 0-16,9 0-1 15,-9 0 1-15,9-4-1 16,-9 4 1-16,4-4 0 15,-4 4 0-15,5-4 0 16,-5 4 1-16,0 0-1 16,0 0 0-16,0 4 0 15,-5 0 0-15,1 0-1 16,-1 4 1-16,1 0-2 16,-5 8 1-16,0-4 0 15,0 4 0-15,-1-8 0 16,-3 9 0-16,-1 7-1 0,-4 4 1 15,-5 8 0-15,5 5 0 16,-9 3-1-16,0 4 0 16,-5 9 0-16,-4-5 0 15,-5-4 0-15,0 1 1 16,5-1-1-16,0-7 1 16,4-1 0-16,5-4 0 15,-1-4 0-15,1-3 0 16,5-9 0-16,-1-4 0 15,5-4 0-15,0 4 0 0,-1-4 0 16,6 0 0-16,-1 0 0 16,1 1 0-16,4-1 0 15,-1-8 0-15,6 0 0 16,-1 0 0-16,5 0 0 16,0-4 0-16,0 4 0 15,0-4 1-15,0 0-1 16,5 0 0-16,-5 0 1 15,9 0 0-15,-9 0-1 16,5 0 0-16,-1 0 0 16,5 0 0-16,-4 0 0 15,4-4 1-15,0 4-1 16,4-4 1-16,1 4-1 16,4 0 1-16,0 0 1 15,5 0 0-15,4 4-1 16,5-4 0-16,0 0 0 0,4 0 0 15,0 4-1 1,1-4 1-16,-6 4-1 0,6-4 0 16,-1-4 0-16,9 0 0 15,5-4-1-15,9 0 1 16,0 0-1-16,0 4 0 16,5-5 0-16,4-3 0 15,0 0 0-15,-5 0 1 16,-4 0 1-16,5-4 0 0,-1 8-1 15,10 0 1-15,-10 4 0 16,1 0 0-16,-1 4-1 16,1 0 1-16,-1 0-2 15,5 0 1-15,-4 0-1 16,-5 0 1-16,4 0 0 16,5 0 0-16,-4 0 0 15,4 4 0-15,-5 0 1 16,-4 4 0-16,5 4-1 15,-5 0 1-15,-5-4-1 16,1 4 1-16,-1 0-1 16,-4 0 1-16,4-3-2 15,1-1 1-15,4-4 0 16,0 8 0-16,-5-4 0 16,0 0 0-16,1 0 0 15,-1-4 1-15,-4 8-1 16,0-8 0-16,-5 0 0 0,1 4 1 15,-5-8-1-15,-1 0 0 16,-3 4 0-16,-5-8 0 16,-1 0 0-16,1 0 0 15,-5 0 0-15,0 0 0 16,1 4 0-16,-6-4 1 16,1-4-1-16,0 0 0 15,-1 4 0-15,-3-4 1 16,-1 4-1-16,0 0 0 15,0 0 0-15,-4 4 0 16,-1 0 0-16,1 4 0 0,-1 0 0 16,-4-4 0-16,1 0 0 15,-1 4 0-15,0 0 0 16,0-4 1-16,-5-4-1 16,5 8 0-16,-4 0 1 15,-1-4 0-15,1 0-1 16,-1 4 1-16,-4 4-1 15,5-4 1-15,-5 0-1 16,0 0 1-16,0 0-1 16,0-4 0-16,0 0 0 15,0 0 1-15,5 4-1 16,-5-4 1-16,0 0-1 16,0 0 1-16,0 0 0 15,0 0 0-15,0 0-1 16,0-8 1-16,0 8-1 15,0-4 1-15,0-4-1 16,0 4 0-16,0-4-1 0,0 0 1 16,0 8 0-16,4-12 0 15,-4 12-1-15,0 0 1 16,0 0 0-16,0 0 1 16,0 0-1-16,0-8 0 15,0 0 0-15,0 8 0 16,0 0 0-16,0 0 1 15,0 0-1-15,0-4 0 0,0 4 0 16,0 0 0-16,0 0 0 16,0 0 1-16,0 0-1 15,0 0 1-15,0 0-1 16,0 4 0-16,0-4 0 16,0 4 0-16,0-4-1 15,0 0 1-15,0 0 0 16,0 0 0-16,0 0 0 15,0 0 1-15,0 0-2 16,0 0 1-16,0 0 0 16,0 0 1-16,0 0-1 15,0 0 0-15,0 0 0 16,0-4 0-16,0 4 0 16,0-4 0-16,0 4 0 15,0-5 0-15,-4 5 0 16,4 0 0-16,0 0 0 15,0 0 1-15,0 0-1 0,0 0 0 16,0 0 0-16,0 0 0 16,0 0 0-16,0 0 0 15,-5 0 0-15,5 0 0 16,-5 0 0-16,5 0 0 16,0 0 0-16,0 0 0 15,0 0 0-15,0 0 0 16,0 0 0-16,0 0 0 15,0-4 0-15,0 4 0 16,0-4 0-16,0 4 0 0,0 0 0 16,-4 0 1-16,-1 0-1 15,5 0 0-15,0 0 0 16,0 0 0-16,0 0-1 16,0 0 1-16,0 0 0 15,0 0 0-15,0 0 0 16,0-4 1-16,0 0-1 15,0 0 0-15,0 0 0 16,-4-4 1-16,4 0-1 16,-5-8 0-16,1 0-1 15,4-4 1-15,0 0-1 16,0-1 1-16,-5 1-1 16,1 0 1-16,-1 4 0 15,1 0 0-15,-1 0 0 16,-4 4 0-16,5 4 0 15,-6 0 0-15,1 3 0 16,5-3 0-16,-1 8 0 16,1 0 0-16,-1 0-1 0,1 0 1 15,4-4 0-15,0 0 0 16,0 4 0-16,-5 0 0 16,5 4-1-16,0 0 1 15,-4 0-1-15,4 0 1 16,-5 1-2-16,1-5 0 15,4 4-2-15,0-8 1 16,0 4-3-16,0 0 0 0,0-9-4 16,9-3 0-16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01.2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2808 40 10 0,'-5'4'5'0,"5"8"-2"15,0-12 5-15,0 0-7 16,0 0 1-16,-4 0 0 16,-1-4 1-16,1 0-4 15,-1 0 1-15,-4 4 2 16,0 0 0-16,-4 4 0 15,4 0 1-15,-5 4-1 16,0 4 0-16,1 0 0 0,-1 5 1 16,0 3-1-16,-4 0 0 15,0-4-1-15,5 4 0 16,-1-4-1-16,5 0 1 16,-9 5-1-16,0-5 1 15,-1 4-2-15,1-4 1 16,-4 0 0-16,4 0 0 15,-1 4 0-15,1 1 0 16,0-5-1-16,4 0 1 0,1-4-1 16,4 0 1-16,4 0-1 15,-4-4 1-15,5-4 0 16,-1 4 0-16,1-8-1 16,4 4 0-16,0 0-1 15,-5-4 0-15,1-4-3 16,-1 4 1-16,0 0-3 15,5 0 1-15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00.5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2327 226 4 0,'0'-9'2'0,"14"-7"3"0,-10 8-7 15,5 0 2-15,-9 0 0 0,5-4 2 16,0 4 0-16,-5-4-2 16,0 4 1-16,0 4 1 15,0 0 0-15,0 0 1 16,0 4 0-16,-5 0-1 16,0-4 1-16,1 4-1 15,-1 0 0-15,5 0 0 16,-4 0 0-16,-1-4-1 15,5 4 0-15,0-4 0 16,0 4 1-16,0 0-1 16,0 0 1-16,-4 0 0 15,-1 0 0-15,5 0-1 16,0 0 1-16,0 4-1 16,0-4 0-16,0 0 0 15,0 0 1-15,0 0-1 16,0 0 1-16,9 0 0 15,-4 0 0-15,-1 4 0 0,5 0 1 16,1 0-1-16,-1 4 0 16,0 4 0-16,0 0 0 15,0 4-1-15,4 0 1 16,1 4-2-16,4 1 1 16,-4-1 0-16,8 0 0 15,1 0-1-15,4-4 0 16,-4 4 0-16,0 5 0 15,-1 3 0-15,6 0 0 0,-1 8 0 16,0-12 0-16,-4 1 0 16,-1-1 0-16,1 0 0 15,-5-4 1-15,0 0-1 16,-4-8 0-16,0 1 0 16,-1-5 0-16,-4-4-1 15,0-4 0-15,-4 0-1 16,-5 0 1-16,0 0-3 15,0-4 1-15,-5 0-2 16,1-4 0-16,-1 4-3 16,1-1 1-16,-1 1-2 15,5 4 1-15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364 73 18 0,'-5'4'9'0,"5"-16"-5"15,0 12 13-15,5-8-17 16,-5 8 1-16,0-8 0 15,0 8 0-15,0-8-1 16,0 8 0-16,0-4 1 16,-5 0 1-16,1 0-2 15,-1 0 1-15,-4 0 0 16,0 0 0-16,0 4-1 16,0 0 1-16,-5 0 0 15,1 0 0-15,-1 0 0 16,1 0 0-16,-1 4-1 15,0 0 1-15,-4 0-1 16,0 0 1-16,0 0-1 0,0 0 0 16,4 4-1-16,1 0 1 15,-1 0 0-15,0 8 0 16,5 5 0-16,0-1 0 16,0 0 0-16,0 4 1 15,5 4-1-15,-1 1 1 16,1-1-1-16,-10-4 1 15,5 0-1-15,4 0 1 0,-4 1 0 16,0-1 0 0,5 0-1-16,-1 4 1 0,5 0-1 15,0-3 1-15,5-1-1 16,-1-4 1-16,1 0-1 16,-1 0 0-16,1 0 0 15,-1 1 0-15,5-1 0 16,0 0 1-16,10 0-1 15,-6-4 1-15,5 0 0 16,5 0 0-16,0 1 0 16,4-5 0-16,0-4 0 15,0-4 0-15,5 4-1 16,0-4 1-16,-5 0-1 16,0-4 0-16,-4 0 0 15,0 4 1-15,-5-4-1 16,0-4 1-16,5-4-1 15,-1 0 1-15,1-4-1 16,0 0 1-16,4-5 0 16,0-3 0-16,0-4-1 0,0 4 1 15,-4-4-1-15,-5-5 1 16,0 1-1-16,5-4 1 16,-9 4-1-16,-1-4 0 15,-4 7 0-15,-4 1 1 16,-5-4-1-16,0 0 1 15,0 4-1-15,0-5 1 16,0 1-1-16,0-4 0 16,-5 0 0-16,-4 3 0 0,0 1 0 15,-4 4 1-15,-10 4-2 16,0 0 1-16,1-1 0 16,-6 5 0-16,1 0 0 15,0 4 0-15,-5 0-1 16,0 4 1-16,-4 0-1 15,4 4 1-15,1 4-4 16,8 4 0-16,5 4-8 16,9 4 1-16</inkml:trace>
  <inkml:trace contextRef="#ctx0" brushRef="#br0" timeOffset="1.0008">255 239 11 0,'0'-4'5'0,"0"-12"6"16,0 16 6-16,0 0-16 15,9-9 1-15,0 5 1 16,5-4 0-16,-1 4-4 16,1 4 0-16,4 4 3 15,-4-8 1-15,-1 4-2 16,1 0 0-16,0 4 0 0,-1 0 0 15,1 0-1-15,-1 0 1 16,1 1-1-16,0-1 1 16,-5 4-1-16,0 0 1 15,0 4 0-15,-9 0 0 16,0 0-1-16,0 4 1 16,-5 0 0-16,-4 4 0 15,0 1-1-15,-4 7 0 16,-1-8 0-16,-4 4 0 0,4-4 0 15,1-4 1-15,-1 1 0 16,5 3 0-16,0-12 0 16,0 0 0-16,4 4 0 15,1-4 1-15,-1-4-1 16,1 0 1-16,4 0-1 16,0 0 0-16,0-4-1 15,9 4 1-15,4 0-1 16,5-4 1-16,1 4-1 15,-1 0 1-15,0-4-1 16,5 4 1-16,-5-4-1 16,0 4 0-16,-5-4 0 15,1-8 1-15,-5 12-1 16,0-4 1-16,0 0-1 16,-9 0 0-16,5 0 0 15,-5 0 0-15,0 0-2 16,9-8 1-16,-5 12-3 15,1-4 1-15,0 4-5 0,-10-4 0 16,-4 0-3-16,-18 12 1 16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23.5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1247-7 19 0,'5'-4'9'0,"0"4"-7"0,-5 0 11 16,0 4-13-16,0 0 0 15,-5 0 0-15,0 4 0 16,-4 0 0-16,0 0 0 0,-4 0 1 15,-1 1 0-15,0 3-1 16,1 0 1-16,-5 0 0 16,0 4 0-16,-1 4-1 15,-3 0 1-15,-5 4-1 16,-1 13 0-16,-8 3 0 16,0 0 0-16,-5 5 0 15,-4-1 1-15,-5 4-1 16,0-3 1-16,4-5 0 15,1-4 0-15,0 5 0 16,-5-5 0-16,0 0-1 16,0 5 0-16,5-5 0 15,-1 0 0-15,-4-4-1 16,5-3 1-16,4 3 0 16,0 0 0-16,5-4 0 15,4-3 1-15,1-5-1 16,3-4 0-16,6 0 0 0,4 0 0 15,-1-4 0-15,6 0 0 16,-1-4 0-16,5 0 0 16,5 1 0-16,-1-1 0 15,5-8 0-15,5 4 1 16,4 0-1-16,4-8 1 16,5 8-1-16,5-4 0 15,0-4 1-15,4 4 1 16,0 0-1-16,5 0 0 15,4 0 0-15,5 0 1 0,9-4-1 16,9 0 1-16,4-5-2 16,6-7 1-16,12-4-1 15,5 0 1-15,5 4-1 16,9 0 0-16,0 0 0 16,4 4 0-16,5-1 0 15,0 1 1-15,-5 4-1 16,14 0 1-16,-9 0-1 15,9 0 0-15,9-4-1 16,0 4 1-16,4 0 0 16,1 0 0-16,4-4 0 15,4 0 1-15,-3 0 0 16,-1-1 0-16,0 5-1 16,-5 0 1-16,-8 4 0 15,-1 0 0-15,-8 4-1 16,-10 0 1-16,5-4-1 15,-5 0 0-15,-18 0 0 0,-4-4 1 16,-5-4-1-16,0 0 0 16,-4 0 0-16,-5 0 1 15,-9 4 0-15,-5 0 0 16,-9 0-1-16,-8 4 1 16,-6 4-1-16,-3-9 1 15,-6 5-1-15,-4 4 0 16,-4 0 0-16,0 0 0 0,-5 0 0 15,0 0 1-15,0 0-1 16,0 0 0-16,-4 0 1 16,-5 0 0-16,4 0 0 15,-4 0 0-15,0 0 0 16,0 0 0-16,0 4-1 16,0-4 1-16,0 0-1 15,0 0 1-15,0 0-1 16,0 0 0-16,5 0 0 15,-5 0 1-15,0 0-1 16,0 0 1-16,0 0-1 16,0 4 1-16,0-4 0 15,0 0 0-15,0 0-1 16,0 0 0-16,0 0 0 16,0 0 1-16,4-8-1 15,-4 0 0-15,0-4 0 16,0-4 1-16,-4-4 0 0,-1 4 0 15,-4 0-2 1,-5-4 0-16,1-1 0 0,-1-3 1 16,1-8-2-16,-1 0 1 15,0-1 0-15,1 1 0 16,-1 0 1-16,1 4 0 16,-1 4 0-16,0 3 1 15,1 1-1-15,-1 12 0 16,0-4 0-16,1 4 0 15,-1 0-1-15,5 4 1 16,0-4-1-16,0 8 1 0,5 0-1 16,-1 4 1-16,5 4 0 15,0-4 0-15,0-4 0 16,0 8 0-16,0 0-1 16,0 0 1-16,0 0-1 15,0 0 0-15,-5-4-2 16,5 0 1-16,-4-4-3 15,-1-4 0-15,1 4-3 16,-1-4 0-16,5 0-3 16,0 0 1-16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25.9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27 16 0,'4'-8'8'0,"10"4"-8"0,-10 4 12 16,1 0-13-16,4-4 1 16,-5 8 0-16,-4-12 0 15,0 8 0-15,0 0 1 16,0 0 0-16,5 0 0 0,4 0 0 16,0-4 1-16,0 0 0 15,0 8 0-15,5-8 0 16,4 4 0-16,5 4 0 15,4-4 0-15,5 0-1 16,4 4 1-16,0 0-1 16,5 0 0-16,4 0-1 15,5 4 1-15,5 0 0 16,8-4 1-16,1 0-1 16,13 5 1-16,4-1-1 15,6-8 1-15,8 4 0 16,0 0 0-16,0 0-1 15,-4 0 0-15,0 4-1 16,-1 0 1-16,1 0-1 16,0 4 1-16,4 4-1 15,5-4 0-15,-5 4 0 16,5-4 0-16,0 1 0 0,4-9 1 16,-4 8-1-16,4-4 1 15,5-4 0-15,0 8 0 16,-5-4-1-16,5 8 1 15,0-4-1-15,-5-4 0 16,5 4 0-16,0 4 0 16,-5-3 0-16,5-1 0 15,0 4 0-15,0 0 0 0,-5 0 0 16,14 0 0-16,-23-4 0 16,1 0 1-16,3 0 0 15,1 0 0-15,-5 1 0 16,-8-1 0-16,3 0 0 15,-8 0 0-15,-5 0-1 16,-9 4 1-16,-4-4-1 16,-1 0 0-16,1-4 0 15,-1 4 0-15,-4-3 0 16,5-1 1-16,-10 0-1 16,-4-8 0-16,-5 0 0 15,-4 4 1-15,-5 4-2 16,1 0 0-16,-10 0-1 15,0 0 1-15,-4-8-3 16,-10 4 0-16,1-8-3 16,-5 4 1-16,0 0-5 15,-9 0 1-15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02.5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4 586 10 0,'-4'0'5'0,"-10"-4"-1"0,10 4 6 16,-1 4-8-16,1-8 1 15,-1 8 0-15,1-4 1 16,4 0-5-16,0 0 1 16,9-4 3-16,0 0 0 15,0 0-1-15,0 0 0 0,4-4-1 16,1 0 1-16,9 4-1 15,-5 0 1-15,9-4-1 16,0 4 1-16,5 0-1 16,4 0 1-16,5 4-1 15,-9 0 0-15,4-4 0 16,0 0 0-16,10 4 0 16,8-4 1-16,5 0-2 15,5 0 1-15,8 0-1 16,14 0 1-16,-4-4-1 15,-5 0 1-15,5-1 0 16,4 1 0-16,5-8-1 16,13 12 1-16,9 0-1 15,-8 0 1-15,-1 4-1 16,5-4 1-16,4-4-1 16,19 4 0-16,4-4 1 0,-14 4 0 15,5 0-1-15,5 8 1 16,18-8-1-16,-1-8 1 15,-8 12-1-15,4 0 1 16,18-4 0-16,10 4 0 16,-19 0-1-16,9-4 1 15,10 0 0-15,13 0 1 16,-19 0-1-16,6-8 0 16,13-1-1-16,0 5 1 15,-5 0 0-15,0 0 0 0,24-4-1 16,-24 0 0-16,5-4 0 15,14 4 1-15,-1 0-1 16,-13 0 0-16,5-4 0 16,17 3 0-16,-17 1 0 15,4 0 1 1,118-12-1 0,-28 0 1-16,-8 0-1 15,-36 4 0-15,-1-1 0 16,-4 5 1-16,-14 8-1 15,-4 4 0-15,-5 0 0 16,5-4 0-16,-19 4 0 16,10 0 0-16,4 0 1 15,-13 0 0-15,-1 0 0 16,5 0 0-16,9-4 0 0,-17 8 0 16,8-4 0-16,0 0 1 15,0 0-2-15,-5 4 0 16,6 0 0-16,8 0 1 15,-23 0-1-15,5 0 0 16,5 4 0-16,-1 0 0 16,-17-4 0-16,4 4 0 15,9 4 0-15,-9-8 0 16,-9 8 0-16,13-8 0 16,1 4 0-16,-10 8 0 15,-4 0 0-15,9 0 0 16,4 4 0-16,-17-4 0 0,4 5 0 15,-5-5 0-15,5 0 0 16,-5 0 0-16,-8 4 0 16,-6-8 1-16,1 0-2 15,13 0 1-15,-17 0 0 16,-6 0 0-16,1 0 0 16,4 0 0-16,0 1 0 15,-17-1 0-15,-6 0 0 16,-4-4 0-16,-4 0 0 15,4 0 0-15,-5 8 0 16,-4-4 0-16,-14 0 0 16,1-4 1-16,-1 4-1 15,0-4 0-15,-4 0 0 16,0 4 0-16,-5 0 0 16,-9 0 0-16,-9-4 0 0,-4 0 0 15,4 0 0-15,-9 0 0 16,0-4 0-16,0 4 1 15,-4-4-1-15,8 4 0 16,1 1 0-16,-5-1 0 16,-5 0 0-16,-4 0 0 15,0-4 0-15,-9 0 1 16,0 0-1-16,0 0 0 16,0 0 0-16,-9 0 0 15,4 0 0-15,-4 0 0 16,-5 0 0-16,0 4 0 0,-4-4 0 15,-5 0 0-15,10 4 0 16,-1 0 0-16,0-4 0 16,-4 4 1-16,13-4-1 15,-13 0 0-15,-5 0 0 16,0 0 1-16,-4 0-1 16,-5-4 0-16,-4 4 0 15,-5-4 1-15,0 0-1 16,0 4 0-16,-4 0 0 15,-5 0 0-15,13 0 0 16,-8 0 0-16,4-4 0 16,0 0 0-16,0 0 0 15,0 0 0-15,0-1 0 16,5 5 0-16,-5-4 0 16,0 0 1-16,-5 0-1 0,-4 4 0 15,0 0 0-15,0 0 1 16,0 0-1-16,0 0 0 15,0 0 0-15,0 0 0 16,0 0 0-16,0 0 0 16,0 0 0-16,0 0 0 15,0 0 0-15,0 0 0 16,0 0 0-16,-4 0 0 16,-1 0-3-16,1 0 0 15,4 0-5-15,0 0 1 16,4 8-8-16,5 1 1 15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26.7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19-3 20 0,'-9'8'10'0,"4"-12"-8"16,5 4 13-16,0 0-14 15,-5 0 0-15,5 0 0 16,0 4 1-16,0 0-2 16,5 0 0-16,0 4 3 15,4 8 0-15,9 0 0 16,4 1 0-16,6 7-1 16,3 4 1-16,1 4-2 15,4 0 1-15,-4 13-1 16,0 7 0-16,4-7-1 15,-9-5 0-15,1 4 0 16,-6-3 0-16,6-1-1 16,-6-4 1-16,5-4-2 15,-4-3 0-15,-5-5-2 16,5-8 1-16,-5 4-1 16,0-8 0-16,-4-4-3 0,-10-4 0 15,1 0 0-15,-10-8 0 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27.0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472 0 25 0,'-4'16'12'0,"4"5"-17"16,-5-17 26-16,-4 4-22 15,-5 4 1-15,-8 4-1 16,-10 0 0-16,-4 12 1 16,-10 4 1-16,-4 5-2 15,1 3 1-15,-1-4-1 16,0 1 0-16,13-5-2 15,6-8 1-15,8-4-4 16,9-12 0-16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28.708"/>
    </inkml:context>
    <inkml:brush xml:id="br0">
      <inkml:brushProperty name="width" value="0.1" units="cm"/>
      <inkml:brushProperty name="height" value="0.1" units="cm"/>
      <inkml:brushProperty name="color" value="#FF0000"/>
      <inkml:brushProperty name="fitToCurve" value="1"/>
    </inkml:brush>
  </inkml:definitions>
  <inkml:trace contextRef="#ctx0" brushRef="#br0">3391 6 13 0,'-5'-4'6'0,"-4"8"-2"16,9-4 8-16,0 0-11 15,0 0 1-15,0 0 1 16,0 0 0-16,0-8-3 15,0 8 0-15,0 0 3 16,0 0 0-16,0 0 0 16,9 0 1-16,10 0-1 15,8 0 1-15,5 4-1 16,8 0 0-16,10 0-1 16,9 4 0-16,-4 0-1 15,4 4 1-15,4-4-1 16,1 9 0-16,-1-5 0 0,10 4 1 15,8 4-2-15,6 4 1 16,-1 0-1-16,-5 5 1 16,1 3-1-16,-5-4 1 15,-4-4-1-15,-10 8 1 16,-4 5-1-16,-4 7 0 16,-1-8 0-16,-4 1 0 15,0 7 0-15,-5 4 1 16,-4 5-2-16,0-5 1 15,-5 13 0-15,0-1 1 0,-8 1-1 16,-6-1 0-16,1 1 0 16,-5-1 0-16,0 1 0 15,-4-1 1-15,-5 5-1 16,-5-5 1-16,-4 0-1 16,0-7 1-16,0-9-1 15,-4 5 1-15,-1-1-1 16,1 0 1-16,-1-7-1 15,-4-5 1-15,0-4-1 16,-4-4 1-16,-1 1 0 16,-4-5 0-16,-5 0-1 15,-4 0 1-15,-5 0-1 16,0 1 0-16,-4-1 0 16,0-4 0-16,4 4 1 15,-4-8 0-15,-10-4-1 16,1 5 1-16,-5-5 0 15,0-4 0-15,-9 0 0 0,-9 4 1 16,-9 0-2-16,-4 4 0 16,3 0 0-16,-12 0 0 15,-6 4-1-15,-3-3 1 16,-10 3-1-16,-5 0 1 16,6 0 0-16,-19 0 1 15,4 0-1-15,-8-3 1 16,-6-1 0-16,10 0 0 0,-9-4-1 15,9-4 1-15,-9 4-1 16,-4-8 1-16,8-4-1 16,-13-4 1-16,14 4-1 15,-6 0 1-15,-8-8-1 16,14 0 1-16,-5-4-1 16,4 0 1-16,1 0-1 15,-1 0 0-15,5-1 0 16,9 5 0-16,9 4-1 15,0 0 1-15,14 4 0 16,4 0 0-16,5 0-1 16,0 4 1-16,14 0 0 15,8 0 0-15,10 0-1 16,4 4 1-16,13 1-1 16,6-1 0-16,8 0 0 15,9 0 0-15,5 0-1 16,0-4 0-16,5 0-2 15,4 0 0-15,4 0-3 0,5 4 1 16,0-8-3-16,10 0 0 16,3 0-3-16,5 0 1 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568 52 9 0,'-9'-12'4'0,"9"0"1"16,0 8 1-16,0-4-4 16,-4 8 1-16,-1 0 0 15,1-8 1-15,-6 8-5 16,1 0 1-16,0 0 3 15,-4 0 0-15,4-4-1 0,0 4 0 16,0 0-1-16,-10-4 1 16,1 4-2-16,-4 0 1 15,3 4-1-15,1-4 0 16,-4 0 0-16,-1 0 1 16,0 0-1-16,-4 0 0 15,4 4 0-15,1 0 1 16,4 4-1-16,-1 0 1 0,1 4-1 15,0 4 1-15,0 0-1 16,0 0 1-16,4 4-1 16,1 1 1-16,-1-1-1 15,0 0 1-15,1 4-1 16,-1 4 1-16,5 5-1 16,0 7 0-16,0-4 1 15,4 0 0-15,1 1-1 16,-1-1 1-16,1 0 0 15,-1 5 1-15,1-5-1 16,4-4 1-16,0-8-1 16,4 1 0-16,5-1 0 15,0 4 0-15,5-4-1 16,0 0 0-16,4 1 0 16,0-1 1-16,0-4-1 15,5 0 1-15,4-4 0 16,0-4 0-16,0 0 0 0,5-4 0 15,4 0 0-15,1-3 0 16,-10-5 0-16,0 0 0 16,0-5-1-16,1-3 1 15,3 0-1-15,6-4 1 16,-6-4-1-16,1 0 1 16,0 0-1-16,-5 0 0 15,0 0 0-15,0 4 1 16,1 3-1-16,-6 1 0 15,1-8 0-15,-5-4 1 16,-4-4 0-16,-1-4 0 0,-4 4-1 16,1-5 0-16,-1-7 0 15,-5 0 1-15,1-1-1 16,-1-3 0-16,1-4 0 16,-1 7 0-16,-4 5 0 15,0 0 0-15,-4 0 0 16,-5 4 0-16,0-1 0 15,-5-3 0-15,-4 4 0 16,0 0 0-16,-5 3 0 16,0 1 0-16,1 8 0 15,-1 4 0-15,5 4 0 16,0 0 0 0,-5 0-2-1,5 4 1-15,4 4-2 16,1-4 0-16,-1 0-3 15,5 0 0-15,4 4-5 16,10 4 1-16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391 149 7 0,'5'-4'3'0,"-5"0"1"16,0 4 3-16,0 0-5 15,0 0 1-15,0 4 2 16,-5 0 0-16,1 0-6 16,-5 8 0-16,0 0 4 15,-5 4 1-15,0 4-2 16,1 8 1-16,-5 5-2 15,0 7 1-15,4-8-1 16,-9 5 0-16,10-5 0 16,-5 4 0-16,-1-8 0 15,6 5 0-15,-1-1 0 16,5-8 0-16,5 0 0 16,-1-4 0-16,0 1 0 15,5-5 0-15,5-8-1 0,4-4 1 16,5 0-1-16,4-4 0 15,9 0 1-15,5-8 0 16,0-4-1-16,4 4 1 16,-9 0 0-16,0-1 0 15,0-3-1-15,1 4 1 16,-1-4-2-16,5 4 1 16,-10-4 0-16,1 8 0 15,0 0-2-15,-5-4 1 16,-5 0-2-16,1 4 0 0,-5 0-3 15,-4 0 1-15,-5 8-3 16,0-4 0-16,-5 4 1 16,1 4 1-16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5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468 330 3 0,'-4'-4'1'0,"8"-4"3"0,-4 8 1 16,0 0-3-16,0 0 1 15,10 4 2-15,-6 0 0 16,1 0-5-16,-5 0 0 16,4 4 4-16,-4 4 1 15,0 4-2-15,0 5 1 16,0-1-1-16,0 0 0 0,0 4-1 15,-4-4 0-15,-1 0-1 16,1 9 0-16,-6-5 0 16,10 4 0-16,0-4 0 15,0 0 0-15,0-3-1 16,0-9 0-16,0 0 0 16,0 0 1-16,0-4-1 15,0 0 1-15,0-4-1 16,0 0 0-16,0 0-1 15,0 0 1-15,0-4-2 16,0 4 0-16,0-4-2 16,0 0 0-16,0 0-4 15,0 0 1-15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-1632 2193 11 0,'-13'0'5'0,"4"4"1"15,9 0 3-15,0 8-8 16,0 0 1-16,-5 12 0 16,5 9 1-16,-9 19-3 15,-4 8 0-15,-6 13 2 16,-8 16 1-16,-5-9-1 16,-4 5 1-16,-5-4-1 0,0 11 0 15,1 1 0-15,-1-4 0 16,0-1 0-16,0 1 0 15,0-16-1-15,-4-1 0 16,9-3-1-16,4-5 1 16,0-7-1-16,5-9 0 15,4-3-1-15,5-9 0 16,0 4-1-16,9-16 1 16,0 1-3-16,0-9 0 0,4 0-3 15,1-12 0-15,-1 0 0 16,5-12 0-16</inkml:trace>
  <inkml:trace contextRef="#ctx0" brushRef="#br0" timeOffset="1">-2480 3173 7 0,'-36'-29'3'0,"31"13"3"15,10 16 4-15,4 0-9 16,5 0 1-16,-1 8 0 0,5-4 1 31,5 16-2-31,-9 5 0 16,-1 3 3-16,1 4 0 15,-5 0-1-15,-5 13 1 16,1 7 0-16,-5-8 1 16,5 5-3-16,-1-1 1 15,1-3-1-15,-1-1 0 16,5-4-1-16,0-3 0 16,0-9-1-16,0-8 1 15,1 0-1-15,3-12 0 0,5-8 0 16,5-8 1-16,4-12-1 15,5 0 0-15,4-4 0 16,5 3 1-16,4 1-1 16,1-8 1-16,4 0-1 15,0 0 0-15,-5-1 0 16,0 1 0-16,-4 12-3 16,-9 0 1-16,-5 4-3 15,-4 0 1-15,-5 4-5 16,0 8 0-16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29.729"/>
    </inkml:context>
    <inkml:brush xml:id="br0">
      <inkml:brushProperty name="width" value="0.1" units="cm"/>
      <inkml:brushProperty name="height" value="0.1" units="cm"/>
      <inkml:brushProperty name="color" value="#FF0000"/>
      <inkml:brushProperty name="fitToCurve" value="1"/>
    </inkml:brush>
  </inkml:definitions>
  <inkml:trace contextRef="#ctx0" brushRef="#br0">694 0 31 0,'0'8'15'0,"9"-4"-21"0,-9-4 29 0,0 0-23 15,0 4 0-15,-4-4 0 16,-1 0 0-16,-4 8 0 16,0-4 1-16,-5 4 0 15,1 0 1-15,-1 4-1 16,1 0 0-16,-6-3 1 15,6 3 0-15,-5 0-1 16,-10 0 0-16,6 0-1 16,-10 0 1-16,0 0-1 15,1 0 0-15,-1 0-1 16,0 0 0-16,0 5 0 16,-4-1 1-16,0 4-1 15,-1 0 1-15,1 0-1 16,0 0 1-16,4 0 0 15,0-3 0-15,10-5 0 0,4 0 1 16,-1-4-1-16,6 0 1 16,4 0-1-16,4 0 1 15,5 0 0-15,5 4 0 16,4 0 0-16,4 0 1 16,6 4-1-16,8 5 1 15,9-5-1-15,0-4 0 16,5 4-1-16,9-4 1 15,0-4-1-15,0 0 1 16,4 0 0-16,1 0 0 0,-1 0-1 16,1 0 0-16,3 1 0 15,1-5 1-15,-4 0-1 16,-1 0 0-16,-4 0 0 16,-4 4 0-16,-1-4 0 15,-9 4 0-15,0 0 0 16,-13-4 1-16,0 4-2 15,-5-4 1-15,-4-4-2 16,-5 4 1-16,0 0-2 16,-5-4 0-16,1 0-4 15,-5 4 1-15,0-4-5 16,4 0 1-16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3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 86 16 0,'-4'28'8'0,"13"0"-5"0,-5-24 8 15,10-4-11-15,-1 0 1 16,15 9 0-16,-1-5 1 15,27 4-3-15,-13 0 1 0,13-4 1 16,-8 0 0-16,31 4 0 16,-18-4 0-16,45 0-1 15,-22 0 0-15,40 0 1 16,-31 0 0-16,50-4-1 16,-33 0 0-16,69 0 0 15,-41 0 0-15,46-8 0 16,-46 4 1-1,200-4-1 1,-105 4 0-16,64-8 0 16,-78 4 1-16,83 8-1 15,-87 0 1-15,114 0-1 16,-101 0 1-16,87-4-1 16,-90 0 0-16,99-4 0 15,-96 3 0-15,101 5 0 16,-96 0 0-16,105-4 0 0,-91 4 0 15,118-8 0-15,-105 4 0 16,119-8 0-16,-110 4 1 16,119-8-1-16,-32 0 0 15,-10 4 0-15,-13 4 1 16,-9-4-1-16,5 8 1 16,-9 0-1-16,8 4 0 15,-22-4 0-15,14 4 0 16,-24 8 0-16,10-8 0 15,-4 4 0-15,8-4 0 0,0 0-1 16,-4 0 1-16,5 0 0 16,-10 0 1-16,-4 0-1 15,4 4 0-15,-4-8 0 16,9 8 0-16,-23-4 0 16,10 0 1-16,-6 0-1 15,1-4 0-15,13 4 0 16,-22-4 0-16,9-4 0 15,-14 0 0-15,0-1 0 16,5 5 0-16,-23 0 0 16,4 0 1-16,-8 4 0 15,-10-4 0-15,1 4-1 16,-1 0 1-16,-9 0-1 16,-8 0 1-16,-1 0-1 15,5 0 1-15,-23-4-1 16,0 4 0-16,0 0 0 0,-14 4 0 15,-22 0 1-15,-14-4 0 16,1 4 1-16,-28-4 0 16,-9 4 0-16,-19 0 0 15,1-4-1-15,-14 5 1 16,0-5-1-16,-13 0 0 16,0 4-4-16,-5-4 1 15,-5 0-3-15,-8 0 1 16,-19 0-4-16,5 0 1 15,-23 8-2-15,-14 4 0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3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733 77 10 0,'4'-16'5'0,"19"4"0"0,-23 12 7 0,13-4-12 16,1 0 1-16,13-4 0 16,-9 8 0-16,0-4-1 15,-4-1 1-15,-5-3 1 16,-4 0 0-16,-5 8 0 15,0 0 1-15,0 0 0 16,0 0 0-16,0 0 0 16,0 0 0-16,13-4 0 15,-4 0 0-15,-4 4 0 16,-1 0 0-16,1 8-1 16,-5 0 1-16,9 17-1 15,-9-9 1-15,0 8-1 16,0-4 0-16,-9 16 0 0,9-3 0 15,-9 27-1-15,-5 9 1 16,1 7-1-16,-1 5 1 16,-9 8-1-16,-4-13 0 15,0 13 1-15,0 8 0 16,0 11-1-16,4 1 1 16,0 0-1-16,-4-4 1 15,13 4-1-15,1 0 1 16,-1 20-2-16,1 0 1 15,-10 4-1-15,-4-8 0 16,4 0 0-16,-4 16 1 16,0 0-1-16,-10 4 0 0,10-8 0 15,4 8 1-15,-4 5-1 16,14 7 0-16,-1-16 0 16,0 8 0-16,5 8 0 15,0-3 1-15,0 11-1 16,0-16 0-16,-5 4 0 15,10 21 0-15,-5-9 0 16,0 4 0-16,0 1 0 16,4 11 1-16,1 0-1 15,-5-7 1-15,9 3-1 16,-5 13 1-16,5 3-1 16,-9-15 1-16,9 11-1 15,0-3 0-15,0 3 0 16,0-8 1-16,0 9-1 15,-5-5 0-15,-4-3 0 0,-4 3 1 16,-1 5-1-16,1-1 0 16,-10-7 0-16,5-1 0 15,0 9 0-15,-1-13 0 16,-3 4 0-16,13-3 0 16,0 3 0-16,4-11 1 15,1-5-1-15,4-8 0 16,4-8 0-16,5 9 0 15,5-13 0-15,-14 0 1 16,9-20-1-16,-9 0 0 16,0-8 0-16,-9 0 0 0,9-4 0 15,0-5 1-15,-5-3-1 16,-4-12 1-16,5-20-1 16,-1-1 0-16,1-3 0 15,-1-1 0-15,0-7 0 16,5-9 1-16,0-4-1 15,0-3 0-15,0-1 0 16,0-8 1-16,0 1 0 16,0-5 0-16,0 0-1 15,0-8 1-15,0-3-2 16,-4-5 0-16,4-8-6 16,-9-4 0-16,9-8-8 15,0-12 0-15,0-5-1 16,-5-7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04.4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-11-72 22 0,'-5'-4'11'0,"0"-16"-6"15,5 16 12-15,0 4-15 0,0-8 0 16,0 12 1-16,0-16 0 16,-4 4-4-16,4 0 1 15,-5 8 3-15,1 0 0 16,-5 8-1-16,0-8 1 16,-5-4-1-16,1 8 0 15,-1 24 0-15,-4-16 0 16,0 0-1-16,-5 12 1 15,0 4-1-15,1 5 1 16,3 7-1-16,1-12 0 0,5 4 1 16,-1 17 0-16,5-1 0 15,0 5 1-15,9-21-1 16,0 4 0-16,9 0 0 16,5 5 0-16,8-5-1 15,1 0 1-15,9 1-1 16,-1-13 0-16,6 4 0 15,4-12 0-15,-1-4-1 16,10-8 1-16,0-4-1 16,0-8 0-16,0 8 0 15,-5-28 1-15,1 0 0 16,-1-8 0-16,-9-1-1 16,-8 5 1-16,3-24-1 15,-3-17 0-15,-10 0 0 16,-5-3 0-16,-13-1-1 15,-9 5 1-15,-4 15 0 0,-6 17 1 16,-3 0-1-16,-10 11 0 16,-4 9 0-16,9 4 1 15,-23 0-3-15,13 4 1 16,-3 16-4-16,8 0 1 16,0-4-4-16,9 0 0 15,5 28-5-15,0-28 1 16,9 0-2-16,0 0 1 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-11-72 22 0,'-5'-4'11'0,"0"-16"-6"15,5 16 12-15,0 4-15 0,0-8 0 16,0 12 1-16,0-16 0 16,-4 4-4-16,4 0 1 15,-5 8 3-15,1 0 0 16,-5 8-1-16,0-8 1 16,-5-4-1-16,1 8 0 15,-1 24 0-15,-4-16 0 16,0 0-1-16,-5 12 1 15,0 4-1-15,1 5 1 16,3 7-1-16,1-12 0 0,5 4 1 16,-1 17 0-16,5-1 0 15,0 5 1-15,9-21-1 16,0 4 0-16,9 0 0 16,5 5 0-16,8-5-1 15,1 0 1-15,9 1-1 16,-1-13 0-16,6 4 0 15,4-12 0-15,-1-4-1 16,10-8 1-16,0-4-1 16,0-8 0-16,0 8 0 15,-5-28 1-15,1 0 0 16,-1-8 0-16,-9-1-1 16,-8 5 1-16,3-24-1 15,-3-17 0-15,-10 0 0 16,-5-3 0-16,-13-1-1 15,-9 5 1-15,-4 15 0 0,-6 17 1 16,-3 0-1-16,-10 11 0 16,-4 9 0-16,9 4 1 15,-23 0-3-15,13 4 1 16,-3 16-4-16,8 0 1 16,0-4-4-16,9 0 0 15,5 28-5-15,0-28 1 16,9 0-2-16,0 0 1 15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5 6 0,'0'-12'3'0,"5"33"8"15,-5-21-10-15,0 0 2 16,0 0 1-16,0 0 2 15,9-9 0-15,-4 9-7 16,4-4 1-16,0 8 4 16,4-4 1-16,6 0-2 15,3-4 0-15,1 0-1 16,4 0 0-16,5 4-1 16,0 0 0-16,4 0 0 15,0 4 1-15,5 0-1 16,9 0 0-16,0 1 0 15,0-1 1-15,-5 0-1 16,0 0 0-16,5 0 0 16,9 4 0-16,5 0-1 0,4 0 0 15,-5 4 0-15,10 0 1 16,8 0-1-16,-3 4 0 16,-15-4 0-16,1 0 1 15,-1-4-1-15,10 1 0 16,-1-1 0-16,1-4 0 15,-5 0 0-15,4 0 1 16,6 0-1-16,-10 0 0 16,-9 0 0-16,-5 4 1 15,0 0-1-15,5 0 1 0,0 0-1 16,5 0 0-16,-1 0 0 16,1-8 1-16,-5 4-1 15,0-4 0-15,4 8 0 16,-4 0 1-16,0-4-1 15,-9 4 1-15,0 1-1 16,0-1 1-16,0 8-1 16,4-4 1-16,1 0-1 15,-1 8 1-15,5-8-1 16,-9-4 1-16,4 4-1 16,1 0 0-16,-1 0 0 15,-4-7 1-15,0-1-1 16,-5 0 0-16,-4 0 0 15,0-4 0-15,0 4 0 16,4 4 0-16,-4-8 0 16,4 4 1-16,-4 0-1 0,0 0 0 15,-5 0 0-15,1-4 0 16,-1 4 0-16,5 0 0 16,-1-4 0-16,-3 4 0 15,-1-4 0-15,5 0 0 16,-5 4 0-16,0-4 0 15,-4 0 0-15,-5 4 0 16,-4-4 0-16,0 0 0 16,-1 4 0-16,-3 0 1 0,-1 0-1 15,4 0 0 1,-3 0 0-16,-1-4 0 0,0 4 0 16,0-4 1-16,-4 0-2 15,-1 0 1-15,1 0-3 16,-5 4 1-16,-5-4-5 15,-4 0 1-15,0 4-5 16,0 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-6 2047 12 0,'-4'0'6'0,"4"-8"-2"0,0 8 7 0,0 0-10 16,0 0 0-16,4-8 1 15,1 3 1-15,4-3-3 16,0 0 0-16,0 0 2 16,0 0 0-16,0 0 0 15,0-4 1-15,0 4-1 16,0-4 0-16,0 0-1 16,5 0 1-16,0 4-1 15,-1-4 1-15,5 3-2 16,0-3 1-16,5-4 0 15,0-4 0-15,0-4 0 16,13-4 0-16,0 4-1 16,5-5 1-16,-5-3-1 15,10-8 1-15,-6-1-1 16,-8-7 1-16,0 0-1 0,4-5 0 16,5-3 0-16,4-1 0 15,1 9 0-15,4-13 0 16,4 5 0-16,-4 4 0 15,9-1 0-15,0-7 0 16,0-5 0-16,9-3 0 0,-18 3 0 16,0 5 0-16,0-1 0 15,-5 5 1-15,0 7-1 16,5 5 0-16,-5-8 0 16,1 7 0-16,-1 1 0 15,-9 8 1-15,1 3-1 16,-1 1 0-16,5 0 0 15,4 4 0-15,-8 3 0 16,-1-3 0-16,-4 4 0 16,4 0 0-16,-9-4 0 15,0 3 1-15,-9 1-1 16,1 8 0-16,-6 0 0 16,1 4 1-16,-5 4 0 15,-5-4 0-15,-4 4 0 16,0 0 0-16,0 0 0 15,0 8 1-15,0 0-2 16,-4-4 1-16,4 4-1 16,0 0 0-16,0 4-1 15,0-4 1-15,-5-4-2 0,5 0 0 16,-4 4-4-16,4 0 1 16,0 0-5-16,4 0 1 15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0 187 2 0,'0'0'1'0,"23"0"7"0,-14 0-10 16,5-4 3-16,4 0 0 0,4 0 2 15,6 0 1-15,-1-4-4 16,5 0 1-16,8-1 3 15,6 5 0-15,4 0 0 16,9 0 1-16,-14 0-1 16,5 4 0-16,9-4-1 15,13 4 0-15,10 0-1 16,4 4 0-16,9 0-1 16,-4-4 1-16,4-4-1 15,5 4 0-15,4-8-1 16,1 4 1-16,4 0-1 15,4 0 1-15,-9 0-1 16,-4 0 1-16,9-4 0 16,0 4 0-16,0 0 0 15,9 4 1-15,-9-4-1 16,-14-4 1-16,5 0-2 16,-1 0 1-16,1 4 0 0,-9 0 0 15,0 0-1 1,-1 0 1-16,-8 4 0 0,-19-8 0 15,1-1 0-15,-10 5 0 16,1-4 0-16,-1 4 0 16,-4 4 0-16,-5-4 0 15,1 0-1-15,-5 4 1 16,-1-4-1-16,-8 8 1 16,0 0 0-16,-5 0 0 0,0-4-1 15,-4 0 1-15,0 0-1 16,-1 0 1-16,1 0-1 15,0 0 0-15,-1-4 0 16,-3 4 0-16,-1 0 0 16,-5 0 1-16,1 4-1 15,-5-8 0-15,0 8-2 16,-4 0 0-16,4-4-6 16,-5 0 0-16,5 0-3 15,-9 4 0-15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65 52 11 0,'-14'0'5'0,"14"0"2"16,0 0 2-16,0 0-9 0,0 0 1 15,0 0 0-15,0 0 1 16,5-8-2-16,-5 8 1 16,0 0 1-16,0 0 1 15,0 0-1-15,0-8 1 16,0 0-1-16,-5 0 0 16,1 0-1-16,-1 4 1 0,1 0-1 15,-1 4 0-15,5 0 1 16,-4 0 0-16,-1 0-1 15,0-4 1-15,5 4-1 16,-4-4 1-16,4 4-1 16,0 0 1-16,-5 4-1 15,1 0 0-15,4-4 0 16,-5 0 1-16,5 0-1 16,0 0 0-16,0 4 0 15,0 4 1-15,0-4-2 16,0 0 1-16,0 4-1 15,0 0 1-15,5 0-1 16,-1 4 1 0,10 9-1-1,4 11 1-15,0-8-1 16,5 4 1-16,-5-12-1 16,5 5 1-16,-5 3 0 0,0 4 0 15,-4 4-1-15,-1 0 1 16,1 9-1-16,-5-13 1 15,0 4 0-15,0 5 0 16,5 3-1-16,-1 0 1 16,1 1-1-16,0-1 1 15,-1-4-1-15,-4 4 1 16,0 5-1-16,0-5 0 16,0 0 1-16,-4-7 0 15,-1 3-1-15,1 0 1 16,0 1-1-16,-1-1 1 0,1 0-1 15,-1-4 0-15,1 1 1 16,4-5 0-16,0-4-1 16,-5 4 1-16,1-4 0 15,-1 5 0-15,1 3 0 16,0-8 0-16,-1 0-1 16,1 0 0-16,-1 1 0 15,-4-5 1-15,5 0-1 16,-5-4 1-16,4 0-1 15,1-4 0-15,4 0 0 16,-5 5 1-16,1-9-1 16,4 4 0-16,0 0 0 15,-4 0 0-15,-1-4 0 16,-4 0 1-16,0 4-1 16,0-4 0-16,0 0 0 15,0 0 1-15,5 0-1 16,-5 0 0-16,0-4 0 0,0 5 0 15,0-1 0-15,4 0 0 16,1 0-1-16,-1 4 1 16,5 4-3-16,-4-8 1 15,-1 0-3-15,1-4 0 16,4 4-9-16,0 0 1 16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5-4 13 0,'-5'8'6'0,"5"-8"1"16,0-4 7-16,0 4-13 16,0 0 1-16,0 0 1 15,0 0 0-15,0 0-3 16,5 0 0-16,-5 0 3 16,0 0 0-16,0 0 0 15,0 0 0-15,5 4 0 16,-1 0 0-16,5 4-1 15,0 1 1-15,5 3-1 0,4 0 0 16,0 0-1-16,9 4 1 16,-4 0-1-16,0 0 1 15,4 4-1-15,0 0 0 16,0 5 0-16,1-1 0 16,-6 4-1-16,-4-4 1 15,0 0-1-15,1-3 0 16,-1-1 0-16,-5-8 1 0,1 0-1 15,-5 0 1-15,0-4-1 16,0 0 1-16,-4-4-1 16,-1 0 0-16,1 0 0 15,-5-4 0-15,0 0-3 16,0 0 1 0,0 4-9-1,-5-4 0-15,1 4 0 16,4 4 0-16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381 9 6 0,'0'-8'3'0,"4"16"5"15,-4-8-2-15,0 0-3 16,0 0 0-16,0 4 2 16,-4 0 0-16,-1 0-7 15,1 4 1-15,-5 0 4 16,0 4 0-16,-5 1-1 0,0 3 0 15,-4 4-1 1,-4 4 0-16,-1-4 0 0,5 4 0 16,-5 1-1-16,0 3 1 15,-4 0-1-15,0 0 1 16,4 0-1-16,5-3 1 16,0-1-1-16,0-8 0 15,4-4 0-15,1 0 1 16,-1-4-1-16,5 0 0 15,0 0-1-15,4-4 1 16,1 0-4-16,4-4 1 0,0 0-4 16,0 0 1-16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1399 8 18 0,'-10'12'9'0,"-8"-24"-5"0,9 8 10 16,9 4-13-16,-4-4 1 16,-1 4 1-16,1 0 0 15,-1 12-3-15,-4 8 1 0,0 8 2 16,-9 16 0 0,-5 13 0-16,-4 7 0 0,-14-3-1 15,-4 15 1-15,-5 13-2 16,5 12 0-16,-1 4 1 15,-8 8 0-15,-10-13-1 16,1 13 0-16,-5-8 1 16,-5 12 0-16,10 4-1 15,-5 0 0-15,0-16 0 16,0 4 0-16,13 0 0 16,1-17 0-16,-1 1-1 15,10-12 1-15,4-5-1 16,5-15 1-16,4-13 0 15,5-12 0-15,9-7-1 16,0-5 0-16,4-4-2 16,0-8 1-16,1-8-4 15,4-4 1-15,0-4-3 16,4 0 0-16,5-4-5 16,5 0 1-16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149 37 12 0,'0'-4'6'0,"-14"-8"4"15,14 12 4-15,0-8-12 16,0 8 0-16,0 0 1 15,5-4 0-15,4-1-4 16,-5 1 1-16,1 4 3 16,-1 0 1-16,6 0-1 15,-10 0 0-15,0 4 0 16,0 1 0-16,0 3-1 16,-5 0 1-16,0 4-1 0,5 4 0 15,-4 12-1-15,-1 4 1 16,5 9-1-16,0-1 0 15,-4 4 0-15,-1 5 0 16,-4 3-1-16,0-12 1 16,0 5-1-16,0-1 1 15,0 0-1-15,-5 1 1 16,1-5-1-16,-5-4 1 16,4 1 0-16,0 3 0 15,1-4 0-15,4-3 0 0,4-1 0 16,5-4 0-16,5-4-1 15,-1-4 0-15,5-3 0 16,0-1 1-16,0-8-1 16,1 0 0-16,3-4 0 15,-4-4 1-15,5 4-1 16,-1-4 0-16,6 0 0 16,3 0 0-16,1-8 0 15,0 4 0-15,4-8 0 16,18-13 0-16,14 1 0 15,14-4 0-15,17-8 0 16,10-1 0-16,-9-3 0 16,-5-4 0-16,9 12 0 15,1-1 0-15,-15 9 0 16,-8 0 0-16,-14 4 1 16,-9 4 0-16,-9 4 0 0,-10-5 0 15,1 5 0-15,-14 0 0 16,5 0 0-16,-14 4 0 15,5 0-1-15,-5 4 0 16,-5 0-2-16,-4 4 1 16,9 0-3-16,0 0 0 15,0 0-4-15,-9 0 1 16,0 0-6-16,5 12 0 16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 21 26 0,'-9'-20'13'0,"9"16"-6"15,0 4 24-15,0 4-29 16,0 0 1-16,0 16 2 15,0-4 0-15,-5 20-7 16,5-4 1-16,0 17 3 16,0-13 1-16,0 8-3 0,0-7 1 15,0-1-6-15,0-8 0 16,0-12-7-16,0-4 0 16,14 5 0-16,-5-5 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41.2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1075 6 9 0,'-5'0'4'0,"5"-8"2"0,0 8 2 16,0 0-5-16,0 0 0 15,0 0 2-15,0 0 1 16,0 0-7-16,0 0 0 16,0 0 5-16,-4 4 0 15,-1 4-1-15,1 0 0 0,-5 4-1 16,0 4 1-16,0 5-1 15,-5 3 0-15,-4 8 0 16,-9 12 0-16,4-3-1 16,-4 3 0-16,-1 13 0 15,-3 7 0-15,3 9-1 16,6 11 0-16,-5 9 0 16,-14 8 1-16,-9-8-1 15,-5 7 1-15,1-3 0 16,0 12 0-16,-1-4 0 15,1-4 0-15,-1-5 0 16,1-11 0-16,9-12 0 16,4-9 0-16,4-3-1 15,10-9 1-15,5-8-1 16,-1-7 0-16,5-5 0 16,4-8 0-16,5-4 0 15,0-4 0-15,0-8-1 0,4 0 1 16,1-4-2-16,-1-4 1 15,1 0-2-15,-1 0 0 16,1 0-3-16,-1-4 1 16,1 4-5-16,-5 0 1 15,4 4 0-15,-4-4 0 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4 586 10 0,'-4'0'5'0,"-10"-4"-1"0,10 4 6 16,-1 4-8-16,1-8 1 15,-1 8 0-15,1-4 1 16,4 0-5-16,0 0 1 16,9-4 3-16,0 0 0 15,0 0-1-15,0 0 0 0,4-4-1 16,1 0 1-16,9 4-1 15,-5 0 1-15,9-4-1 16,0 4 1-16,5 0-1 16,4 0 1-16,5 4-1 15,-9 0 0-15,4-4 0 16,0 0 0-16,10 4 0 16,8-4 1-16,5 0-2 15,5 0 1-15,8 0-1 16,14 0 1-16,-4-4-1 15,-5 0 1-15,5-1 0 16,4 1 0-16,5-8-1 16,13 12 1-16,9 0-1 15,-8 0 1-15,-1 4-1 16,5-4 1-16,4-4-1 16,19 4 0-16,4-4 1 0,-14 4 0 15,5 0-1-15,5 8 1 16,18-8-1-16,-1-8 1 15,-8 12-1-15,4 0 1 16,18-4 0-16,10 4 0 16,-19 0-1-16,9-4 1 15,10 0 0-15,13 0 1 16,-19 0-1-16,6-8 0 16,13-1-1-16,0 5 1 15,-5 0 0-15,0 0 0 0,24-4-1 16,-24 0 0-16,5-4 0 15,14 4 1-15,-1 0-1 16,-13 0 0-16,5-4 0 16,17 3 0-16,-17 1 0 15,4 0 1 1,118-12-1 0,-28 0 1-16,-8 0-1 15,-36 4 0-15,-1-1 0 16,-4 5 1-16,-14 8-1 15,-4 4 0-15,-5 0 0 16,5-4 0-16,-19 4 0 16,10 0 0-16,4 0 1 15,-13 0 0-15,-1 0 0 16,5 0 0-16,9-4 0 0,-17 8 0 16,8-4 0-16,0 0 1 15,0 0-2-15,-5 4 0 16,6 0 0-16,8 0 1 15,-23 0-1-15,5 0 0 16,5 4 0-16,-1 0 0 16,-17-4 0-16,4 4 0 15,9 4 0-15,-9-8 0 16,-9 8 0-16,13-8 0 16,1 4 0-16,-10 8 0 15,-4 0 0-15,9 0 0 16,4 4 0-16,-17-4 0 0,4 5 0 15,-5-5 0-15,5 0 0 16,-5 0 0-16,-8 4 0 16,-6-8 1-16,1 0-2 15,13 0 1-15,-17 0 0 16,-6 0 0-16,1 0 0 16,4 0 0-16,0 1 0 15,-17-1 0-15,-6 0 0 16,-4-4 0-16,-4 0 0 15,4 0 0-15,-5 8 0 16,-4-4 0-16,-14 0 0 16,1-4 1-16,-1 4-1 15,0-4 0-15,-4 0 0 16,0 4 0-16,-5 0 0 16,-9 0 0-16,-9-4 0 0,-4 0 0 15,4 0 0-15,-9 0 0 16,0-4 0-16,0 4 1 15,-4-4-1-15,8 4 0 16,1 1 0-16,-5-1 0 16,-5 0 0-16,-4 0 0 15,0-4 0-15,-9 0 1 16,0 0-1-16,0 0 0 16,0 0 0-16,-9 0 0 15,4 0 0-15,-4 0 0 16,-5 0 0-16,0 4 0 0,-4-4 0 15,-5 0 0-15,10 4 0 16,-1 0 0-16,0-4 0 16,-4 4 1-16,13-4-1 15,-13 0 0-15,-5 0 0 16,0 0 1-16,-4 0-1 16,-5-4 0-16,-4 4 0 15,-5-4 1-15,0 0-1 16,0 4 0-16,-4 0 0 15,-5 0 0-15,13 0 0 16,-8 0 0-16,4-4 0 16,0 0 0-16,0 0 0 15,0 0 0-15,0-1 0 16,5 5 0-16,-5-4 0 16,0 0 1-16,-5 0-1 0,-4 4 0 15,0 0 0-15,0 0 1 16,0 0-1-16,0 0 0 15,0 0 0-15,0 0 0 16,0 0 0-16,0 0 0 16,0 0 0-16,0 0 0 15,0 0 0-15,0 0 0 16,0 0 0-16,-4 0 0 16,-1 0-3-16,1 0 0 15,4 0-5-15,0 0 1 16,4 8-8-16,5 1 1 15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3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 0 8 0,'0'8'4'0,"5"-8"4"0,-5 0 5 16,4 4-11-16,-4 0 0 15,5 16 1-15,-1-4 1 0,-4 16-5 16,0-3 1-16,5 27 3 15,-1-12 0-15,-8 69-1 16,-1-32 1-16,1 56-1 16,-1-28 1-16,-4 80-1 15,5-48 0-15,-1 81 0 16,1-60 1-16,-5 87-1 16,0-63 0-16,4 80-1 15,0-68 0-15,5 64 0 16,0-69 1-16,-4 77-1 15,4-76 0-15,0 112 0 16,0-88 0-16,14 76-1 16,-5-80 1-16,13 60-1 15,-4-80 0-15,10 100 0 16,-6-84 1-16,15 92-1 16,-10-84 1-16,9 68-1 0,-9-80 1 15,5 92-1-15,-9-84 1 16,-1 56-1-16,-3-73 1 15,3 81-1-15,-8-72 0 16,-5 64 0-16,0-80 0 16,5 64 0-16,-5-73 0 15,4 61 0-15,-4-69 0 16,5 65 0-16,-5-68 0 16,-4 47 0-16,-1-59 0 15,5 63 0-15,-4-59 0 16,4 7 0-16,-5-44 1 0,5 16-3 15,-4-32 0-15,4 12-9 16,-4-28 0-16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2758 36 16 0,'-5'-4'8'0,"1"-8"-5"15,13 8 8-15,-9 4-11 16,9-8 0-16,0 4 1 16,0 0 0-16,0 8 0 15,-9-4 0-15,5 4 1 16,-5 4 0-16,-5 8 1 16,1 4 0-16,-10 0-1 15,-4 13 1-15,-14 3-2 16,-9 4 1-16,-9 5-1 15,1 11 1-15,-6 5-1 16,-4 19 0-16,-4 5-1 16,-1 8 1-16,1 3-1 15,-5 5 1-15,-14-4-1 16,5 0 1-16,-9 11-1 16,0 1 0-16,-5 0 0 0,5-8 1 15,-1 8-1-15,-12-4 0 16,-1 4 1-16,-4-1 0 15,8 5-1-15,1-8 0 16,9-20 0-16,9-1 1 16,9 1-1-16,0-8 1 15,0-9-1-15,-5-3 1 16,10-1-1-16,4-11 0 16,4 3 0-16,1-8 1 0,4-3-1 15,5-9 0-15,4-4 0 16,0 1 1-16,5-5 0 15,4-8 0-15,5-4 0 16,-1 4 0-16,6-4-1 16,-1 1 0-16,0-5 0 15,5 0 1-15,5 4-2 16,-1-4 1-16,5 0 0 16,4-4 0-16,1 0-1 15,-5 0 1-15,4-4 0 16,1 0 0-16,4 4 0 15,-5 0 0-15,5-4 0 16,0-4 0-16,0 5 0 16,5-5 0-16,4 0 0 15,9 0 0-15,5-9 0 16,8 1 0-16,15-4 0 16,-1-4 0-16,19 0-1 0,4 4 1 15,4-8-1-15,1 4 1 16,4 0 0-16,5-1 0 15,8 1-1-15,15 0 1 16,8 4 0-16,-4-4 0 16,4-4 0-16,14 0 0 15,14 3 0-15,-1-3 1 16,-4-8-1-16,5 4 1 16,4 4-1-16,9 4 1 0,-8-5-1 15,-15 5 0-15,1-4 0 16,-1 4 0-16,1 0 0 15,-1-4 0-15,-4 8 0 16,-18-4 0 0,59-9 0-1,-14 5 1-15,-13 4-1 16,-10 4 0-16,-22 0 0 16,-5 0 1-16,-8 4-1 15,-6 0 1-15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2490 1673 11 0,'-4'-4'5'0,"8"-4"2"15,-4 8 5-15,9-4-10 16,0 4 0-16,-4 0 2 16,9-4 0-16,-1 4-4 15,-4 0 1-15,5 0 3 16,-5 0 0-16,0 0 0 15,5 4 0-15,-5 0 0 16,9 4 0-16,0-4-2 0,0 4 1 16,5 0-1-16,-1 0 0 31,6 4-1-31,-1 0 0 16,0-4 0-16,5 0 0 15,-5 1-1-15,0-1 1 31,-4 0 0-31,0 0 0 0,-10 0-1 16,1-4 1-16,-5 0-1 16,-5 0 0-16,1 0-1 15,-5 0 1-15,0 0-3 16,0-4 1-16,-5 0-3 16,1 4 1-16,-5 0-4 15,0 0 0-15,0 0-2 16,-5 0 0-16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2817 1528 8 0,'0'8'4'0,"4"-4"-1"0,-4-4 1 16,0 0-3-16,0 0 0 16,0 0 3-16,0 0 0 0,0 0-4 15,0 0 1-15,0 0 3 16,0 0 0-16,0 0 0 16,0 0 0-16,0 4-1 15,0 4 0-15,-4 0 0 16,4 0 1-16,-5 4-2 15,1 4 1-15,-5 5-1 16,4-1 0-16,1 4-1 16,-1-4 1-16,1 4-2 15,-1 4 1-15,1 9-1 16,-6-1 1-16,1 0-1 16,0-3 0-16,0-1 0 15,0 0 0-15,0-4 0 16,5-4 0-16,-6-3-3 15,6-5 1-15,-1-4-4 16,5-8 0-16,0-4-3 0,9-4 0 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2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2840-69 11 0,'4'-4'5'0,"10"0"2"16,-14 4 5-16,4-4-10 16,5 0 0-16,-4 8 2 15,-1-4 1-15,1 4-6 16,-1 0 1-16,1 0 4 16,0 4 0-16,-1 0-1 15,5 4 1-15,0 5-2 16,5-1 1-16,-1 0-1 15,6 0 0-15,-1 4-1 16,0 0 1 0,0 13 0-1,0 3 0-15,-4-4 0 16,-1 0 0-16,1 1 0 0,0-13 1 16,-5 4-1-16,0 0 0 15,4 8-1-15,1 5 0 16,0-5-1-16,-1 4 1 15,-4-8-1-15,5 5 0 16,-5 7 0-16,0-4 0 16,5 1 0-16,-1 3 1 15,1-4-1-15,-1 0 1 16,-4 5-1-16,5-5 0 0,0-4 0 16,-1 5 1-16,-4-1-1 15,14-4 0-15,-9-8 0 16,4 5 1-16,-5-1-1 15,6 0 0-15,-1 0 0 16,0 0 1-16,-5 5-1 16,1-5 0-16,-5-4 0 15,0 0 1-15,0 13-1 16,-4-9 1-16,-1 0-1 16,5 0 1-16,0 5-1 15,1-9 0-15,3 0 0 16,1 0 0-16,-1 0-1 15,1 0 1-15,0-3 0 16,-1 7 0-16,1-8 0 16,-5 0 1-16,0 4-1 15,0 1 0-15,0-1 0 16,0 0 1-16,0-4-1 16,0-8 1-16,0 4-1 0,0 0 0 15,-4 1 0-15,4-1 0 16,0 4 0-16,0 0 0 15,0 0 0-15,0 0 0 16,0 1 0-16,0-1 0 16,5 4 0-16,-5-4 0 31,9-4 0-31,-4 0 1 0,-1 4-1 16,-3-7 1-16,-1 7-1 15,0-4 1-15,0 0-1 16,0 0 0-16,-5 4 0 15,1-4 1-15,-1 0-2 16,1-3 1-16,0-5 0 16,-1 0 0-16,1 4 0 15,-5-4 1-15,0 4-1 16,4-4 0-16,1 4 0 16,-1-4 0-16,5 0 0 15,0-4 0-15,0 4 0 16,0-4 0-16,1 0 0 15,-1 0 0-15,-5 0-1 16,1 5 1-16,-1-1 0 16,1 0 0-16,-1 4 0 15,1 0 0-15,4-8 0 16,-5 0 0-16,1 4 0 16,0-4 1-16,-1 0-1 15,1 0 0-15,-1 0 0 0,1 4 0 16,4 0-1-16,0 0 1 15,-5 0 0-15,1 0 0 16,4 0 0-16,-9 5 0 16,4-5 0-16,-4 0 1 15,0-4-1-15,0 0 1 16,0-4-1-16,0 0 0 16,0 4 0-16,5 0 1 0,-5-4-2 15,0 0 1-15,0 4-2 16,0-4 1-16,-5 0-4 15,1 4 0-15,-5 0-7 16,0 8 1-16,0-8-3 16,0-12 1-16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82 14 12 0,'-9'-8'6'0,"18"3"-2"16,-9 5 10-16,9 0-14 15,0 0 1-15,0 0 0 16,0 0 0-16,0 5-1 15,0-1 1-15,-4 0 2 0,-1 0 0 16,1 4 0-16,-1 0 1 16,1 0 0-16,-5 0 0 15,4 4-1-15,1 0 1 16,-1 4-2-16,5 8 1 16,0 9-2-16,1-1 1 15,3 4-1-15,1 0 0 0,-5 9-1 16,-5-5 1-16,1 4-1 15,-1 1 1-15,1-5-1 16,-5-4 1-16,-5 1-1 16,1-5 1-16,-10 0 0 15,1 0 0-15,-5 1 0 16,-1-5 0-16,1-4 0 16,0-4 0-16,5-4-1 15,-1 1 1-15,0-5-1 16,1-4 0-16,-1 0 0 15,5-4 1-15,-5 0-1 16,5-4 1-16,0 4-1 16,0-4 1-16,0 0 0 15,5 0 0-15,-1 0-1 16,1 0 1-16,-1 0-1 16,5 0 0-16,0 0 0 15,0 0 0-15,0 0 0 0,0 0 0 16,0 0-1-16,9 0 1 15,5-4 0-15,4 0 0 16,0 0 0-16,5 0 0 16,4-4 0-16,0 0 0 15,5 0 0-15,9-5 0 16,4 1 0-16,9-4 0 16,10 0 0-16,-1 0 0 15,15-4 0-15,-1 0 0 16,0 8 0-16,-14-1 0 15,-8 1 0-15,-5 4 0 16,-1-4 0-16,-8 4 1 0,-4 4-1 16,-10 0 1-16,-5 0 0 15,-8 0 1-15,-5 4-1 16,-9 0 0-16,0 4 0 16,-4-8 1-16,-1 8-1 15,-4 0 0-15,0-4-1 16,0 4 0-16,4 0-1 15,1 0 1-15,-1 0-2 16,1 0 0-16,4 0-2 16,-5-4 0-16,5 4-3 15,0 0 0-15,0-4-6 16,5 4 0-16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1075 6 9 0,'-5'0'4'0,"5"-8"2"0,0 8 2 16,0 0-5-16,0 0 0 15,0 0 2-15,0 0 1 16,0 0-7-16,0 0 0 16,0 0 5-16,-4 4 0 15,-1 4-1-15,1 0 0 0,-5 4-1 16,0 4 1-16,0 5-1 15,-5 3 0-15,-4 8 0 16,-9 12 0-16,4-3-1 16,-4 3 0-16,-1 13 0 15,-3 7 0-15,3 9-1 16,6 11 0-16,-5 9 0 16,-14 8 1-16,-9-8-1 15,-5 7 1-15,1-3 0 16,0 12 0-16,-1-4 0 15,1-4 0-15,-1-5 0 16,1-11 0-16,9-12 0 16,4-9 0-16,4-3-1 15,10-9 1-15,5-8-1 16,-1-7 0-16,5-5 0 16,4-8 0-16,5-4 0 15,0-4 0-15,0-8-1 0,4 0 1 16,1-4-2-16,-1-4 1 15,1 0-2-15,-1 0 0 16,1 0-3-16,-1-4 1 16,1 4-5-16,-5 0 1 15,4 4 0-15,-4-4 0 16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0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 28 23 0,'-14'4'11'0,"23"16"-11"16,0-20 12-16,9 12-11 15,10-4 1-15,12-4 0 0,15 0 0 16,17 8-3-16,1-20 0 16,9 0 2-16,17 0 0 15,10 0-1-15,18 0 1 16,0 0-1-16,0 0 0 15,9 0 0-15,10 4 1 16,12 0-1-16,-4 4 1 16,14 0-1-16,18 0 0 15,-4 0 0-15,22 0 1 16,14 0-1-16,-10 0 0 0,23-4-1 16,10 4 1-16,-10 0 0 15,10 0 0-15,8 0 0 16,-9 4 0-16,10 0 0 15,4 4 1-15,4 0-1 16,15 0 1-16,-10 4 0 16,9-4 0-16,18 4 0 15,-9 4 0 1,200 4 0 0,-77 5 1-16,-32-1-1 15,-19 0 1-15,-30 0 0 16,-15 0 0-16,-9 5-1 15,-13-5 0-15,13 4 0 16,-13 0 0-16,9-4-1 16,-9 5 1-16,13-13-1 15,5 0 1-15,-9-4-1 16,0 0 1-16,-10-4-1 0,10 4 1 16,-5 0-1-16,-4-4 0 15,0 0 0-15,-18 0 1 16,4-4-1-16,9 5 1 15,-18-5-1-15,5-4 1 16,4 4-1-16,-9-4 1 16,9 4-1-16,-18 0 1 15,5 0-1-15,4 0 0 16,-32-4 0-16,5 0 1 16,-9 4-1-16,-5 0 1 15,-18 0-1-15,0-4 1 0,-4 4 0 16,-14 0 0-16,-5 0 0 15,0 4 1-15,-4 0-2 16,5 0 1-16,-24 0-1 16,1 0 1-16,0 0-1 15,-5 0 1-15,-9 0-1 16,-18-4 0-16,-9 1 0 16,0-1 1-16,0 0 0 15,-9 0 0-15,-9 0 0 16,-5 0 0-16,0 0 0 15,-13 4 0-15,-10-4 0 16,6 0 1-16,-10 0-1 16,4-4 0-16,-4 0-1 15,0 0 1-15,-13-4-1 16,4 0 1-16,-9-4-1 16,-5 0 1-16,0 4-1 15,-4 0 0-15,0 0 0 0,4 0 1 16,-13 0-1-16,4-1 1 15,-13 1-1-15,-5 0 1 16,5 0-1-16,-5 0 0 16,-9 0 0-16,5 0 1 15,-1 4-1-15,-4-4 0 16,-9 4 0-16,0 0 0 0,0 0-2 16,0 0 0-16,0 0-4 15,0 4 0-15,0 4-9 16,-4 8 1-16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799 28 12 0,'0'-12'6'0,"0"24"3"15,0-12 7-15,0-4-14 16,0 4 0-16,0 0 2 16,0 0 0-16,0-8-5 15,0 0 0-15,0 0 4 16,0 8 1-16,5 4-2 15,-5 0 1-15,4 0-1 16,1 0 0-16,0 4 0 0,-1-4 0 16,-4 5-1-16,0-1 0 15,0 12 0-15,0-4 0 16,0 16-1-16,0-8 1 16,0 9-1-16,0-5 1 15,-4 20-1-15,4-12 1 16,-5 29-1-16,0-21 1 15,-4 25-1-15,5-13 1 16,-5 13-1-16,0-17 1 0,0 25-1 16,0-21 1-16,0 33-1 15,4-20 1-15,0 11-1 16,1-11 0-16,-10 15 0 16,5-15 1-16,-4 36-1 15,4-29 1-15,-1 41-1 16,1-32 1-16,0 12-1 15,0-21 1-15,-4 25 0 16,4-28 0-16,0 36-1 16,-1-29 0-16,6 17 0 15,-1-29 1-15,-8 45-1 16,4-28 1-16,-5 36 0 16,0-32 0-16,5-1-1 15,0-19 1-15,0 68-1 16,5-36 1-16,-5 20-1 15,0-29 1-15,0 25-1 0,4-28 1 16,5 12 0-16,0-25 0 16,-5 33 0-16,1-28 0 15,-10 36 0-15,5-28 0 16,0 15-1-16,5-27 0 16,-1 32 0-16,1-28 1 15,-1 48-1-15,0-37 0 16,1 29 0-16,-1-24 1 15,1 4-1-15,-1-25 1 16,1 33-1-16,-1 4 1 16,1-12-1-16,4-8 1 15,0-1-1-15,0 1 0 0,0-16 0 16,0-21 1-16,0 29-1 16,0-17 1-16,-5 25-1 15,5-24 0-15,-4 15 0 16,-1-19 0-16,1 23 0 15,-1-15 0-15,1 20 0 16,-1-21 0-16,5 17 0 16,0-20 0-16,-5 23 0 15,1-23 0-15,-1 12 0 16,1-17 0-16,-1 13 0 16,1-13 1-16,-1 25-1 15,1-21 0-15,-1 17 0 16,1-20 0-16,-10 11 0 15,5-19 0-15,-5 23 0 16,5-15 1-16,0 7-1 16,0-15 1-16,-4 27-1 0,3-19 0 15,1 24 1-15,0-21 0 16,0 9-1-16,0-13 1 16,0 1-1-16,0-13 1 15,0 17-1-15,4-17 0 16,1 17 0-16,-1-13 1 15,1 21-1-15,-1-17 0 16,-8 29 0-16,4-21 1 16,0 9-1-16,4-21 1 15,0 29-1-15,1-16 0 0,-1 11 0 16,1-15 0-16,-1 32 0 16,5-25 1-16,-4 5-1 15,-1-21 0-15,1 21 0 16,4-17 0-16,0 29 0 15,0-20 0-15,0 15 0 16,0-19 0-16,-5 23 0 16,5-23 0-16,-4-5 0 15,-1-11 0-15,1 11 0 16,-1-11 0-16,0 27 0 16,1-19 0-16,-1 3 0 15,1-11 1-15,4 35-1 16,0-19 0-16,0-5 0 15,0-15 0-15,-5 23 0 16,1-16 1-16,-1 1-1 16,1-13 0-16,-1 13-1 0,1-13 1 15,-1 16 0-15,5-15 0 16,0 7 0-16,0-12 0 16,0 5 0-16,0-9 0 15,0-12 0-15,0-4 0 16,0 12 0-16,0-7 0 15,5 11 0-15,-5-4 1 16,0 4-1-16,0-11 0 16,4-1 0-16,-4-4 0 15,0-4-2-15,0-4 1 16,0-8-6-16,0 0 1 0,-4-12-9 16,-1 0 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42.22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82 14 12 0,'-9'-8'6'0,"18"3"-2"16,-9 5 10-16,9 0-14 15,0 0 1-15,0 0 0 16,0 0 0-16,0 5-1 15,0-1 1-15,-4 0 2 0,-1 0 0 16,1 4 0-16,-1 0 1 16,1 0 0-16,-5 0 0 15,4 4-1-15,1 0 1 16,-1 4-2-16,5 8 1 16,0 9-2-16,1-1 1 15,3 4-1-15,1 0 0 0,-5 9-1 16,-5-5 1-16,1 4-1 15,-1 1 1-15,1-5-1 16,-5-4 1-16,-5 1-1 16,1-5 1-16,-10 0 0 15,1 0 0-15,-5 1 0 16,-1-5 0-16,1-4 0 16,0-4 0-16,5-4-1 15,-1 1 1-15,0-5-1 16,1-4 0-16,-1 0 0 15,5-4 1-15,-5 0-1 16,5-4 1-16,0 4-1 16,0-4 1-16,0 0 0 15,5 0 0-15,-1 0-1 16,1 0 1-16,-1 0-1 16,5 0 0-16,0 0 0 15,0 0 0-15,0 0 0 0,0 0 0 16,0 0-1-16,9 0 1 15,5-4 0-15,4 0 0 16,0 0 0-16,5 0 0 16,4-4 0-16,0 0 0 15,5 0 0-15,9-5 0 16,4 1 0-16,9-4 0 16,10 0 0-16,-1 0 0 15,15-4 0-15,-1 0 0 16,0 8 0-16,-14-1 0 15,-8 1 0-15,-5 4 0 16,-1-4 0-16,-8 4 1 0,-4 4-1 16,-10 0 1-16,-5 0 0 15,-8 0 1-15,-5 4-1 16,-9 0 0-16,0 4 0 16,-4-8 1-16,-1 8-1 15,-4 0 0-15,0-4-1 16,0 4 0-16,4 0-1 15,1 0 1-15,-1 0-2 16,1 0 0-16,4 0-2 16,-5-4 0-16,5 4-3 15,0 0 0-15,0-4-6 16,5 4 0-16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0:26.98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462 55 11 0,'0'-8'5'0,"9"28"6"0,-9-20 6 16,0 0-15-16,0 0 0 15,0 0 0-15,0 0 0 0,0 0-3 16,0 0 0-16,0-12 2 15,0 0 0-15,0 4-1 16,0 0 1-16,0 0 0 16,-4-1 0-16,-1 1 1 15,1 4 1-15,-1 4-1 16,-4 4 1-16,-5 0-2 16,1 4 1-16,-5 1-1 15,0-1 0-15,-5 4-1 16,-4-4 0-16,4 0-1 15,5 4 1-15,0-4 0 16,0-4 1-16,-1 4-1 16,1-4 1-16,0 4-1 15,0 4 1-15,0 0 0 16,0 5 0-16,0-1-1 16,-1 4 1-16,6 0-1 15,4 0 1-15,0 0-1 16,0 0 1-16,-1-3-1 15,1 7 1-15,0 8-1 0,5 0 1 16,-5 9-1-16,0 3 1 16,0-4 0-16,4-3 0 15,1 3-1-15,4 0 1 16,0 0-1-16,9-7 1 16,0-5 0-16,0-4 0 15,0-4-1-15,0-4 1 16,4 1-1-16,1-5 0 15,4 0 0-15,5-4 1 0,4 0-1 16,0 0 0-16,5-8 0 16,9 4 0-16,0-8 0 15,0-4 0-15,4 0 0 16,-4-4 0-16,-5-4 0 16,0-9 1-16,1 1-1 15,-6-4 1-15,-3 4-1 16,-6-8 1-16,1-1-1 15,-5-3 0-15,-4-12 0 16,4 7 0-16,-5 1-1 16,-4-4 0-16,5 3 1 15,-9 1 0-15,-5 4 0 16,-5 3 0-16,-4 9 0 16,-9 4 0-16,-5 4-1 15,-4 0 0-15,0 4 0 16,0 0 0-16,-1 4 0 15,1 0 1-15,4-1-2 0,1 5 1 16,-1 0 1-16,0 0 1 16,1 4-4-16,-1 0 0 15,0 4-2-15,-4-4 1 16,4 0-6-16,10 0 0 16</inkml:trace>
  <inkml:trace contextRef="#ctx0" brushRef="#br0" timeOffset="1127.7225">195 325 9 0,'-5'4'4'0,"-4"-8"4"16,9 4-2-16,-5 0-3 15,5 0 1-15,-4-4 1 16,-1 0 0-16,5 0-7 15,0 4 1-15,0 0 4 16,5-4 1-16,-1 0-3 16,5 0 1-16,5 0-1 15,0 0 1-15,4 4-1 16,0-4 0-16,5 0 0 16,-1 0 0-16,1-4-1 15,0-1 1-15,-1 1-2 16,-3 4 1-16,-6 0-1 15,1 0 1-15,-5 4-1 16,-9 0 1-16,4 4-1 0,-4 0 0 16,-4 4 0-16,-5 0 1 15,0 5 0-15,0-1 0 16,0 0 0-16,-1 0 0 16,-3-4 0-16,-1 0 1 15,5-4-1-15,0 0 1 16,0 4-1-16,0-4 1 15,0 8 0-15,0-4 0 16,0 0-1-16,4 0 1 0,1 5-1 16,4-1 1-16,4-4-1 15,5 0 0-15,5 0 0 16,-1-8 1-16,6 4 0 16,3-4 1-16,-4 8-1 15,1-4 1-15,-6-4 0 16,1-4 0-16,-1 4 0 15,-4 0 0-15,1 0-2 16,-6 0 1-16,1 0-1 16,-5 0 1-16,0 0-2 15,-5 0 1-15,1 4 0 16,-1 0 0-16,-4 0 0 16,0 4 0-16,0 4 0 15,-5-4 1-15,1 4-1 16,-1 0 0-16,-4 5-1 15,0-5 1-15,4-4-1 16,0 0 0-16,5 0-1 16,0 0 0-16,0-4-1 0,0 0 1 15,0 0-2-15,5-4 0 16,-1 4-5-16,1-4 1 16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0:58.06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-104-512 9 0,'-4'-8'4'0,"8"20"3"0,-4-12-1 16,0 0-4-16,0 0 1 15,-4 0 1-15,4 0 0 16,0 0-5-16,4 4 0 15,-4-4 4-15,0 0 1 16,0 0-2-16,9-4 0 0,0 0 0 16,0 0 0-1,-4 8 0-15,-1 0 0 0,10 0-1 16,-5 4 0-16,0-4 1 16,0 4 0-16,0 0-1 15,5-4 1-15,-1 4-1 16,1 4 1-16,0 0-1 15,4 0 1-15,0 1-1 16,0 3 1-16,-4 0-1 16,4 4 1-16,0 4-1 15,5-8 1-15,-1 4-1 16,1 1 0-16,0-5-1 16,-1 0 0-16,6 0 0 15,-1-4 1-15,-4 8-1 16,4-12 0-16,-5 8 0 15,1-4 1-15,0-3-1 16,-1-5 1-16,1 4-1 16,-5 0 1-16,5 0-1 15,0 0 1-15,-1 4-1 0,6 0 1 16,-1 0-1-16,-5 0 0 16,6 0 0-16,-1 0 1 15,0-4-1-15,5 1 0 16,0-5 0-16,-5 0 0 15,5 4 0-15,-1-4 1 16,1 0-1-16,4 4 0 16,-4 0 0-16,0 0 0 15,0 0 0-15,-5 4 1 0,5 0-1 16,-1 0 0-16,6-4 0 16,3 0 1-16,10 0-1 15,0 1 1-15,0-1-1 16,0-4 0-16,0 0 0 15,0 0 1-15,4 4-1 16,1-4 1-16,4 4-1 16,-10 0 0-16,1-4 0 15,5 4 0-15,8 4 0 16,1-8 1-16,-1 8-1 16,1 0 0-16,-1-4 0 15,1 8 1-15,-1 1-1 16,1-5 1-16,-1 4-1 15,1 0 1-15,-1 4 0 16,1-4 0-16,-1 0 0 16,1 1 0-16,-1-9 0 15,14 0 0-15,0 0-1 16,1-4 1-16,-10 0-1 0,0 0 0 16,0 0 0-16,0 4 0 15,-5 0 0-15,1 0 0 16,-5 8 0-16,-5-4 1 15,5 4-1-15,0 5 1 16,-5-9-1-16,5 0 1 16,0 0-1-16,-9 0 0 15,5-4 0-15,-1 0 0 0,1 0 0 16,-1 0 1-16,0 0-1 16,-4 4 1-16,-4 0-1 15,-5 5 1-15,-1-1 0 16,-3 0 0-16,-1-4-1 15,-4 0 1-15,-1 0 0 16,1-4 0-16,0 0-1 16,-5 0 0-16,0-4 0 15,1 4 0-15,-6-4 0 16,-4 0 1-16,1 0-1 16,-6 0 1-16,-4 1-1 15,0-1 0-15,0 0 0 16,0 0 0-16,0 0 0 15,1 0 0-15,-6 0 0 16,1 0 0-16,-1 0 0 16,1 0 0-16,-5 0 0 15,0 0 0-15,4 0 0 0,-4 0 0 16,0 0-2-16,0 0 0 16,0-4-1-16,0 4 0 15,0 4-2-15,-4-8 1 16,4 4-2-16,-5 0 1 15,1-4-4-15,4 4 0 16,4 0-3-16,-4-4 1 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0:56.2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676 12 3 0,'-4'0'1'0,"4"-4"8"0,0 4-10 0,0 0 3 16,0 0 1-16,0 0 2 15,0 0 1-15,0 0-7 16,0 0 1-16,0 0 4 16,0 0 1-16,0 0-2 15,0 0 0-15,0 0-1 16,0 0 0-16,0 0-1 16,0 0 0-16,9 0-1 15,-9 0 1-15,9-4-1 16,-9 4 1-16,4-4 0 15,-4 4 0-15,5-4 0 16,-5 4 1-16,0 0-1 16,0 0 0-16,0 4 0 15,-5 0 0-15,1 0-1 16,-1 4 1-16,1 0-2 16,-5 8 1-16,0-4 0 15,0 4 0-15,-1-8 0 16,-3 9 0-16,-1 7-1 0,-4 4 1 15,-5 8 0-15,5 5 0 16,-9 3-1-16,0 4 0 16,-5 9 0-16,-4-5 0 15,-5-4 0-15,0 1 1 16,5-1-1-16,0-7 1 16,4-1 0-16,5-4 0 15,-1-4 0-15,1-3 0 16,5-9 0-16,-1-4 0 15,5-4 0-15,0 4 0 0,-1-4 0 16,6 0 0-16,-1 0 0 16,1 1 0-16,4-1 0 15,-1-8 0-15,6 0 0 16,-1 0 0-16,5 0 0 16,0-4 0-16,0 4 0 15,0-4 1-15,0 0-1 16,5 0 0-16,-5 0 1 15,9 0 0-15,-9 0-1 16,5 0 0-16,-1 0 0 16,5 0 0-16,-4 0 0 15,4-4 1-15,0 4-1 16,4-4 1-16,1 4-1 16,4 0 1-16,0 0 1 15,5 0 0-15,4 4-1 16,5-4 0-16,0 0 0 0,4 0 0 15,0 4-1 1,1-4 1-16,-6 4-1 0,6-4 0 16,-1-4 0-16,9 0 0 15,5-4-1-15,9 0 1 16,0 0-1-16,0 4 0 16,5-5 0-16,4-3 0 15,0 0 0-15,-5 0 1 16,-4 0 1-16,5-4 0 0,-1 8-1 15,10 0 1-15,-10 4 0 16,1 0 0-16,-1 4-1 16,1 0 1-16,-1 0-2 15,5 0 1-15,-4 0-1 16,-5 0 1-16,4 0 0 16,5 0 0-16,-4 0 0 15,4 4 0-15,-5 0 1 16,-4 4 0-16,5 4-1 15,-5 0 1-15,-5-4-1 16,1 4 1-16,-1 0-1 16,-4 0 1-16,4-3-2 15,1-1 1-15,4-4 0 16,0 8 0-16,-5-4 0 16,0 0 0-16,1 0 0 15,-1-4 1-15,-4 8-1 16,0-8 0-16,-5 0 0 0,1 4 1 15,-5-8-1-15,-1 0 0 16,-3 4 0-16,-5-8 0 16,-1 0 0-16,1 0 0 15,-5 0 0-15,0 0 0 16,1 4 0-16,-6-4 1 16,1-4-1-16,0 0 0 15,-1 4 0-15,-3-4 1 16,-1 4-1-16,0 0 0 15,0 0 0-15,-4 4 0 16,-1 0 0-16,1 4 0 0,-1 0 0 16,-4-4 0-16,1 0 0 15,-1 4 0-15,0 0 0 16,0-4 1-16,-5-4-1 16,5 8 0-16,-4 0 1 15,-1-4 0-15,1 0-1 16,-1 4 1-16,-4 4-1 15,5-4 1-15,-5 0-1 16,0 0 1-16,0 0-1 16,0-4 0-16,0 0 0 15,0 0 1-15,5 4-1 16,-5-4 1-16,0 0-1 16,0 0 1-16,0 0 0 15,0 0 0-15,0 0-1 16,0-8 1-16,0 8-1 15,0-4 1-15,0-4-1 16,0 4 0-16,0-4-1 0,0 0 1 16,0 8 0-16,4-12 0 15,-4 12-1-15,0 0 1 16,0 0 0-16,0 0 1 16,0 0-1-16,0-8 0 15,0 0 0-15,0 8 0 16,0 0 0-16,0 0 1 15,0 0-1-15,0-4 0 0,0 4 0 16,0 0 0-16,0 0 0 16,0 0 1-16,0 0-1 15,0 0 1-15,0 0-1 16,0 4 0-16,0-4 0 16,0 4 0-16,0-4-1 15,0 0 1-15,0 0 0 16,0 0 0-16,0 0 0 15,0 0 1-15,0 0-2 16,0 0 1-16,0 0 0 16,0 0 1-16,0 0-1 15,0 0 0-15,0 0 0 16,0-4 0-16,0 4 0 16,0-4 0-16,0 4 0 15,0-5 0-15,-4 5 0 16,4 0 0-16,0 0 0 15,0 0 1-15,0 0-1 0,0 0 0 16,0 0 0-16,0 0 0 16,0 0 0-16,0 0 0 15,-5 0 0-15,5 0 0 16,-5 0 0-16,5 0 0 16,0 0 0-16,0 0 0 15,0 0 0-15,0 0 0 16,0 0 0-16,0 0 0 15,0-4 0-15,0 4 0 16,0-4 0-16,0 4 0 0,0 0 0 16,-4 0 1-16,-1 0-1 15,5 0 0-15,0 0 0 16,0 0 0-16,0 0-1 16,0 0 1-16,0 0 0 15,0 0 0-15,0 0 0 16,0-4 1-16,0 0-1 15,0 0 0-15,0 0 0 16,-4-4 1-16,4 0-1 16,-5-8 0-16,1 0-1 15,4-4 1-15,0 0-1 16,0-1 1-16,-5 1-1 16,1 0 1-16,-1 4 0 15,1 0 0-15,-1 0 0 16,-4 4 0-16,5 4 0 15,-6 0 0-15,1 3 0 16,5-3 0-16,-1 8 0 16,1 0 0-16,-1 0-1 0,1 0 1 15,4-4 0-15,0 0 0 16,0 4 0-16,-5 0 0 16,5 4-1-16,0 0 1 15,-4 0-1-15,4 0 1 16,-5 1-2-16,1-5 0 15,4 4-2-15,0-8 1 16,0 4-3-16,0 0 0 0,0-9-4 16,9-3 0-16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01.2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2808 40 10 0,'-5'4'5'0,"5"8"-2"15,0-12 5-15,0 0-7 16,0 0 1-16,-4 0 0 16,-1-4 1-16,1 0-4 15,-1 0 1-15,-4 4 2 16,0 0 0-16,-4 4 0 15,4 0 1-15,-5 4-1 16,0 4 0-16,1 0 0 0,-1 5 1 16,0 3-1-16,-4 0 0 15,0-4-1-15,5 4 0 16,-1-4-1-16,5 0 1 16,-9 5-1-16,0-5 1 15,-1 4-2-15,1-4 1 16,-4 0 0-16,4 0 0 15,-1 4 0-15,1 1 0 16,0-5-1-16,4 0 1 0,1-4-1 16,4 0 1-16,4 0-1 15,-4-4 1-15,5-4 0 16,-1 4 0-16,1-8-1 16,4 4 0-16,0 0-1 15,-5-4 0-15,1-4-3 16,-1 4 1-16,0 0-3 15,5 0 1-15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00.5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2327 226 4 0,'0'-9'2'0,"14"-7"3"0,-10 8-7 15,5 0 2-15,-9 0 0 0,5-4 2 16,0 4 0-16,-5-4-2 16,0 4 1-16,0 4 1 15,0 0 0-15,0 0 1 16,0 4 0-16,-5 0-1 16,0-4 1-16,1 4-1 15,-1 0 0-15,5 0 0 16,-4 0 0-16,-1-4-1 15,5 4 0-15,0-4 0 16,0 4 1-16,0 0-1 16,0 0 1-16,-4 0 0 15,-1 0 0-15,5 0-1 16,0 0 1-16,0 4-1 16,0-4 0-16,0 0 0 15,0 0 1-15,0 0-1 16,0 0 1-16,9 0 0 15,-4 0 0-15,-1 4 0 0,5 0 1 16,1 0-1-16,-1 4 0 16,0 4 0-16,0 0 0 15,0 4-1-15,4 0 1 16,1 4-2-16,4 1 1 16,-4-1 0-16,8 0 0 15,1 0-1-15,4-4 0 16,-4 4 0-16,0 5 0 15,-1 3 0-15,6 0 0 0,-1 8 0 16,0-12 0-16,-4 1 0 16,-1-1 0-16,1 0 0 15,-5-4 1-15,0 0-1 16,-4-8 0-16,0 1 0 16,-1-5 0-16,-4-4-1 15,0-4 0-15,-4 0-1 16,-5 0 1-16,0 0-3 15,0-4 1-15,-5 0-2 16,1-4 0-16,-1 4-3 16,1-1 1-16,-1 1-2 15,5 4 1-15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364 73 18 0,'-5'4'9'0,"5"-16"-5"15,0 12 13-15,5-8-17 16,-5 8 1-16,0-8 0 15,0 8 0-15,0-8-1 16,0 8 0-16,0-4 1 16,-5 0 1-16,1 0-2 15,-1 0 1-15,-4 0 0 16,0 0 0-16,0 4-1 16,0 0 1-16,-5 0 0 15,1 0 0-15,-1 0 0 16,1 0 0-16,-1 4-1 15,0 0 1-15,-4 0-1 16,0 0 1-16,0 0-1 0,0 0 0 16,4 4-1-16,1 0 1 15,-1 0 0-15,0 8 0 16,5 5 0-16,0-1 0 16,0 0 0-16,0 4 1 15,5 4-1-15,-1 1 1 16,1-1-1-16,-10-4 1 15,5 0-1-15,4 0 1 0,-4 1 0 16,0-1 0 0,5 0-1-16,-1 4 1 0,5 0-1 15,0-3 1-15,5-1-1 16,-1-4 1-16,1 0-1 16,-1 0 0-16,1 0 0 15,-1 1 0-15,5-1 0 16,0 0 1-16,10 0-1 15,-6-4 1-15,5 0 0 16,5 0 0-16,0 1 0 16,4-5 0-16,0-4 0 15,0-4 0-15,5 4-1 16,0-4 1-16,-5 0-1 16,0-4 0-16,-4 0 0 15,0 4 1-15,-5-4-1 16,0-4 1-16,5-4-1 15,-1 0 1-15,1-4-1 16,0 0 1-16,4-5 0 16,0-3 0-16,0-4-1 0,0 4 1 15,-4-4-1-15,-5-5 1 16,0 1-1-16,5-4 1 16,-9 4-1-16,-1-4 0 15,-4 7 0-15,-4 1 1 16,-5-4-1-16,0 0 1 15,0 4-1-15,0-5 1 16,0 1-1-16,0-4 0 16,-5 0 0-16,-4 3 0 0,0 1 0 15,-4 4 1-15,-10 4-2 16,0 0 1-16,1-1 0 16,-6 5 0-16,1 0 0 15,0 4 0-15,-5 0-1 16,0 4 1-16,-4 0-1 15,4 4 1-15,1 4-4 16,8 4 0-16,5 4-8 16,9 4 1-16</inkml:trace>
  <inkml:trace contextRef="#ctx0" brushRef="#br0" timeOffset="1.0008">255 239 11 0,'0'-4'5'0,"0"-12"6"16,0 16 6-16,0 0-16 15,9-9 1-15,0 5 1 16,5-4 0-16,-1 4-4 16,1 4 0-16,4 4 3 15,-4-8 1-15,-1 4-2 16,1 0 0-16,0 4 0 0,-1 0 0 15,1 0-1-15,-1 0 1 16,1 1-1-16,0-1 1 16,-5 4-1-16,0 0 1 15,0 4 0-15,-9 0 0 16,0 0-1-16,0 4 1 16,-5 0 0-16,-4 4 0 15,0 1-1-15,-4 7 0 16,-1-8 0-16,-4 4 0 0,4-4 0 15,1-4 1-15,-1 1 0 16,5 3 0-16,0-12 0 16,0 0 0-16,4 4 0 15,1-4 1-15,-1-4-1 16,1 0 1-16,4 0-1 16,0 0 0-16,0-4-1 15,9 4 1-15,4 0-1 16,5-4 1-16,1 4-1 15,-1 0 1-15,0-4-1 16,5 4 1-16,-5-4-1 16,0 4 0-16,-5-4 0 15,1-8 1-15,-5 12-1 16,0-4 1-16,0 0-1 16,-9 0 0-16,5 0 0 15,-5 0 0-15,0 0-2 16,9-8 1-16,-5 12-3 15,1-4 1-15,0 4-5 0,-10-4 0 16,-4 0-3-16,-18 12 1 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23.57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1247-7 19 0,'5'-4'9'0,"0"4"-7"0,-5 0 11 16,0 4-13-16,0 0 0 15,-5 0 0-15,0 4 0 16,-4 0 0-16,0 0 0 0,-4 0 1 15,-1 1 0-15,0 3-1 16,1 0 1-16,-5 0 0 16,0 4 0-16,-1 4-1 15,-3 0 1-15,-5 4-1 16,-1 13 0-16,-8 3 0 16,0 0 0-16,-5 5 0 15,-4-1 1-15,-5 4-1 16,0-3 1-16,4-5 0 15,1-4 0-15,0 5 0 16,-5-5 0-16,0 0-1 16,0 5 0-16,5-5 0 15,-1 0 0-15,-4-4-1 16,5-3 1-16,4 3 0 16,0 0 0-16,5-4 0 15,4-3 1-15,1-5-1 16,3-4 0-16,6 0 0 0,4 0 0 15,-1-4 0-15,6 0 0 16,-1-4 0-16,5 0 0 16,5 1 0-16,-1-1 0 15,5-8 0-15,5 4 1 16,4 0-1-16,4-8 1 16,5 8-1-16,5-4 0 15,0-4 1-15,4 4 1 16,0 0-1-16,5 0 0 15,4 0 0-15,5 0 1 0,9-4-1 16,9 0 1-16,4-5-2 16,6-7 1-16,12-4-1 15,5 0 1-15,5 4-1 16,9 0 0-16,0 0 0 16,4 4 0-16,5-1 0 15,0 1 1-15,-5 4-1 16,14 0 1-16,-9 0-1 15,9 0 0-15,9-4-1 16,0 4 1-16,4 0 0 16,1 0 0-16,4-4 0 15,4 0 1-15,-3 0 0 16,-1-1 0-16,0 5-1 16,-5 0 1-16,-8 4 0 15,-1 0 0-15,-8 4-1 16,-10 0 1-16,5-4-1 15,-5 0 0-15,-18 0 0 0,-4-4 1 16,-5-4-1-16,0 0 0 16,-4 0 0-16,-5 0 1 15,-9 4 0-15,-5 0 0 16,-9 0-1-16,-8 4 1 16,-6 4-1-16,-3-9 1 15,-6 5-1-15,-4 4 0 16,-4 0 0-16,0 0 0 0,-5 0 0 15,0 0 1-15,0 0-1 16,0 0 0-16,-4 0 1 16,-5 0 0-16,4 0 0 15,-4 0 0-15,0 0 0 16,0 0 0-16,0 4-1 16,0-4 1-16,0 0-1 15,0 0 1-15,0 0-1 16,0 0 0-16,5 0 0 15,-5 0 1-15,0 0-1 16,0 0 1-16,0 0-1 16,0 4 1-16,0-4 0 15,0 0 0-15,0 0-1 16,0 0 0-16,0 0 0 16,0 0 1-16,4-8-1 15,-4 0 0-15,0-4 0 16,0-4 1-16,-4-4 0 0,-1 4 0 15,-4 0-2 1,-5-4 0-16,1-1 0 0,-1-3 1 16,1-8-2-16,-1 0 1 15,0-1 0-15,1 1 0 16,-1 0 1-16,1 4 0 16,-1 4 0-16,0 3 1 15,1 1-1-15,-1 12 0 16,0-4 0-16,1 4 0 15,-1 0-1-15,5 4 1 16,0-4-1-16,0 8 1 0,5 0-1 16,-1 4 1-16,5 4 0 15,0-4 0-15,0-4 0 16,0 8 0-16,0 0-1 16,0 0 1-16,0 0-1 15,0 0 0-15,-5-4-2 16,5 0 1-16,-4-4-3 15,-1-4 0-15,1 4-3 16,-1-4 0-16,5 0-3 16,0 0 1-16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25.9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27 16 0,'4'-8'8'0,"10"4"-8"0,-10 4 12 16,1 0-13-16,4-4 1 16,-5 8 0-16,-4-12 0 15,0 8 0-15,0 0 1 16,0 0 0-16,5 0 0 0,4 0 0 16,0-4 1-16,0 0 0 15,0 8 0-15,5-8 0 16,4 4 0-16,5 4 0 15,4-4 0-15,5 0-1 16,4 4 1-16,0 0-1 16,5 0 0-16,4 0-1 15,5 4 1-15,5 0 0 16,8-4 1-16,1 0-1 16,13 5 1-16,4-1-1 15,6-8 1-15,8 4 0 16,0 0 0-16,0 0-1 15,-4 0 0-15,0 4-1 16,-1 0 1-16,1 0-1 16,0 4 1-16,4 4-1 15,5-4 0-15,-5 4 0 16,5-4 0-16,0 1 0 0,4-9 1 16,-4 8-1-16,4-4 1 15,5-4 0-15,0 8 0 16,-5-4-1-16,5 8 1 15,0-4-1-15,-5-4 0 16,5 4 0-16,0 4 0 16,-5-3 0-16,5-1 0 15,0 4 0-15,0 0 0 0,-5 0 0 16,14 0 0-16,-23-4 0 16,1 0 1-16,3 0 0 15,1 0 0-15,-5 1 0 16,-8-1 0-16,3 0 0 15,-8 0 0-15,-5 0-1 16,-9 4 1-16,-4-4-1 16,-1 0 0-16,1-4 0 15,-1 4 0-15,-4-3 0 16,5-1 1-16,-10 0-1 16,-4-8 0-16,-5 0 0 15,-4 4 1-15,-5 4-2 16,1 0 0-16,-10 0-1 15,0 0 1-15,-4-8-3 16,-10 4 0-16,1-8-3 16,-5 4 1-16,0 0-5 15,-9 0 1-15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26.77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19-3 20 0,'-9'8'10'0,"4"-12"-8"16,5 4 13-16,0 0-14 15,-5 0 0-15,5 0 0 16,0 4 1-16,0 0-2 16,5 0 0-16,0 4 3 15,4 8 0-15,9 0 0 16,4 1 0-16,6 7-1 16,3 4 1-16,1 4-2 15,4 0 1-15,-4 13-1 16,0 7 0-16,4-7-1 15,-9-5 0-15,1 4 0 16,-6-3 0-16,6-1-1 16,-6-4 1-16,5-4-2 15,-4-3 0-15,-5-5-2 16,5-8 1-16,-5 4-1 16,0-8 0-16,-4-4-3 0,-10-4 0 15,1 0 0-15,-10-8 0 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27.0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472 0 25 0,'-4'16'12'0,"4"5"-17"16,-5-17 26-16,-4 4-22 15,-5 4 1-15,-8 4-1 16,-10 0 0-16,-4 12 1 16,-10 4 1-16,-4 5-2 15,1 3 1-15,-1-4-1 16,0 1 0-16,13-5-2 15,6-8 1-15,8-4-4 16,9-12 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49.4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364 73 18 0,'-5'4'9'0,"5"-16"-5"15,0 12 13-15,5-8-17 16,-5 8 1-16,0-8 0 15,0 8 0-15,0-8-1 16,0 8 0-16,0-4 1 16,-5 0 1-16,1 0-2 15,-1 0 1-15,-4 0 0 16,0 0 0-16,0 4-1 16,0 0 1-16,-5 0 0 15,1 0 0-15,-1 0 0 16,1 0 0-16,-1 4-1 15,0 0 1-15,-4 0-1 16,0 0 1-16,0 0-1 0,0 0 0 16,4 4-1-16,1 0 1 15,-1 0 0-15,0 8 0 16,5 5 0-16,0-1 0 16,0 0 0-16,0 4 1 15,5 4-1-15,-1 1 1 16,1-1-1-16,-10-4 1 15,5 0-1-15,4 0 1 0,-4 1 0 16,0-1 0 0,5 0-1-16,-1 4 1 0,5 0-1 15,0-3 1-15,5-1-1 16,-1-4 1-16,1 0-1 16,-1 0 0-16,1 0 0 15,-1 1 0-15,5-1 0 16,0 0 1-16,10 0-1 15,-6-4 1-15,5 0 0 16,5 0 0-16,0 1 0 16,4-5 0-16,0-4 0 15,0-4 0-15,5 4-1 16,0-4 1-16,-5 0-1 16,0-4 0-16,-4 0 0 15,0 4 1-15,-5-4-1 16,0-4 1-16,5-4-1 15,-1 0 1-15,1-4-1 16,0 0 1-16,4-5 0 16,0-3 0-16,0-4-1 0,0 4 1 15,-4-4-1-15,-5-5 1 16,0 1-1-16,5-4 1 16,-9 4-1-16,-1-4 0 15,-4 7 0-15,-4 1 1 16,-5-4-1-16,0 0 1 15,0 4-1-15,0-5 1 16,0 1-1-16,0-4 0 16,-5 0 0-16,-4 3 0 0,0 1 0 15,-4 4 1-15,-10 4-2 16,0 0 1-16,1-1 0 16,-6 5 0-16,1 0 0 15,0 4 0-15,-5 0-1 16,0 4 1-16,-4 0-1 15,4 4 1-15,1 4-4 16,8 4 0-16,5 4-8 16,9 4 1-16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28.7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3391 6 13 0,'-5'-4'6'0,"-4"8"-2"16,9-4 8-16,0 0-11 15,0 0 1-15,0 0 1 16,0 0 0-16,0-8-3 15,0 8 0-15,0 0 3 16,0 0 0-16,0 0 0 16,9 0 1-16,10 0-1 15,8 0 1-15,5 4-1 16,8 0 0-16,10 0-1 16,9 4 0-16,-4 0-1 15,4 4 1-15,4-4-1 16,1 9 0-16,-1-5 0 0,10 4 1 15,8 4-2-15,6 4 1 16,-1 0-1-16,-5 5 1 16,1 3-1-16,-5-4 1 15,-4-4-1-15,-10 8 1 16,-4 5-1-16,-4 7 0 16,-1-8 0-16,-4 1 0 15,0 7 0-15,-5 4 1 16,-4 5-2-16,0-5 1 15,-5 13 0-15,0-1 1 0,-8 1-1 16,-6-1 0-16,1 1 0 16,-5-1 0-16,0 1 0 15,-4-1 1-15,-5 5-1 16,-5-5 1-16,-4 0-1 16,0-7 1-16,0-9-1 15,-4 5 1-15,-1-1-1 16,1 0 1-16,-1-7-1 15,-4-5 1-15,0-4-1 16,-4-4 1-16,-1 1 0 16,-4-5 0-16,-5 0-1 15,-4 0 1-15,-5 0-1 16,0 1 0-16,-4-1 0 16,0-4 0-16,4 4 1 15,-4-8 0-15,-10-4-1 16,1 5 1-16,-5-5 0 15,0-4 0-15,-9 0 0 0,-9 4 1 16,-9 0-2-16,-4 4 0 16,3 0 0-16,-12 0 0 15,-6 4-1-15,-3-3 1 16,-10 3-1-16,-5 0 1 16,6 0 0-16,-19 0 1 15,4 0-1-15,-8-3 1 16,-6-1 0-16,10 0 0 0,-9-4-1 15,9-4 1-15,-9 4-1 16,-4-8 1-16,8-4-1 16,-13-4 1-16,14 4-1 15,-6 0 1-15,-8-8-1 16,14 0 1-16,-5-4-1 16,4 0 1-16,1 0-1 15,-1 0 0-15,5-1 0 16,9 5 0-16,9 4-1 15,0 0 1-15,14 4 0 16,4 0 0-16,5 0-1 16,0 4 1-16,14 0 0 15,8 0 0-15,10 0-1 16,4 4 1-16,13 1-1 16,6-1 0-16,8 0 0 15,9 0 0-15,5 0-1 16,0-4 0-16,5 0-2 15,4 0 0-15,4 0-3 0,5 4 1 16,0-8-3-16,10 0 0 16,3 0-3-16,5 0 1 15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568 52 9 0,'-9'-12'4'0,"9"0"1"16,0 8 1-16,0-4-4 16,-4 8 1-16,-1 0 0 15,1-8 1-15,-6 8-5 16,1 0 1-16,0 0 3 15,-4 0 0-15,4-4-1 0,0 4 0 16,0 0-1-16,-10-4 1 16,1 4-2-16,-4 0 1 15,3 4-1-15,1-4 0 16,-4 0 0-16,-1 0 1 16,0 0-1-16,-4 0 0 15,4 4 0-15,1 0 1 16,4 4-1-16,-1 0 1 0,1 4-1 15,0 4 1-15,0 0-1 16,0 0 1-16,4 4-1 16,1 1 1-16,-1-1-1 15,0 0 1-15,1 4-1 16,-1 4 1-16,5 5-1 16,0 7 0-16,0-4 1 15,4 0 0-15,1 1-1 16,-1-1 1-16,1 0 0 15,-1 5 1-15,1-5-1 16,4-4 1-16,0-8-1 16,4 1 0-16,5-1 0 15,0 4 0-15,5-4-1 16,0 0 0-16,4 1 0 16,0-1 1-16,0-4-1 15,5 0 1-15,4-4 0 16,0-4 0-16,0 0 0 0,5-4 0 15,4 0 0-15,1-3 0 16,-10-5 0-16,0 0 0 16,0-5-1-16,1-3 1 15,3 0-1-15,6-4 1 16,-6-4-1-16,1 0 1 16,0 0-1-16,-5 0 0 15,0 0 0-15,0 4 1 16,1 3-1-16,-6 1 0 15,1-8 0-15,-5-4 1 16,-4-4 0-16,-1-4 0 0,-4 4-1 16,1-5 0-16,-1-7 0 15,-5 0 1-15,1-1-1 16,-1-3 0-16,1-4 0 16,-1 7 0-16,-4 5 0 15,0 0 0-15,-4 0 0 16,-5 4 0-16,0-1 0 15,-5-3 0-15,-4 4 0 16,0 0 0-16,-5 3 0 16,0 1 0-16,1 8 0 15,-1 4 0-15,5 4 0 16,0 0 0 0,-5 0-2-1,5 4 1-15,4 4-2 16,1-4 0-16,-1 0-3 15,5 0 0-15,4 4-5 16,10 4 1-16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391 149 7 0,'5'-4'3'0,"-5"0"1"16,0 4 3-16,0 0-5 15,0 0 1-15,0 4 2 16,-5 0 0-16,1 0-6 16,-5 8 0-16,0 0 4 15,-5 4 1-15,0 4-2 16,1 8 1-16,-5 5-2 15,0 7 1-15,4-8-1 16,-9 5 0-16,10-5 0 16,-5 4 0-16,-1-8 0 15,6 5 0-15,-1-1 0 16,5-8 0-16,5 0 0 16,-1-4 0-16,0 1 0 15,5-5 0-15,5-8-1 0,4-4 1 16,5 0-1-16,4-4 0 15,9 0 1-15,5-8 0 16,0-4-1-16,4 4 1 16,-9 0 0-16,0-1 0 15,0-3-1-15,1 4 1 16,-1-4-2-16,5 4 1 16,-10-4 0-16,1 8 0 15,0 0-2-15,-5-4 1 16,-5 0-2-16,1 4 0 0,-5 0-3 15,-4 0 1-15,-5 8-3 16,0-4 0-16,-5 4 1 16,1 4 1-16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5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468 330 3 0,'-4'-4'1'0,"8"-4"3"0,-4 8 1 16,0 0-3-16,0 0 1 15,10 4 2-15,-6 0 0 16,1 0-5-16,-5 0 0 16,4 4 4-16,-4 4 1 15,0 4-2-15,0 5 1 16,0-1-1-16,0 0 0 0,0 4-1 15,-4-4 0-15,-1 0-1 16,1 9 0-16,-6-5 0 16,10 4 0-16,0-4 0 15,0 0 0-15,0-3-1 16,0-9 0-16,0 0 0 16,0 0 1-16,0-4-1 15,0 0 1-15,0-4-1 16,0 0 0-16,0 0-1 15,0 0 1-15,0-4-2 16,0 4 0-16,0-4-2 16,0 0 0-16,0 0-4 15,0 0 1-15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4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-1632 2193 11 0,'-13'0'5'0,"4"4"1"15,9 0 3-15,0 8-8 16,0 0 1-16,-5 12 0 16,5 9 1-16,-9 19-3 15,-4 8 0-15,-6 13 2 16,-8 16 1-16,-5-9-1 16,-4 5 1-16,-5-4-1 0,0 11 0 15,1 1 0-15,-1-4 0 16,0-1 0-16,0 1 0 15,0-16-1-15,-4-1 0 16,9-3-1-16,4-5 1 16,0-7-1-16,5-9 0 15,4-3-1-15,5-9 0 16,0 4-1-16,9-16 1 16,0 1-3-16,0-9 0 0,4 0-3 15,1-12 0-15,-1 0 0 16,5-12 0-16</inkml:trace>
  <inkml:trace contextRef="#ctx0" brushRef="#br0" timeOffset="1">-2480 3173 7 0,'-36'-29'3'0,"31"13"3"15,10 16 4-15,4 0-9 16,5 0 1-16,-1 8 0 0,5-4 1 31,5 16-2-31,-9 5 0 16,-1 3 3-16,1 4 0 15,-5 0-1-15,-5 13 1 16,1 7 0-16,-5-8 1 16,5 5-3-16,-1-1 1 15,1-3-1-15,-1-1 0 16,5-4-1-16,0-3 0 16,0-9-1-16,0-8 1 15,1 0-1-15,3-12 0 0,5-8 0 16,5-8 1-16,4-12-1 15,5 0 0-15,4-4 0 16,5 3 1-16,4 1-1 16,1-8 1-16,4 0-1 15,0 0 0-15,-5-1 0 16,0 1 0-16,-4 12-3 16,-9 0 1-16,-5 4-3 15,-4 0 1-15,-5 4-5 16,0 8 0-16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11:29.72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694 0 31 0,'0'8'15'0,"9"-4"-21"0,-9-4 29 0,0 0-23 15,0 4 0-15,-4-4 0 16,-1 0 0-16,-4 8 0 16,0-4 1-16,-5 4 0 15,1 0 1-15,-1 4-1 16,1 0 0-16,-6-3 1 15,6 3 0-15,-5 0-1 16,-10 0 0-16,6 0-1 16,-10 0 1-16,0 0-1 15,1 0 0-15,-1 0-1 16,0 0 0-16,0 5 0 16,-4-1 1-16,0 4-1 15,-1 0 1-15,1 0-1 16,0 0 1-16,4 0 0 15,0-3 0-15,10-5 0 0,4 0 1 16,-1-4-1-16,6 0 1 16,4 0-1-16,4 0 1 15,5 0 0-15,5 4 0 16,4 0 0-16,4 0 1 16,6 4-1-16,8 5 1 15,9-5-1-15,0-4 0 16,5 4-1-16,9-4 1 15,0-4-1-15,0 0 1 16,4 0 0-16,1 0 0 0,-1 0-1 16,1 0 0-16,3 1 0 15,1-5 1-15,-4 0-1 16,-1 0 0-16,-4 0 0 16,-4 4 0-16,-1-4 0 15,-9 4 0-15,0 0 0 16,-13-4 1-16,0 4-2 15,-5-4 1-15,-4-4-2 16,-5 4 1-16,0 0-2 16,-5-4 0-16,1 0-4 15,-5 4 1-15,0-4-5 16,4 0 1-16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2:09:42.77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B94CFC9-67FA-407A-8238-EC321DC57136}" emma:medium="tactile" emma:mode="ink">
          <msink:context xmlns:msink="http://schemas.microsoft.com/ink/2010/main" type="writingRegion" rotatedBoundingBox="14041,14170 14619,16670 13832,16852 13254,14353"/>
        </emma:interpretation>
      </emma:emma>
    </inkml:annotationXML>
    <inkml:traceGroup>
      <inkml:annotationXML>
        <emma:emma xmlns:emma="http://www.w3.org/2003/04/emma" version="1.0">
          <emma:interpretation id="{D5B428C0-3FDD-405B-B321-585E3D056862}" emma:medium="tactile" emma:mode="ink">
            <msink:context xmlns:msink="http://schemas.microsoft.com/ink/2010/main" type="paragraph" rotatedBoundingBox="14041,14170 14619,16670 13832,16852 13254,143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E76DC6-4183-4F79-9826-6606C297A53B}" emma:medium="tactile" emma:mode="ink">
              <msink:context xmlns:msink="http://schemas.microsoft.com/ink/2010/main" type="line" rotatedBoundingBox="14041,14170 14619,16670 13832,16852 13254,14353"/>
            </emma:interpretation>
          </emma:emma>
        </inkml:annotationXML>
        <inkml:traceGroup>
          <inkml:annotationXML>
            <emma:emma xmlns:emma="http://www.w3.org/2003/04/emma" version="1.0">
              <emma:interpretation id="{D66CF2AB-958A-4001-95BE-CC037E32F60E}" emma:medium="tactile" emma:mode="ink">
                <msink:context xmlns:msink="http://schemas.microsoft.com/ink/2010/main" type="inkWord" rotatedBoundingBox="14041,14170 14619,16670 13832,16852 13254,14353"/>
              </emma:interpretation>
            </emma:emma>
          </inkml:annotationXML>
          <inkml:trace contextRef="#ctx0" brushRef="#br0">46 128 19 0,'5'-17'9'0,"4"5"-5"16,-5 4 10-16,1 0-13 16,-1-4 0-16,6-4 1 0,-1 4 0 31,4 4-3-31,1 4 1 15,-1 0 1-15,1 8 0 16,0 0 0-16,-5 4 0 16,0 4-1-16,-9 0 1 15,0 4-1-15,-5 0 1 16,-4 1-1-16,-4 3 0 16,-1 4 0-16,-4-4 1 0,0 4-1 15,-5-4 0-15,5-8 0 16,0 0 0-16,4-8 0 15,0 0 0-15,5-12-1 16,5-8 1-16,4-4 0 16,0 0 0-16,4-4 0 15,5-8 0-15,1 3 0 16,-1 5 0-16,4 0 0 16,1 0 1-16,-1 8-1 15,6 4 0-15,-6 4 1 16,1 8 1-16,-1 4-2 15,-4 8 0-15,-9 8 1 16,-4 0 0-16,-1 4 0 16,-4 0 1-16,-4 5-2 15,-1 3 0-15,-4-12 1 16,4 0 0-16,1-8-1 16,-1-4 0-16,1-4-1 15,3-8 1-15,1 0-1 0,9-8 0 16,5-4 0-16,4-4 0 15,0 0 0-15,0 4 0 16,5 4 0-16,-1 4 1 16,-4-5 0-16,5 9 0 15,0 4-2-15,-5 4 1 16,0-4-4-16,-5 4 0 16,-4 5-3-16,0-1 1 15</inkml:trace>
          <inkml:trace contextRef="#ctx0" brushRef="#br0" timeOffset="6462.1654">-17 377 11 0,'9'0'5'0,"-9"-4"5"0,9 0 0 16,-5 0-8-16,-4 4 0 0,9-4 1 15,1-4 1-15,-1 0-5 16,4 4 0-16,1 0 3 16,4 0 1-16,5 0-2 15,-1 4 1-15,1-4-1 16,0 0 0-16,-1 0-1 15,-3 0 0-15,-1 4-2 16,0 0 0-16,-5 0-2 16,1-4 0-16,-5 4-3 15,0-8 0-15</inkml:trace>
          <inkml:trace contextRef="#ctx0" brushRef="#br0" timeOffset="16907.8341">423-395 18 0,'4'-8'9'0,"1"16"-4"16,-5-8 9-16,0 0-12 0,0 0 1 16,0 0 1-16,4 0 0 15,5 4-5-15,0 0 1 16,1-4 3-16,3 0 1 15,5 4-2-15,0 0 1 16,5 4-2-16,0 4 1 16,-5 0-1-16,0 0 0 15,0 0-1-15,-4 4 0 16,-1 1 0-16,1-1 0 16,-9 0-1-16,4 0 1 0,-5-4-3 15,-4 4 1-15,0-8-3 16,0-4 0-16,0-4-5 15,0 0 1-15</inkml:trace>
          <inkml:trace contextRef="#ctx0" brushRef="#br0" timeOffset="10013.8486">427 35 16 0,'-4'4'8'0,"13"-12"-4"15,0 0 8-15,0 4-12 0,5-4 0 16,-1 0 0-16,-4 0 0 15,0 8 0-15,0 4 0 16,-9 8 0-16,-4 12 1 16,-1 0-1-16,-4 5 0 15,5 3 0-15,-1 0 0 16,-4 4-2-16,5-12 0 16,-1-7-3-16,0-1 0 15</inkml:trace>
          <inkml:trace contextRef="#ctx0" brushRef="#br0" timeOffset="8496.8054">631 1277 12 0,'-13'0'6'0,"8"-8"-7"0,10 4 8 16,-5-4-7-16,0 0 0 0,0 0 0 15,0 0 0-15,0-1 0 16,-5 5 1-16,-4 4 0 15,-4 4 0-15,-1 5 1 16,-4 7 0-16,-5-4 0 16,0 4 0-16,1 8 0 15,4 4 0-15,-1 1-1 16,1-1 1-16,5-4-1 16,-1-4 1-16,5 0-1 15,4-4 0-15,5 5-1 16,0-1 1-16,5-4 0 15,4 0 0-15,5-4-1 16,4 0 0 0,5-8 0-16,4-4 1 15,0 0-1-15,5 0 1 16,-5-4-1-16,0 4 0 16,-4 0 0-16,-5 4 0 15,-4 4 0-15,-5 0 1 16,-9 8-1-16,0 1 1 15,0 3-1-15,-5 0 0 0,-4 0 0 16,-5 4 1-16,1-4-2 16,-1 1 1-16,-4 3-2 15,4 0 1-15,1 4-2 16,-1-8 1-16,5-4-5 16,0-3 0-16</inkml:trace>
          <inkml:trace contextRef="#ctx0" brushRef="#br0" timeOffset="8798.9108">790 1741 33 0,'-9'12'16'0,"18"-16"-25"0,-4 8 31 15,4 0-23-15,0 8 0 16,4 12 0-16,1 12 1 16,-5 9 0-16,5-5 0 15,-5 4-1-15,0 1 0 16,-5-5-2-16,1-4 0 15,-1-12-4-15,5-7 0 0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2:09:49.98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FEBEABF-60A8-4A21-98BD-1DD3CD9A2931}" emma:medium="tactile" emma:mode="ink">
          <msink:context xmlns:msink="http://schemas.microsoft.com/ink/2010/main" type="inkDrawing" rotatedBoundingBox="13606,14955 13685,17342 13644,17344 13565,14957" shapeName="Line"/>
        </emma:interpretation>
      </emma:emma>
    </inkml:annotationXML>
    <inkml:trace contextRef="#ctx0" brushRef="#br0">146 337 12 0,'0'4'6'0,"0"0"-5"0,0-4 7 16,0 0-7-16,0 0 0 15,0 0 2-15,5 0 1 16,-1 4-4-16,-4 0 0 16,0 4 3-16,0 4 0 0,0 4-1 15,5 8 1-15,-5 4-2 16,4 1 1-16,1 3-1 16,-1 12 0-16,1 0-1 15,-1 5 1-15,1 3-1 16,-5 8 1-16,0 1-1 15,0-5 0-15,4 8 0 16,-4 1 1-16,5-5-1 16,-1 1 1-16,1 7-1 15,0 0 1-15,-1 5 0 16,-4-1 0-16,0 1-1 16,0-13 1-16,0 0 0 15,0 1 0-15,5 3-1 16,-1-7 1-16,1-9-1 15,-1-4 1-15,1 0 0 16,-5 1 0-16,4-5-1 16,-4 0 1-16,0 8-1 0,0-7 0 15,-4-1 0-15,-1 0 1 16,1-4-1-16,-1 1 0 16,1-1 0-16,4-4 0 15,0-8 0-15,0-4 0 16,0 4 0-16,0-3 0 15,0 3 0-15,0 0 0 16,0 0 0-16,0 0 0 16,0 0 0-16,4-4 0 15,-4 1-1-15,5-1 1 0,-5-4 0 16,4 0 0-16,1 0 0 16,-5-4 0-16,4 0 0 15,1-4 0-15,-1 0-1 16,-4 0 0-16,5 0-1 15,-5-4 1-15,0-4-2 16,0 0 0-16,0 0-3 16,0 0 1-16,0 0-2 15,0 0 0-15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2:09:50.40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70F444-6699-4060-83E3-F5A2CE0CDBAF}" emma:medium="tactile" emma:mode="ink">
          <msink:context xmlns:msink="http://schemas.microsoft.com/ink/2010/main" type="inkDrawing" rotatedBoundingBox="13485,17327 13853,17266 13857,17290 13489,17351" shapeName="Other"/>
        </emma:interpretation>
      </emma:emma>
    </inkml:annotationXML>
    <inkml:trace contextRef="#ctx0" brushRef="#br0">69 2727 11 0,'4'4'5'0,"10"-16"1"0,-5 8 6 0,0-4-10 16,5 4 1-16,-1 0 1 15,6 0 0-15,-1 0-5 16,4 0 0-16,6 0 4 15,-1 0 0-15,0 0-1 16,5 0 0-16,-5 0-1 16,5 0 0-16,-10 4-1 15,-3 0 1-15,-6 0-2 16,-4 0 0-16,0 0-5 16,-9 0 0-16,0 0-1 15,-4-8 0-15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2:09:53.74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17BCAB-A0EB-417B-9112-1B2DEA8873D3}" emma:medium="tactile" emma:mode="ink">
          <msink:context xmlns:msink="http://schemas.microsoft.com/ink/2010/main" type="inkDrawing" rotatedBoundingBox="13981,14662 16514,15396 16480,15512 13947,14777" semanticType="underline" shapeName="Other">
            <msink:sourceLink direction="with" ref="{6B94A599-D39E-4AA8-B2C8-B5B316420669}"/>
          </msink:context>
        </emma:interpretation>
      </emma:emma>
    </inkml:annotationXML>
    <inkml:trace contextRef="#ctx0" brushRef="#br0">26 0 18 0,'-18'21'9'0,"9"-9"-8"15,9-12 15-15,0 4-16 16,0 0 0-16,9 0 0 0,-5 0 1 16,5 0 0-1,5 4 0-15,0-4 0 0,4 0 1 16,0 0-1-16,4 8 1 16,-3-4 0-16,3 4 0 15,6 0 0-15,8 0 0 16,5 1-1-16,9-1 0 15,4-4-1-15,5 0 1 16,9-4-1-16,-5 8 1 16,5 0-1-16,-4-4 1 15,-10 4-1-15,-4-4 0 0,0 4 1 16,5-4 1-16,4 4-1 16,0 1 0-16,0-1-1 15,-1 0 1-15,-3 0-1 16,-1 0 1-16,1 0-1 15,-5 4 1-15,-5-4-1 16,0 4 1-16,-4 1-1 16,-9-1 1-16,0 0 0 15,4 0 1-15,0-4-1 16,5 4 0-16,0-8-1 16,0 4 1-16,9 0-1 15,-10 0 1-15,1 5-1 16,-4-1 0-16,-6 0 0 15,6 0 1-15,-1 0-1 16,0-4 0-16,0-4 0 16,-4 4 0-16,0-4 0 15,-5 0 1-15,5 1-1 0,-5-5 0 16,-9 4 0-16,0 0 0 16,-4 0 0-16,0-4 1 15,-5 0-1-15,0 0 0 16,0 0 0-16,0 0 0 15,5 0 0-15,-5-4 1 16,0 4-1-16,0-4 0 16,0 0 0-16,0 4 0 15,-5-4 0-15,1 4 0 0,-5-4 0 16,9 4 0-16,-4 0 0 16,-5-4 0-16,0 0-1 15,4 0 1-15,1 4-1 16,-5-4 0-16,4 4 0 15,5 0 0-15,-9-4-1 16,5 0 1-16,-1 4-1 16,5 0 1-16,-4 4 0 15,4 0 1-15,0 0-1 16,0 1 1-16,0-5-1 16,0 4 1-16,0-8 0 15,-4 4 0-15,-1-4-1 16,5 0 1-16,-9 0-1 15,0 0 1-15,5-4-2 16,-5 4 1-16,0 0-3 16,0 0 1-16,0 4-3 15,-5 0 0-15,1 4-2 0,-1 0 0 16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48.0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255 239 11 0,'0'-4'5'0,"0"-12"6"16,0 16 6-16,0 0-16 15,9-9 1-15,0 5 1 16,5-4 0-16,-1 4-4 16,1 4 0-16,4 4 3 15,-4-8 1-15,-1 4-2 16,1 0 0-16,0 4 0 0,-1 0 0 15,1 0-1-15,-1 0 1 16,1 1-1-16,0-1 1 16,-5 4-1-16,0 0 1 15,0 4 0-15,-9 0 0 16,0 0-1-16,0 4 1 16,-5 0 0-16,-4 4 0 15,0 1-1-15,-4 7 0 16,-1-8 0-16,-4 4 0 0,4-4 0 15,1-4 1-15,-1 1 0 16,5 3 0-16,0-12 0 16,0 0 0-16,4 4 0 15,1-4 1-15,-1-4-1 16,1 0 1-16,4 0-1 16,0 0 0-16,0-4-1 15,9 4 1-15,4 0-1 16,5-4 1-16,1 4-1 15,-1 0 1-15,0-4-1 16,5 4 1-16,-5-4-1 16,0 4 0-16,-5-4 0 15,1-8 1-15,-5 12-1 16,0-4 1-16,0 0-1 16,-9 0 0-16,5 0 0 15,-5 0 0-15,0 0-2 16,9-8 1-16,-5 12-3 15,1-4 1-15,0 4-5 0,-10-4 0 16,-4 0-3-16,-18 12 1 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2:09:55.00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94A599-D39E-4AA8-B2C8-B5B316420669}" emma:medium="tactile" emma:mode="ink">
          <msink:context xmlns:msink="http://schemas.microsoft.com/ink/2010/main" type="writingRegion" rotatedBoundingBox="14945,15143 16614,15143 16614,15816 14945,15816">
            <msink:destinationLink direction="with" ref="{7817BCAB-A0EB-417B-9112-1B2DEA8873D3}"/>
          </msink:context>
        </emma:interpretation>
      </emma:emma>
    </inkml:annotationXML>
    <inkml:traceGroup>
      <inkml:annotationXML>
        <emma:emma xmlns:emma="http://www.w3.org/2003/04/emma" version="1.0">
          <emma:interpretation id="{D7D3C2E1-FA9A-4E43-BC87-B3DF5AB18284}" emma:medium="tactile" emma:mode="ink">
            <msink:context xmlns:msink="http://schemas.microsoft.com/ink/2010/main" type="paragraph" rotatedBoundingBox="14945,15143 16614,15143 16614,15816 14945,158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BA1D2C-313C-4EDF-A324-DA640F4389DA}" emma:medium="tactile" emma:mode="ink">
              <msink:context xmlns:msink="http://schemas.microsoft.com/ink/2010/main" type="line" rotatedBoundingBox="14945,15143 16614,15143 16614,15816 14945,15816"/>
            </emma:interpretation>
          </emma:emma>
        </inkml:annotationXML>
        <inkml:traceGroup>
          <inkml:annotationXML>
            <emma:emma xmlns:emma="http://www.w3.org/2003/04/emma" version="1.0">
              <emma:interpretation id="{545D8C1D-4E05-4040-AB2E-6013A8392E3B}" emma:medium="tactile" emma:mode="ink">
                <msink:context xmlns:msink="http://schemas.microsoft.com/ink/2010/main" type="inkWord" rotatedBoundingBox="15124,15094 15821,15631 15526,16014 14829,15476"/>
              </emma:interpretation>
            </emma:emma>
          </inkml:annotationXML>
          <inkml:trace contextRef="#ctx0" brushRef="#br0">-1232-137 16 0,'-13'-4'8'0,"8"0"-5"0,5 4 8 0,0 0-11 15,0-4 0-15,0 4 0 16,-9 0 0-16,0 4 0 15,-4 4 0-15,-6 4 1 16,-3-4 1-16,-1 12 0 16,-9 1 0-16,10-1 1 15,-1 0 0-15,5-4 0 16,0 0 0-16,4 0-2 16,5-4 0-16,4 0 0 15,1 0 0-15,4-3-1 16,9-1 0-16,5-4 0 15,-1 0 0-15,5-4 0 16,5 4 1-16,4 0-1 0,5-4 1 0,-5 4-1 16,0 0 0-16,-4 0 0 31,0 0 1-31,-5 4-1 0,-5 0 1 0,-3 4 0 16,-6 0 0-16,-4 8-1 15,-9 5 1-15,-5-1-1 16,-4 4 0-16,0 0 0 15,-5-8 1 1,-4 0-3 0,5-3 0-16,3-5-2 15,1-4 0-15,9 0-4 0,5-4 0 16</inkml:trace>
          <inkml:trace contextRef="#ctx0" brushRef="#br0" timeOffset="703.1314">-997 206 9 0,'9'-12'4'0,"-4"24"-1"16,-5-12-1-16,0 0-1 16,0 0 0-16,0 0 6 15,0 0 0-15,4 0-6 16,-4 0 0-16,0 0 5 15,9 4 1-15,1 0-1 16,-1-4 1-16,-5 4-4 16,10 0 1-16,-5 0-2 15,0 0 0-15,0 0-2 16,0 4 1-16,-4 12-1 0,-1 0 1 16,-4-4-1-16,-4 1 1 15,-1-1-1-15,-4 4 1 16,0 0-1-16,-5 0 0 15,1 0 0-15,-1 1 1 16,5-1-1-16,-9-4 0 16,4-4 0-16,1 0 0 15,-1 0 0-15,5-4 0 16,0 0 0-16,9-4 0 16,0-4 0-16,9 0 1 0,9-4 0 15,5-4 0-15,4 0 0 16,-4-4 0-16,-1 4 0 15,6-4 0-15,-1 0 0 16,0 0 0-16,0 4-1 16,0 0 1-16,-4 3-1 15,-5 5 1-15,-4 0 0 16,4 5 0-16,-13-1-1 16,-1 0 1-16,-4 4-1 15,0-4 0-15,-4 0-2 16,-1 0 0-16,0 0-4 15,1 0 0-15,4 0-6 16,0 0 1-16</inkml:trace>
        </inkml:traceGroup>
        <inkml:traceGroup>
          <inkml:annotationXML>
            <emma:emma xmlns:emma="http://www.w3.org/2003/04/emma" version="1.0">
              <emma:interpretation id="{44A7F53B-7A39-42F0-A6F6-B404D3FAD789}" emma:medium="tactile" emma:mode="ink">
                <msink:context xmlns:msink="http://schemas.microsoft.com/ink/2010/main" type="inkWord" rotatedBoundingBox="16427,15641 16610,15289 16619,15295 16437,15647"/>
              </emma:interpretation>
            </emma:emma>
          </inkml:annotationXML>
          <inkml:trace contextRef="#ctx0" brushRef="#br0" timeOffset="-808.068">177 0 21 0,'-5'4'10'0,"5"-4"-10"15,0 4 18-15,0 0-17 16,-4 4 0-16,-1 0 2 16,-4 4 0-16,0 5-3 15,0 3 1-15,-4 0 1 16,-1 8 1-16,-4 4-1 16,0 5 0-16,0-1-1 0,-1-4 0 15,6-4-2-15,-1-3 0 16,5-5-4-16,5-8 1 15,4-8-5-15,4 0 1 0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2:10:01.85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AEF1E2-F2B3-43CC-9BF7-61D9F858CCE3}" emma:medium="tactile" emma:mode="ink">
          <msink:context xmlns:msink="http://schemas.microsoft.com/ink/2010/main" type="writingRegion" rotatedBoundingBox="16354,12646 15959,14478 15137,14301 15531,12469">
            <msink:destinationLink direction="with" ref="{8FE025B0-95A0-46E8-93D0-10B24C747012}"/>
          </msink:context>
        </emma:interpretation>
      </emma:emma>
    </inkml:annotationXML>
    <inkml:traceGroup>
      <inkml:annotationXML>
        <emma:emma xmlns:emma="http://www.w3.org/2003/04/emma" version="1.0">
          <emma:interpretation id="{DA65EF31-9C97-4C48-B210-43468EF7A5F3}" emma:medium="tactile" emma:mode="ink">
            <msink:context xmlns:msink="http://schemas.microsoft.com/ink/2010/main" type="paragraph" rotatedBoundingBox="16354,12646 15959,14478 15137,14301 15531,12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4A7FBA-6AD8-440B-AEA3-1AA07C09D709}" emma:medium="tactile" emma:mode="ink">
              <msink:context xmlns:msink="http://schemas.microsoft.com/ink/2010/main" type="line" rotatedBoundingBox="16354,12646 15959,14478 15137,14301 15531,12469"/>
            </emma:interpretation>
          </emma:emma>
        </inkml:annotationXML>
        <inkml:traceGroup>
          <inkml:annotationXML>
            <emma:emma xmlns:emma="http://www.w3.org/2003/04/emma" version="1.0">
              <emma:interpretation id="{835D6BEF-A9E6-4B34-823E-43ECC718E4C7}" emma:medium="tactile" emma:mode="ink">
                <msink:context xmlns:msink="http://schemas.microsoft.com/ink/2010/main" type="inkWord" rotatedBoundingBox="16096,13840 15959,14478 15137,14301 15274,13663"/>
              </emma:interpretation>
            </emma:emma>
          </inkml:annotationXML>
          <inkml:trace contextRef="#ctx0" brushRef="#br0">2024-919 12 0,'-18'4'6'0,"0"4"3"0,13-8 2 15,0 4-9-15,1-4 0 16,-5 4 2-16,0 0 1 16,-5 0-5-16,1 4 1 15,-1-4 3-15,0 4 0 16,1 0-1-16,-1 4 0 15,1 8-1-15,-1 0 1 0,0-3-2 16,1 7 0-16,4-4 0 16,4 0 0-16,1 0-1 15,4-4 1-15,9 0-1 16,0 1 1-16,4-9-1 16,5-4 0-16,5-4 0 15,4 4 1-15,-4-4-1 16,4 0 0-16,0-4 0 15,1 0 0-15,-1-4 0 16,-4 4 0-16,-1 4 0 16,-4 4 0-16,-4 0 0 15,-5 0 0-15,0 12 0 16,-4-4 0-16,-10 16 0 16,-4 0 1-16,-5 5-2 15,1-1 1-15,-5-8-1 16,0 0 1-16,4-4-2 15,0-3 0-15,5-5-3 16,5-4 1-16,-1-4-6 0,5 0 1 16</inkml:trace>
          <inkml:trace contextRef="#ctx0" brushRef="#br0" timeOffset="609.3828">2269-686 27 0,'4'4'13'0,"28"-32"-16"15,-18 24 20-15,-1 0-17 16,5-8 0-16,5 4 0 16,0 0 1-16,-1 8-1 15,1-4 0-15,-5 0 0 16,0 4 1-16,-4 4 0 16,-5 0 0-16,-9 4-1 15,0 0 1-15,-4 4 0 16,-6 8 1-16,-3-4-2 15,-5 9 1-15,-5-1-1 16,5-4 0-16,-5 4 1 0,5 8 0 16,0-11-1-16,4-1 1 15,5-4 0-15,5 4 1 16,4-12-1-16,9 4 1 16,4-4-1-16,6-4 0 15,8-8-1-15,0 4 1 16,0-4-1-16,0 0 1 15,1-4-1-15,-1 0 1 0,0 8 0 16,-9 4 0-16,0 4-1 16,-9 0 1-16,-9 8 0 15,-4-4 0-15,-5 9-1 16,-5 3 1-16,-9 4-1 16,-4 4 1-16,0-4-1 15,0 1 0-15,0-5-1 16,-1 0 0-16,6-4-4 15,4-8 0-15,9-4-6 16,4-8 1-16</inkml:trace>
          <inkml:trace contextRef="#ctx0" brushRef="#br0" timeOffset="-796.8836">2477-2056 21 0,'-4'0'10'0,"8"-8"-10"16,-4 8 14-16,0 0-14 15,0 0 1-15,9-4 0 16,-4 4 1-16,4 4-1 16,-9-4 1-16,9 4 1 15,-4 0 0-15,-1 4 1 16,5 4 0-16,0 8-1 15,0 12 1-15,0 0-2 16,5-3 0-16,0-1-2 16,-1 0 1-16,5-4-2 15,1-4 1-15,-1 1-3 16,0-9 1-16,0 0-2 16,-4-4 0-16,-5 0-6 0,-5 4 0 31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2:10:00.32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E025B0-95A0-46E8-93D0-10B24C747012}" emma:medium="tactile" emma:mode="ink">
          <msink:context xmlns:msink="http://schemas.microsoft.com/ink/2010/main" type="inkDrawing" rotatedBoundingBox="14018,14274 15860,12741 15888,12775 14047,14308" semanticType="underline" shapeName="Other">
            <msink:sourceLink direction="with" ref="{01AEF1E2-F2B3-43CC-9BF7-61D9F858CCE3}"/>
          </msink:context>
        </emma:interpretation>
      </emma:emma>
    </inkml:annotationXML>
    <inkml:trace contextRef="#ctx0" brushRef="#br0">27 1500 12 0,'-4'8'6'0,"-14"0"3"0,18-8 4 0,-5 4-13 15,5-4 1-15,0 4 0 16,0 0 1-16,0-4-2 16,0 0 0-16,0 0 1 15,5 0 1-15,-1 0-1 16,10-4 1-16,-5 0 0 15,0 0 0-15,5-4-1 16,-1 0 1-16,1-8-1 16,-1 0 0-16,6-4 0 15,3-5 0-15,5 1-1 16,5-8 0-16,5 0 1 16,3-1 0-16,1-11 0 15,5-4 0-15,12 3 0 16,6-7 0-16,4-4 0 15,-4-9 0-15,4 5-1 16,9-1 1-16,4-7-1 16,-4 3 0-16,1 5 0 15,8-5 0-15,-9-4 0 0,4 13 0 16,-13-4 0-16,-4 3 1 16,-1 1-1-16,1-1 0 15,-5 9 0-15,0 8 0 16,-5-1 0-16,-4 5 0 15,-9 4 0-15,-9 12 1 16,-10 3-1-16,-3 5 1 16,-10 4 0-16,-5 4 0 15,-4 4-1-15,0 4 0 0,0-4 0 16,-4 4 1-16,4-4-2 16,-5 4 1-16,5 0-1 15,-4 0 1-15,4 0-3 16,-5 0 1-16,5-4-3 15,-4 0 0-15,4 0-4 16,0 4 0-16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27:37.21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 0 26 0,'-5'14'13'0,"5"-14"-5"0,5 9 17 16,0-9-22-16,0 9 0 16,5-5 1-16,5 1 1 15,5-1-6-15,1 1 0 16,4-1 4-16,5-4 1 31,21 0-2-31,4 5 0 16,6 4-2-16,15 9 1 15,10 4-1-15,10 10 1 0,15-1-2 16,-4 5 1-16,-6 0 1 16,10-14 0-16,5-4 0 15,11 0 0-15,9 9 0 16,-9-4 1-16,-1-1-1 16,1-4 0-16,-6-4 0 15,-5 4 0-15,6-5 0 16,-6-8 0-16,-25 17 1 15,-10-13 0-15,-15-4 0 16,-11-1 1-16,-14-4-1 16,-11-4 0-16,0 8 0 15,-4 1 0-15,4-5-1 16,0 0 0-16,1 0-1 16,-1 4 1-16,6 1-1 15,-1-5 0-15,0 9 0 16,1 0 1-16,4-5-1 15,-9 1 0-15,-6 4 0 0,0-5 1 16,-5 1-1-16,1-1 1 16,-1-4-1-16,-5 5 0 15,5-1 0-15,-5-4 1 16,-4 0-1-16,-1-4 1 16,0 4-1-16,-10-5 0 15,0 5-3-15,0-9 1 16,0 9-4-16,0-9 1 15,0 9-3-15,0 0 1 16,0 0-2-16,0 0 0 16,0 0-3-16,5-4 1 0,0-1-1 15,0-4 1-15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27:37.746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68-1 31 0,'-5'0'15'0,"10"9"-11"16,-5-9 29-16,0 0-31 16,0 0 1-16,0 4 2 15,-5 5 1-15,0 0-7 16,5 13 1-16,-5-8 4 15,0 17 0-15,0 10-1 16,5 8 0-16,-10 10-2 16,0-10 1-16,5 1-4 15,-6-5 0-15,11-9-7 16,-5-5 1-16,10-8-6 16,6-10 0-16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27:41.049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-2 180 28 0,'0'-18'14'0,"5"13"-8"16,-5 10 15-16,0-5-20 15,5 0 0-15,5 0 1 16,0-5 1-16,-5 1-4 15,0-5 1-15,5-5 1 16,1 5 1-16,4-4-1 16,0-1 0-16,5 1 0 15,0-5 0-15,1 5-1 16,-1-1 0-16,0 5 0 16,0-4 1-16,-5 4-1 15,1 0 1-15,-6 9 0 0,0 4 0 16,-5 10 1-16,-5 13 0 15,0 9 1-15,0 17 1 16,0 24 0-16,0 8 0 16,0-8-1-16,0 4 0 15,10 0 0-15,0-1 0 16,10-8-2-16,6-18 1 16,-1-9-4-16,0-9 0 0,1 5-3 15,4-10 1-15,0 1-5 16,-10-14 0-16,1 0-6 15,-1-5 0-15</inkml:trace>
  <inkml:trace contextRef="#ctx0" brushRef="#br0" timeOffset="347.7029">190 495 28 0,'-5'4'14'0,"10"-17"-7"0,-5 13 20 16,0 0-23-16,-5-5 1 15,-5 10 4-15,-5 4 1 16,-6 9-11-16,1 13 0 16,-15 10 7-16,-11 8 1 15,1 5-3-15,-6 4 1 16,6-17-5-16,-1 4 0 16,11 0-9-16,4-14 0 15,6-17-7-15,20-10 0 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27:51.75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 contextRef="#ctx0" brushRef="#br0">24 11 11 0,'-5'14'5'0,"10"-32"3"0,-5 13 5 0,0 5-12 16,10-4 1-16,-5 8 1 16,0 1 1-16,-5-5-4 15,10 0 0-15,1 0 4 16,-6 0 0-16,-5 0-1 16,0 0 1-16,0 0-1 15,0 4 0-15,0-4-1 16,0 5 1-16,0-5-1 15,0 0 1-15,0 0-1 16,0-5 0-16,0 5-1 16,0 0 1-16,0 0-1 15,0 14 1-15,0 13-1 16,0 4 0-16,0 5-1 0,0 9 1 16,0 13 0-16,-5 5 0 15,-6-9-1-15,1 5 1 16,0-1 0-16,0 5 0 15,5-13-1-15,0-10 1 16,5-4-1-16,0-9 1 16,-5-9 0-16,5-9 0 15,-5-9-1-15,5-5 0 16,-5-4-4-16,5 0 0 16,0-4-8-16,5 0 0 15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3:10:04.3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9DC3002-EEE2-46B1-9A5F-02AFBBE61DE2}" emma:medium="tactile" emma:mode="ink">
          <msink:context xmlns:msink="http://schemas.microsoft.com/ink/2010/main" type="inkDrawing" rotatedBoundingBox="15113,17409 15561,10216 21973,10615 21525,17809" hotPoints="21840,10732 21336,17180 14888,16676 15392,10228" semanticType="enclosure" shapeName="Square">
            <msink:sourceLink direction="with" ref="{A89EDED6-89A5-4ADD-B249-04BFD8019F27}"/>
          </msink:context>
        </emma:interpretation>
      </emma:emma>
    </inkml:annotationXML>
    <inkml:trace contextRef="#ctx0" brushRef="#br0">774 42 36 0,'-10'0'18'0,"20"0"-14"0,-10 0 20 16,14-4-24-16,-5 4 1 15,23-4 0-15,-8 0 1 16,36-4-3-16,-13 3 1 16,46 1 0-16,-14 0 1 0,69 8 0 15,-36-4 0-15,74 0 0 16,-47 0 0-16,116 0 0 15,-69 0 1-15,93 0-1 16,-79 0 1-16,97 9 0 16,-78-1 0-16,83 4 0 15,-89-4 0-15,113 5-1 16,-99-5 1-16,71 9-2 16,-89-5 1-16,56 0 0 15,-70-3 0-15,51 3-1 16,-65-4 0-16,19 9 0 15,-56-5 0-15,5-4 1 16,-33 1 0-16,-5 3-1 0,-22-4 1 16,-6 5 0-16,-18-5 0 15,-4 0 0-15,-15 1 0 16,-4 3-1-16,-9-4 1 16,-10 0-1-16,-5 1 1 0,-4 3-1 15,-4-4 1-15,-1 13-1 16,0-4 0-16,-9 16 0 15,0 0 0-15,-9 49 0 16,0-20 1-16,-29 99 0 16,11-37 0-1,-38 256 0 1,18-116 1-16,1 79 0 0,13-99 0 16,5 57-1-16,10-86 0 15,-6 58 0-15,10-79 1 47,-9 231-1-47,5-131 1 16,-6 24-1-16,1-87 0 15,5 21 0-15,4-66 1 0,-14 20-1 16,9-49 0 0,1 112-1-1,4-71 1-15,-10-4-1 16,6-45 0-16,4-1 0 15,5-36 0-15,-1 49 0 16,1-41 0-16,0-9 0 16,4-20 1-16,0 4-1 15,1-21 0-15,-1 13 0 16,0-21 0-16,1 4 0 16,-1-16 0-16,1 0 0 15,4-13 0-15,-5-12 0 16,5-4 1-16,0-13-1 0,0 0 0 15,0 1-1-15,0-1 1 16,-5 1 0-16,5-5 0 16,-4-4 0-16,-1 0 0 15,0-4 0-15,1 0 1 0,-6 0-1 16,-4 4 0-16,1-4 0 16,-11-4 0-16,-4-4 0 15,-4 0 0-15,-10-1 0 16,-9 1 0-16,0 0 0 15,-24 0 1-15,-13-1-2 16,-19 1 1-16,-13-4-1 16,-1-5 1-16,-19 1-1 15,-22-5 1 1,-15 0-1-16,-4 5 1 16,-14-1 0-16,-24 5 1 15,6 4-1-15,-20-1 1 0,-13 1-1 16,5 0 0-16,4 0 0 15,-10-5 1-15,15 9-1 16,0-4 0-16,4-9 0 16,24-3 0-16,-6-1 0 15,11 0 0-15,8 5 0 16,24-5 0-16,4 1 0 16,15-1 0-16,13 4 0 15,9 1 0-15,10-1-1 16,9 5 1-16,19 4-1 15,14-1 1-15,13 5 0 16,10 0 0-16,14 4-1 16,9 0 0-16,5 0 0 15,9 4 0-15,5 0 0 0,-1 5 0 16,6-1 0-16,4 0 0 16,0 5 0-16,4 3 1 15,6 5 0-15,-6-5 0 16,6 1-1-16,-1 3 0 15,0 1-5-15,1-8 1 0,3-5-6 16,6-4 0-16,0-12-4 16,-1-9 1-16,-8-16-2 15,-6 4 0-15</inkml:trace>
    <inkml:trace contextRef="#ctx0" brushRef="#br0" timeOffset="-1677.9545">871 166 10 0,'-9'4'5'0,"0"-8"9"0,9 4 6 15,-5-4-18-15,0 0 1 16,5 4 3-16,0 0 1 0,5 4-7 0,0 0 0 15,4 4 5-15,0-4 1 16,5 25-2-16,-4-8 1 16,-10 49-1-16,0-12 0 15,-19 120-1-15,5-46 1 16,-28 149-1-16,14-83 0 16,-9 149 0-16,9-103 0 0,-18 164-1 15,13-123 1-15,1 157-2 16,9-136 1-16,-10 111-1 15,10-132 1-15,-5 91-1 16,9-112 0-16,-13 83-1 16,4-99 0-16,5 29 0 15,9-75 0-15,0-4-1 16,5-45 0-16,-5-25-4 16,4-29 0-1,-8-99-11 1,-1 0 1-16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3:11:08.49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  <inkml:brush xml:id="br1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89EDED6-89A5-4ADD-B249-04BFD8019F27}" emma:medium="tactile" emma:mode="ink">
          <msink:context xmlns:msink="http://schemas.microsoft.com/ink/2010/main" type="writingRegion" rotatedBoundingBox="19018,13771 15670,17538 15025,16965 18373,13198">
            <msink:destinationLink direction="with" ref="{F9DC3002-EEE2-46B1-9A5F-02AFBBE61DE2}"/>
          </msink:context>
        </emma:interpretation>
      </emma:emma>
    </inkml:annotationXML>
    <inkml:traceGroup>
      <inkml:annotationXML>
        <emma:emma xmlns:emma="http://www.w3.org/2003/04/emma" version="1.0">
          <emma:interpretation id="{C247136E-E017-424B-AD1B-CEF40332D7D3}" emma:medium="tactile" emma:mode="ink">
            <msink:context xmlns:msink="http://schemas.microsoft.com/ink/2010/main" type="paragraph" rotatedBoundingBox="19018,13771 15670,17538 15025,16965 18373,13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3F6B95-CE2B-4AF1-BCC2-DE8C0BF52942}" emma:medium="tactile" emma:mode="ink">
              <msink:context xmlns:msink="http://schemas.microsoft.com/ink/2010/main" type="line" rotatedBoundingBox="19018,13771 15670,17538 15025,16965 18373,13198"/>
            </emma:interpretation>
          </emma:emma>
        </inkml:annotationXML>
        <inkml:traceGroup>
          <inkml:annotationXML>
            <emma:emma xmlns:emma="http://www.w3.org/2003/04/emma" version="1.0">
              <emma:interpretation id="{299F4F04-8EA6-4A3D-AE37-75F093A6868F}" emma:medium="tactile" emma:mode="ink">
                <msink:context xmlns:msink="http://schemas.microsoft.com/ink/2010/main" type="inkWord" rotatedBoundingBox="19018,13771 15670,17538 15025,16965 18373,13198"/>
              </emma:interpretation>
            </emma:emma>
          </inkml:annotationXML>
          <inkml:trace contextRef="#ctx0" brushRef="#br0">3047 210 36 0,'-9'0'18'0,"9"-29"-10"0,5 21 18 16,-1-4-23-16,-4 12 0 16,5 16 2-16,-5 17 1 15,0 13-7-15,0 12 0 16,-5 20 5-16,1 1 0 15,-1-26-2-15,0 9 0 16,1-12-1-16,-1-9 0 16,0 0-1-1,-4-28 0-15,0-13-1 0,-1-4 1 16,-3-9-2-16,8-7 1 16,-14-22-2-16,-4-16 1 0,-5-28-1 15,-4-18 0-15,-10 14 0 16,0-10 0-16,-4 5 1 15,-1 21 0-15,5 33 1 16,0 37 1-16,5 20 0 31,5 59 1-31,4 44 2 16,5 9 0-16,4 21 0 16,1 4 0-16,4-38-1 15,0-20 1 1,4-24-3-16,1-22 1 15,-5-12-4-15,5-49 1 16,-10-25-2-16,-4-17 1 0,0-20-1 16,0-21 0-16,4-4 1 15,-4-13 0-15,-1 38 1 16,-3 28 1-16,-6 42 1 16,-4 25 1-1,-5 132 1-15,5-5 1 16,4 1 0-16,6-21 0 15,8-4 0-15,0-12 1 16,5-13-2-16,5-25 0 16,0-16-3-16,0-17 1 15,-1-28-1-15,-4-26 0 16,-4 1-1-16,-10-21 1 0,0-29-2 16,-5 0 1-16,1-17 1 31,-1 17 0-31,1 17-1 15,-1 16 1-15,1 8 0 16,4 21 0-16,5 21 2 16,4 29 0-16,-4 3 0 15,9 30 1-15,0 28 0 16,9-28 1-16,1-4-1 0,4-5 0 16,0 0-1-16,0-12 1 15,0-12-1-15,0-9 0 16,0-4-1-16,-5-12 1 15,-9-4-1-15,-4-13 1 16,-6-12-1-16,-8-17 0 16,-5 0 0-16,4 9 0 15,1 0-2-15,4 12 1 16,4-4-1-16,1 24 1 16,5 30-1-16,-1-1 1 15,10 26 1-15,-1 20 0 0,6-17 1 16,-1 1 1-16,5 3-1 15,0 1 1 1,0-5 0 0,-4-12 0-16,-6-16-1 15,-4-17 0-15,-9-21-1 16,4-3 0-16,-22-34-1 16,8 8 1-16,-13-24-1 0,13 8 1 15,-4 29-2-15,9 0 1 0,5 37-1 16,4-8 1-16,5 32 0 15,5-11 0 1,4 82 1 0,1-37 0-16,-10-21 2 31,5-16 0-31,-10-17-1 0,5-8 0 0,-9-42 0 31,4 1 1-31,-23-42-2 16,10 13 0-16,-19-17-1 0,4 13 1 15,1 12-1-15,9 8 1 16,-1 33-2-16,11-4 1 16,3 83 1-16,6-21 0 15,4 50 0-15,0-21 1 16,5-5 0-16,-1-19 0 0,1-5 1 16,0-13 0-16,-5-24-1 15,0-4 0-15,-14-25-2 16,5 0 1-16,-5-45-3 15,5 8 1-15,-15-9-1 16,6 9 0-16,-5 29-1 16,9 4 0-16,19 53-3 15,-1-8 1-15,24 50-6 16,0-16 1-16</inkml:trace>
          <inkml:trace contextRef="#ctx0" brushRef="#br1" timeOffset="-62297.8515">-75 3035 21 0,'-5'13'10'0,"5"-34"-6"15,0 21 10-15,0 0-13 16,5 4 0-16,0 9 1 16,-1-9 1-16,-4 8-3 15,-4 5 1-15,-1-1 2 16,-4 1 0-16,-1 7-1 0,-8 9 1 16,-6 5 0-16,6-9 0 15,-1 4-2-15,1 12 1 16,4 5 0-16,0 3 0 15,5-11-1-15,-1 3 1 16,6 0-2-16,-1 5 1 16,0-9-1-16,-4 5 1 15,4-5 0-15,-4-4 0 0,0-4-1 16,0 0 0-16,-1-8 0 16,1-4 1-16,0-5-3 15,4-8 0-15,0-8-4 31,1 0 1-31,4-12-6 0,-10 0 1 16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3:46:29.61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B1D1D9-D89B-4542-A588-FD372ED67869}" emma:medium="tactile" emma:mode="ink">
          <msink:context xmlns:msink="http://schemas.microsoft.com/ink/2010/main" type="inkDrawing" rotatedBoundingBox="10239,6714 12805,10153 12736,10204 10169,6766" semanticType="callout" shapeName="Other"/>
        </emma:interpretation>
      </emma:emma>
    </inkml:annotationXML>
    <inkml:trace contextRef="#ctx0" brushRef="#br0">3 31 6 0,'-5'5'3'0,"0"-10"-1"0,5-4 3 0,0 9-4 15,0-4 0-15,0 4 3 16,0-9 0-16,0 9-4 15,0-9 0-15,0 9 3 16,0 0 1-16,0 0-2 16,0 0 1-16,10 0-1 15,0 5 0-15,0 4-1 16,5 4 1-16,0-4-1 16,0 13 1-16,4 0 0 0,1 13 0 15,5 9-1-15,5 1 1 16,10 16 0-16,4 10 1 31,11 22-1-31,15 0 0 16,4 13 0-16,-4 0 0 0,9 13 0 15,11 0 0-15,4 9-1 16,-4 9 1-16,9 0-1 16,0 0 1-16,1 4-2 15,-11-4 1-15,11-4-1 16,-1-1 0-16,0-3 0 15,1-15 0-15,-6-3 0 16,1 4 0-16,-1-14 0 16,-14 1 1-16,-1-5-1 15,-9-13 1-15,-6-4-1 16,-9-10 0-16,0-8 0 16,-11-9 1-16,-4 0-1 15,-5-9 1-15,-5 0-1 16,-5-13 1-16,-6-9-1 15,-4-8 0-15,-5-1 0 16,-5 5 0-16,0-5-2 16,-5-4 1-16,-5-5-2 0,-5 1 0 15,0-1-3-15,0-4 1 16,1 0-5-16,-1-4 0 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55.95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5 6 0,'0'-12'3'0,"5"33"8"15,-5-21-10-15,0 0 2 16,0 0 1-16,0 0 2 15,9-9 0-15,-4 9-7 16,4-4 1-16,0 8 4 16,4-4 1-16,6 0-2 15,3-4 0-15,1 0-1 16,4 0 0-16,5 4-1 16,0 0 0-16,4 0 0 15,0 4 1-15,5 0-1 16,9 0 0-16,0 1 0 15,0-1 1-15,-5 0-1 16,0 0 0-16,5 0 0 16,9 4 0-16,5 0-1 0,4 0 0 15,-5 4 0-15,10 0 1 16,8 0-1-16,-3 4 0 16,-15-4 0-16,1 0 1 15,-1-4-1-15,10 1 0 16,-1-1 0-16,1-4 0 15,-5 0 0-15,4 0 1 16,6 0-1-16,-10 0 0 16,-9 0 0-16,-5 4 1 15,0 0-1-15,5 0 1 0,0 0-1 16,5 0 0-16,-1 0 0 16,1-8 1-16,-5 4-1 15,0-4 0-15,4 8 0 16,-4 0 1-16,0-4-1 15,-9 4 1-15,0 1-1 16,0-1 1-16,0 8-1 16,4-4 1-16,1 0-1 15,-1 8 1-15,5-8-1 16,-9-4 1-16,4 4-1 16,1 0 0-16,-1 0 0 15,-4-7 1-15,0-1-1 16,-5 0 0-16,-4 0 0 15,0-4 0-15,0 4 0 16,4 4 0-16,-4-8 0 16,4 4 1-16,-4 0-1 0,0 0 0 15,-5 0 0-15,1-4 0 16,-1 4 0-16,5 0 0 16,-1-4 0-16,-3 4 0 15,-1-4 0-15,5 0 0 16,-5 4 0-16,0-4 0 15,-4 0 0-15,-5 4 0 16,-4-4 0-16,0 0 0 16,-1 4 0-16,-3 0 1 0,-1 0-1 15,4 0 0 1,-3 0 0-16,-1-4 0 0,0 4 0 16,0-4 1-16,-4 0-2 15,-1 0 1-15,1 0-3 16,-5 4 1-16,-5-4-5 15,-4 0 1-15,0 4-5 16,0 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3:46:30.63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C089AC-7A04-4F37-8942-50CE996E97E1}" emma:medium="tactile" emma:mode="ink">
          <msink:context xmlns:msink="http://schemas.microsoft.com/ink/2010/main" type="inkDrawing" rotatedBoundingBox="10327,10324 11561,9079 12258,9770 11025,11015" semanticType="callout" shapeName="Other"/>
        </emma:interpretation>
      </emma:emma>
    </inkml:annotationXML>
    <inkml:trace contextRef="#ctx0" brushRef="#br0">1285 25 6 0,'-10'-4'3'0,"5"26"1"0,5-22-4 15,0-5 2-15,-5 5 0 0,0-4 1 16,0 4 1-16,0 0-4 15,0 0 0-15,1-4 3 16,-1 8 1-16,0-4-1 16,0-4 0-16,0 4 0 15,0 0 0-15,5-9-2 16,0 4 1-16,0 5-1 16,0-8 1-16,0 8-1 15,0-9 0-15,0 9-1 16,0 0 0-16,0 0 0 15,-5 0 1-15,0 9-1 16,0 4 0-16,-10 4 0 16,-5 10 0-16,-10 8 0 15,-10 14 0-15,-9-1 0 16,-11 23 1-16,0 9-1 16,-9-1 0-16,-11 10 0 15,1 3 0-15,-1 1 0 0,1 4 0 16,-6-17 0-16,6-1 0 15,4-8 0-15,11-18 0 16,9-4 0-16,5-10 0 16,11-8-1-16,4-13 0 15,10-9-2-15,5-9 1 16,10-5-4-16,5-8 0 16,5 0-1-16,10 0 1 15</inkml:trace>
    <inkml:trace contextRef="#ctx0" brushRef="#br0" timeOffset="781.337">257 577 6 0,'-5'5'3'0,"-5"-1"-1"0,10-4 3 15,0 0-4-15,-5 0 1 16,0 0 1-16,0 0 1 16,0 0-4-16,5 5 0 15,0-1 3-15,0-4 1 16,5 9-2-16,5 0 1 0,0 0-1 15,0 4 1-15,-1 0-2 16,-4 5 1-16,5 8-1 16,-5 10 1-16,-5-1-1 15,0 0 0-15,-5 5 0 16,0 9 0-16,-5-1-1 16,1-8 0-16,-1 4 0 15,0 0 1-15,0-8-1 16,0 8 0-16,5-18 0 15,0-4 0-15,5 0 0 16,-5-4 1-16,0-9-1 16,5 0 1-16,10-9 0 15,0 0 0-15,5 0 0 16,10-9 0-16,4 0 0 16,1 0 1-16,5 0-1 15,-5-8 1-15,5 4-2 16,9 4 1-16,6 4 0 15,5-4 0-15,-1 1-1 0,1-6 1 16,5-3-1-16,-1 3 1 16,1 1-1-16,-5 0 0 15,-11 4 0-15,-4 5 0 16,-10-5-1-16,0 9 1 16,-10 0-1-16,-1 0 0 15,-4 0-2-15,0 0 0 16,-5 0-5-16,0-5 1 15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3:09:35.6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128D306-FCB3-4C89-8987-AB95BFEF715C}" emma:medium="tactile" emma:mode="ink">
          <msink:context xmlns:msink="http://schemas.microsoft.com/ink/2010/main" type="inkDrawing" rotatedBoundingBox="7145,7136 14268,12857 8932,19500 1809,13778" hotPoints="11204,10624 10510,16811 4323,16117 5017,9930" semanticType="enclosure" shapeName="Square">
            <msink:destinationLink direction="with" ref="{BAD5C89F-410E-4974-AB2B-B48353D6D8F4}"/>
          </msink:context>
        </emma:interpretation>
      </emma:emma>
    </inkml:annotationXML>
    <inkml:trace contextRef="#ctx0" brushRef="#br0">-3-3 25 0,'-5'-13'12'0,"28"55"-9"0,-13-34 15 15,8-8-17-15,-4 0 0 16,33 0 1-16,-10 0 1 16,60 12-3-16,-27-3 0 15,56 3 2-15,-29-4 1 16,98 5-1-16,-46-5 0 0,79 8-1 16,-61-7 1-16,107 7-1 15,-79-3 0-15,112-1 0 16,-84-4 1-16,116 5-1 15,-93-5 0-15,70 4 0 16,-88-3 0-16,79 3-1 16,-89 0 1-16,79 5-1 31,-83-5 1-31,37 1-1 0,-65-5 1 16,46 8-1-16,-60-3 1 15,0-5-1-15,-37-4 0 31,51 9 1-31,-47-5 0 16,-14 4-1-16,-22 1 1 16,-20-5 0-16,-18-4 0 15,-14 4 0-15,-9 1 0 16,-9-5 0-16,-10 0 0 16,-9-4 0-16,0 0 0 15,-5 8-1-15,-4 0 1 16,-5 13-1-16,0-4 0 0,-9 36 0 15,4-11 1 1,-37 106 0 0,10-32 0-16,-10 74 0 15,14-46 1-15,-14 88 0 0,10-59 1 16,-10 96-1-16,9-71 0 16,-18 91 0-16,19-83 0 15,-6 84-1-15,11-84 1 16,-6 71 0-16,10-75 1 15,0 58-1-15,9-66 0 16,0 46 0-16,4-62 0 16,-13 53 0-16,5-58 0 15,4 67-1-15,4-63 1 16,-4 13-1-16,0-41 0 16,5 16-1-16,0-41 0 15,9 25-1-15,0-38 1 16,-9 9-2-16,-1-25 1 15,6 4-2-15,-1-24 1 16,0-5-3-16,5-16 0 16,0-13-5-16,0-12 1 0,0-29-5 15,0 0 0-15,0-37-2 16,0 4 1-16</inkml:trace>
    <inkml:trace contextRef="#ctx0" brushRef="#br0" timeOffset="-1098.6308">62 84 20 0,'0'8'10'0,"5"-33"-5"0,-5 25 10 16,0 4-14-16,0 0 1 16,0 5 2-16,0-1 0 15,0 12-4-15,0 14 1 16,-5 11 2-16,0 9 1 15,-9 41 0-15,-14 37 0 16,1 16-1-16,-15 71 0 16,-5 29-1-16,5 29 1 15,5 29-1-15,0 12 0 16,5-9 0-16,4-3 0 0,-5-13 0 16,5-12 0-16,0 0 0 15,1-9 0-15,3-28-1 16,10 0 1-16,-4-13-1 0,4-49 0 15,-5-9-1-15,10-16 1 16,4-41-3-16,1-21 0 16,4-4-2-16,0-9 1 15,-5-20-5-15,5-20 0 16,-5-22-6-16,5-20 1 16</inkml:trace>
    <inkml:trace contextRef="#ctx0" brushRef="#br0" timeOffset="870.0946">-607 5651 20 0,'-14'0'10'0,"9"-17"1"16,5 17 15-16,10 0-24 15,-10 0 0-15,27 5 1 16,-3-1 1-16,45 20-4 16,-8-3 1-16,60 33 2 15,-29-13 1-15,104 0-1 0,-52-3 0 16,102 19 0-16,-70-15 0 16,103 24 0-16,-74-21 0 15,106 13 0-15,-83-17 1 16,116 25-1-16,-98-24 0 15,93 3-1-15,-102-16 1 16,70 16-2-16,-94-16 0 0,75 25 0 16,-83-17 0-16,60 0-1 15,-70-12 1-15,32 16-1 16,-59-16 1-16,50 17-1 16,-60-9 0-16,42 8 0 15,-51-12 1-15,-10 4-1 0,-28-8 0 16,6 4 0-16,-24-9 1 15,-1-7-2-15,-22-5 1 16,-9 8-4-16,-15-3 0 16,-13-5-7-16,-10-4 0 15,-14-16-5-15,-4 4 0 0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3:09:47.2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D5C89F-410E-4974-AB2B-B48353D6D8F4}" emma:medium="tactile" emma:mode="ink">
          <msink:context xmlns:msink="http://schemas.microsoft.com/ink/2010/main" type="inkDrawing" rotatedBoundingBox="4440,15618 7585,13316 8290,14280 5145,16581" semanticType="callout" shapeName="Other">
            <msink:sourceLink direction="with" ref="{C128D306-FCB3-4C89-8987-AB95BFEF715C}"/>
            <msink:sourceLink direction="with" ref="{8D196396-4991-4481-AA05-E6C33B4EBEE7}"/>
          </msink:context>
        </emma:interpretation>
      </emma:emma>
    </inkml:annotationXML>
    <inkml:trace contextRef="#ctx0" brushRef="#br0">3061-2 19 0,'-5'12'9'0,"10"-24"-3"0,-5 12 10 0,0 0-15 16,0 0 1-16,0-8 1 16,0-1 0-16,0 1-3 15,0 8 0-15,0 0 2 16,0 0 1-16,9 4 0 15,1 0 0-15,-6 25 0 16,1-4 1-16,0 4-1 16,-1-8 1-16,1 20 0 15,0-8 1-15,-5 25-1 16,0-17 0-16,0 33-1 16,0-16 1-16,0 16-2 15,0-16 1-15,0 41-2 16,0-24 1-16,0-5-1 15,0-16 0-15,-10 20 1 0,1-16 0 16,-14 37 0-16,4-25 0 16,-9 17 0-16,5-21 0 15,-19 12-1-15,10-12 1 0,-15-4-1 16,10-12 0-16,-19 37 0 16,15-21 0-16,-20-21-1 15,15-4 1-15,-24 1-1 31,19-9 1-31,-33 12-1 16,24-12 1-16,-33 9-1 0,19-9 1 16,-10 4-1-16,19-8 1 15,-47 4-1-15,24-8 0 16,-37 16 1-16,32-12 0 16,-23 0-1-16,27-5 1 15,-22-11-1-15,27-5 1 16,-83 0-1-1,46 1 1-15,0-5 0 16,28 0 0-16,-9 4 0 0,23-4 0 16,-23 9 0-16,28-5 1 15,-5-4-2-15,18 0 1 32,-4 13-2-32,14-5 1 15,9-12-3-15,10 0 1 16,8 4-6-16,6 0 1 15,13-4-7-15,1 0 0 16,8-16-5-16,1-1 0 16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3:10:15.343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D196396-4991-4481-AA05-E6C33B4EBEE7}" emma:medium="tactile" emma:mode="ink">
          <msink:context xmlns:msink="http://schemas.microsoft.com/ink/2010/main" type="inkDrawing" rotatedBoundingBox="6635,15691 7141,11143 8467,11291 7960,15839" hotPoints="7705,10974 8172,13474 7314,15868 6847,13368" semanticType="enclosure" shapeName="Ellipse">
            <msink:destinationLink direction="with" ref="{BAD5C89F-410E-4974-AB2B-B48353D6D8F4}"/>
          </msink:context>
        </emma:interpretation>
      </emma:emma>
    </inkml:annotationXML>
    <inkml:trace contextRef="#ctx0" brushRef="#br0">1042 312 21 0,'14'-45'10'0,"-5"28"-4"15,-9 17 10-15,0 4-12 0,0-4 1 16,0-8 1-16,0 4 1 16,-4 0-9-16,-1-5 1 0,0 5 6 15,-4-8 0-15,-5 12-3 16,-4-17 1-16,-1 5-1 15,-4-13 1-15,0 13-1 16,4 4 0-16,-9-13 0 16,5 4 0-16,-14-16 0 15,9 4 0-15,-9 17-1 16,0 0 1-16,-1-1-2 16,6 5 1-16,-5 16 0 15,9 1 1-15,-9 15-1 16,9-7 0-16,-9 4 0 15,9-5 1-15,-9 29 0 0,9-7 0 16,-10 24-1-16,11-13 1 16,-6 38-1-16,10-25 1 15,-5 33-1-15,9-21 0 16,-8 17 0-16,3-17 0 0,-4 30 0 16,10-26 1-16,-1 42-2 15,5-25 1-15,0 8 0 16,0-24 0-16,0 49-1 31,5-25 0-31,-5 21 0 16,5-29 1-16,0 37-1 15,-1-33 0-15,1 17 1 16,0-30 1-16,9 34-1 0,0-29 0 16,4 21 0-16,1-26 0 15,4 26 0-15,1-30 1 16,-6 30-2-16,-4-25 0 15,5 28 0-15,0-28 1 16,4 25-1-16,-4-30 0 16,8 17 0-16,-3-29 0 15,-1 17 0-15,0-17 1 0,1 9-1 0,-1-17 0 16,5 12 0-16,-5-16 0 16,5 12 0-16,-5-16 0 0,5-5 0 15,0-11 0-15,10 7 0 16,-6-12 0-16,5 17-1 15,-4-13 1-15,4 0 0 16,-4-8 0-16,9 4 0 16,-5-8 1-16,9-21-2 15,-8 0 1-15,8-4 0 16,-4 0 0-16,18 0 0 31,-8 0 0-31,8-17 0 16,-9 5 0-16,0 4 0 15,-9 4 0-15,14-13 0 0,-14 5 0 16,9-63 0 0,-4 18 0-16,9-14 0 15,-10 9 0-15,10-37 0 16,-10 25 1-16,10-42-1 16,-9 26 0-16,4-47 0 15,-9 34 0-15,4-58 0 16,-8 41 1-16,-1-45-1 15,-5 37 0 1,1-79 0-16,-5 50 0 16,4-57-2-16,-4 48 1 15,-4-52-2-15,-1 52 0 16,5-57 0-16,0 58 1 16,-9-33-1-16,-1 49 0 0,-4 5 1 15,0 36 1-15,-4-7 0 16,-1 24 1-16,0 8 0 15,5 21 0-15,-4-12-1 16,-1 16 1-16,0-4 0 16,1 8 0-16,-6 9-1 15,6 8 1-15,-15 8 0 16,5 4 0-16,-18-8 0 16,4 4 0-16,-9 0-1 15,4 4 0-15,1 9-3 16,8-1 0-16,-4 13-4 15,5 0 0-15,0 21-5 16,4-5 1-16,-13 21-3 0,9-4 1 16</inkml:trace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3:46:35.0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2C0C91-940B-4544-AB84-AD175F61E44E}" emma:medium="tactile" emma:mode="ink">
          <msink:context xmlns:msink="http://schemas.microsoft.com/ink/2010/main" type="inkDrawing" rotatedBoundingBox="21135,6554 23549,9692 22495,10503 20081,7365" semanticType="callout" shapeName="Other"/>
        </emma:interpretation>
      </emma:emma>
    </inkml:annotationXML>
    <inkml:trace contextRef="#ctx0" brushRef="#br0">0 18 7 0,'5'-4'3'0,"0"-1"0"0,-1-4 4 0,-4 14-6 16,0-5 0-16,5 0 2 15,5 0 1-15,0 4-4 16,5 5 0-16,0 4 3 16,5 5 0-16,0 9 0 15,5-5 1-15,5 4-2 16,-1 9 1-16,6 10-1 15,0 8 0-15,0 0 0 16,9 8 0-16,16 10 0 16,5 18 0-16,-1-1-1 15,11 5 0-15,9 13 0 16,11 8 1-16,-1 6-2 16,11 3 1-16,9 6-1 15,-20 7 0-15,1-3 1 16,4-9 0-16,0 8-1 15,1-13 0-15,-11 5 0 16,6 0 0-16,-1-9 0 16,-9-5 1-16,-16-13-1 0,-9 5 0 15,-5-14 0-15,-1-13 1 16,-9-4-2-16,0-9 1 16,-11-9-1-16,1-9 0 15,-5-9-1-15,-5-8 1 16,-10-5-2-16,0-4 1 15,-5-9-2-15,-10-5 0 16,-5-4-3-16,-5-4 1 0,0 4-1 16,0-14 0-16</inkml:trace>
    <inkml:trace contextRef="#ctx0" brushRef="#br0" timeOffset="1444.0511">989 2280 10 0,'0'9'5'0,"0"-9"-3"15,0 0 8-15,0 4-8 0,0 0 0 16,-5 5 0-16,0 5 1 16,-5 3-4-16,0 5 0 15,0 0 2-15,0 0 1 0,0 9-2 16,-5-4 1-16,5 4-1 15,-5 4 1-15,0 1-1 16,0 17 0 0,5-14-1-16,-5-3 1 15,6 3 0-15,-6 6 1 0,0-6-1 16,5 1 0-16,-5-5 0 16,5 1 0-16,0-10 0 15,5-4 1-15,0-4-1 16,5-5 0-16,0 1 0 15,5-6 1-15,10 1-1 16,5 0 1-16,5-9 0 16,9 4 1-16,11 1-1 15,10-1 0-15,-1-8 0 16,6 8 1-16,15-8-1 16,-6 4 0-16,-9-5-1 15,0 5 1-15,-6-4 0 0,1 0 0 16,-5-1-1-16,-6 5 1 15,1-4-1-15,-5 4 1 16,-5 0-1-16,-11 4 0 0,1-4 0 16,-10 5 0-16,0-1-1 15,-5 0 0-15,0-4-1 16,-5 0 0-16,0 5-5 16,-5-5 1-16,0 4-1 15,-5 1 1-15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3:46:35.76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CB255D9-3679-44F5-B632-18550A03791A}" emma:medium="tactile" emma:mode="ink">
          <msink:context xmlns:msink="http://schemas.microsoft.com/ink/2010/main" type="inkDrawing" rotatedBoundingBox="21948,9580 22895,8847 22919,8878 21971,9610" semanticType="callout" shapeName="Other"/>
        </emma:interpretation>
      </emma:emma>
    </inkml:annotationXML>
    <inkml:trace contextRef="#ctx0" brushRef="#br0">959 0 11 0,'0'0'5'0,"5"0"-6"0,-5 0 9 0,0 0-9 16,0 0 1-16,0 0-1 15,0 0 0-15,-5 0 1 16,0 0 0-16,-5 0 0 16,0 0 1-16,-4 0 0 15,-6 5 1-15,0 8 0 16,-5 5 0-16,0 4 0 16,-10 9 0-16,0 4 0 15,-4 5 0-15,-6 4-1 16,-15 4 1-16,-4 10-1 15,-1-14 0-15,1 0-1 16,-1 0 1-16,5-4-1 16,6 4 0-16,-1-4 0 15,15-5 0-15,5-4-1 0,6-4 1 16,4-10-2-16,5-3 0 16,5-5-2-16,5-5 0 15,0 0-1-15,5-4 0 16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38:30.059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8B12901-A287-42BF-8114-62B5E6B43A5D}" emma:medium="tactile" emma:mode="ink">
          <msink:context xmlns:msink="http://schemas.microsoft.com/ink/2010/main" type="inkDrawing" rotatedBoundingBox="311,14405 4557,8653 8226,11361 3981,17114" semanticType="callout" shapeName="Other">
            <msink:sourceLink direction="with" ref="{789DB8CC-60D3-4F2B-B9C3-74EF1167D94B}"/>
            <msink:sourceLink direction="with" ref="{08C3CD40-3A85-4F0F-8201-1143E1D1CFD5}"/>
          </msink:context>
        </emma:interpretation>
      </emma:emma>
    </inkml:annotationXML>
    <inkml:trace contextRef="#ctx0" brushRef="#br0">103 0 12 0,'0'12'6'0,"9"12"4"0,-9-12 6 0,0 16-15 15,0 9 1-15,0 27 2 16,0 25 0-16,5 44-4 15,-5 20 0-15,0 32 3 16,0 33 1-16,0 16-2 16,0 20 0-16,-5 4-1 15,1 12 1-15,-1 8-2 16,0-36 1-16,-8-20 0 16,4-12 0-16,-5-1 1 15,1-39 1-15,-1-9-1 16,0-24 1-16,5-24 0 15,5-12 0-15,-1-29-1 16,1-15 0-16,4-5-1 16,0-20 0-16,0-11-1 15,4-9 1-15,5-4-1 0,0-4 0 16,5-8 0-16,0-12 0 16,-1-13 0-16,14-11 0 15,19 0-1-15,17-17 1 16,23-3-1-16,28-9 1 15,8-15 0-15,33 3 0 16,35-16 0-16,23-4 1 16,28-24-1-16,4-20 1 15,18-20-2-15,0 12 1 16,-18-4-1-16,0-9 0 0,-19 21 0 16,-22 12 1-16,-27 8-1 15,-18 36 0-15,-23 5-1 16,-27 19 1-16,-18 13-5 15,-32 24 0-15,-23 15-5 16,-18 5 0-16</inkml:trace>
    <inkml:trace contextRef="#ctx0" brushRef="#br0" timeOffset="600.477">108-210 24 0,'0'-24'12'0,"49"-12"-8"0,-21 19 16 15,26-11-18-15,23 4 1 16,41-28 2-16,14-9 0 15,26-20-7-15,33-11 1 16,36-17 4-16,27 4 0 16,9-24-2-16,23 4 1 0,-14 0-1 15,4 0 0-15,-8 16-1 16,-32 4 0-16,-28 21-2 16,-31 15 0-16,-32 13-3 15,-22 15 1-15,-32 5-6 16,-28 12 0-16</inkml:trace>
    <inkml:trace contextRef="#ctx0" brushRef="#br0" timeOffset="1008.9865">4004-1871 24 0,'-14'4'12'0,"5"8"-10"0,9-8 17 15,0 8-17-15,0 8 1 16,0 17 1-16,5 19 0 15,4 41-4-15,0 24 0 16,0 48 4 0,4 45 0-16,1 12 0 15,4 56 1-15,-9 16-1 16,-4 33 0-16,-5-21-1 16,-5 9 1-16,1-41-2 15,-1-28 0-15,5-44-3 16,0-25 0-16,5-36-3 15,4-36 0-15,4-16-8 16,1-37 0-16,4-28-2 16,-4-20 1-16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39:03.1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D9226E86-649F-46A0-8CFD-1E5ED16A4084}" emma:medium="tactile" emma:mode="ink">
          <msink:context xmlns:msink="http://schemas.microsoft.com/ink/2010/main" type="inkDrawing" rotatedBoundingBox="2667,10402 8184,14397 8066,14559 2550,10565" semanticType="callout" shapeName="Other">
            <msink:sourceLink direction="with" ref="{08C3CD40-3A85-4F0F-8201-1143E1D1CFD5}"/>
            <msink:sourceLink direction="with" ref="{4EC441A3-3AF4-46F0-8394-55761CED14B1}"/>
          </msink:context>
        </emma:interpretation>
      </emma:emma>
    </inkml:annotationXML>
    <inkml:trace contextRef="#ctx0" brushRef="#br0">85 101 29 0,'-23'-8'14'0,"-4"-24"-8"16,22 16 15-16,-4 4-18 16,0 4 1-16,0-5 0 15,5 5 1-15,4 4-7 16,4 4 1-16,10 4 4 15,13 9 0-15,9 7-1 16,28 8 0-16,13 16 0 0,9 21 0 16,27 7 0-16,28 21 0 15,9 32-1-15,27 12 1 16,13 12 0-16,19 21 0 0,22-1-2 16,5 12 1-16,9 17 0 15,13 8 0-15,-4-21 0 16,-9 5 0-16,0 3-1 15,5-3 0-15,-10-5 0 16,0-4 1-16,10-11-1 16,-28 3 0-16,-9-32-1 15,-9-16 1-15,-18-8-3 16,-27-20 1-16,-14-20-4 16,-9-13 1-16,-9-12-8 15,-27-19 0-15,-32-13-1 16,-22 8 1-16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39:11.77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789DB8CC-60D3-4F2B-B9C3-74EF1167D94B}" emma:medium="tactile" emma:mode="ink">
          <msink:context xmlns:msink="http://schemas.microsoft.com/ink/2010/main" type="inkDrawing" rotatedBoundingBox="2040,13776 3868,11611 5632,13100 3804,15265" semanticType="enclosure" shapeName="Other">
            <msink:destinationLink direction="with" ref="{68B12901-A287-42BF-8114-62B5E6B43A5D}"/>
          </msink:context>
        </emma:interpretation>
      </emma:emma>
    </inkml:annotationXML>
    <inkml:trace contextRef="#ctx0" brushRef="#br0">7 1893 15 0,'-14'-8'7'0,"9"-9"-2"0,5 5 8 16,5 0-12-16,-5 0 0 16,4-12 2-16,1 8 0 15,0-4-3-15,-1-9 0 16,1-11 2-16,4-12 1 16,-5 11 0-1,14-51 1-15,1-5 0 16,3 8-2-16,5-8 0 15,5-3 0-15,4 3 1 0,1 32-1 16,8-11 0-16,5 3-1 16,0-7 1-16,0 7-1 15,-5-4 1-15,5 17-2 16,14-1 1-16,4-3-1 16,4-9 1-16,5 9-1 15,5 3 0-15,-5 9 1 16,0 24 0-16,-13 4 0 15,-1 3 0-15,-4-3 0 16,5 8 1-16,-5 8-1 16,-5-4 0-16,0 4 0 15,5 4 0-15,0 4-1 16,0-8 1-16,0 12 0 16,0-12 0-16,-4 0 0 15,-10 8 0-15,0 12 0 16,-4 12 0-16,0 12 0 0,0 9 1 15,0-1-1-15,-1 16 0 16,6 9 0-16,-10 4 0 16,0 7 0-16,1-19 0 15,-1 3-1-15,0 9 0 16,-4 3 1-16,0-7 0 16,4 12-1-16,-4 3 0 15,-5 5 0-15,-9-8 1 16,-9 7-1-16,-4 5 1 15,-5-4-1-15,-9-17 1 16,0 9-1-16,-10-1 1 0,1-7-1 16,-4-4 0-16,-6 7-1 15,-8-15 1-15,-9 7-1 16,-10-3 0-16,1 3-2 16,-14 1 1-16,-18-17 0 15,0 5 0-15,-10 11 0 16,-4-3 1-16,-4-5 0 15,9 1 1-15,-5-9 0 16,-4-12 1-16,9-3-2 16,-5-13 0-16,0-8-2 15,0-12 1-15,9-12-2 16,1-8 1-16,4-16-3 16,-1-13 1-16,10 9-2 15,0-21 0-15,9-15-4 16,9-1 1-16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39:13.28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E1AF9F9A-04D4-4114-83E8-1440BE9349DB}" emma:medium="tactile" emma:mode="ink">
          <msink:context xmlns:msink="http://schemas.microsoft.com/ink/2010/main" type="inkDrawing" rotatedBoundingBox="3777,13336 4103,13473 4083,13520 3757,13383" semanticType="callout" shapeName="Other">
            <msink:sourceLink direction="with" ref="{08C3CD40-3A85-4F0F-8201-1143E1D1CFD5}"/>
          </msink:context>
        </emma:interpretation>
      </emma:emma>
    </inkml:annotationXML>
    <inkml:trace contextRef="#ctx0" brushRef="#br0">8 35 11 0,'-5'-4'5'0,"1"-12"4"0,4 16 5 0,0-8-11 16,0 8 1-16,0-8 4 16,0 8 1-16,0 0-10 15,0 0 1-15,0 0 6 16,4-4 1-16,1 12-3 15,4-4 1-15,0 4-3 16,5 4 1-16,4 4-2 16,5 4 0-16,-1 0 0 15,5 1 0-15,1-13-1 16,-1-8 1-16,-4 0-2 16,4 4 1-16,-5 0-4 15,-3 0 1-15,-6 0-4 16,1 0 1-16,-1-4-6 15,-4 4 0-15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01.5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-6 2047 12 0,'-4'0'6'0,"4"-8"-2"0,0 8 7 0,0 0-10 16,0 0 0-16,4-8 1 15,1 3 1-15,4-3-3 16,0 0 0-16,0 0 2 16,0 0 0-16,0 0 0 15,0-4 1-15,0 4-1 16,0-4 0-16,0 0-1 16,5 0 1-16,0 4-1 15,-1-4 1-15,5 3-2 16,0-3 1-16,5-4 0 15,0-4 0-15,0-4 0 16,13-4 0-16,0 4-1 16,5-5 1-16,-5-3-1 15,10-8 1-15,-6-1-1 16,-8-7 1-16,0 0-1 0,4-5 0 16,5-3 0-16,4-1 0 15,1 9 0-15,4-13 0 16,4 5 0-16,-4 4 0 15,9-1 0-15,0-7 0 16,0-5 0-16,9-3 0 0,-18 3 0 16,0 5 0-16,0-1 0 15,-5 5 1-15,0 7-1 16,5 5 0-16,-5-8 0 16,1 7 0-16,-1 1 0 15,-9 8 1-15,1 3-1 16,-1 1 0-16,5 0 0 15,4 4 0-15,-8 3 0 16,-1-3 0-16,-4 4 0 16,4 0 0-16,-9-4 0 15,0 3 1-15,-9 1-1 16,1 8 0-16,-6 0 0 16,1 4 1-16,-5 4 0 15,-5-4 0-15,-4 4 0 16,0 0 0-16,0 0 0 15,0 8 1-15,0 0-2 16,-4-4 1-16,4 4-1 16,0 0 0-16,0 4-1 15,0-4 1-15,-5-4-2 0,5 0 0 16,-4 4-4-16,4 0 1 16,0 0-5-16,4 0 1 15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41:46.34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68D3E01-B828-454E-9B0F-6233AA7CE42E}" emma:medium="tactile" emma:mode="ink">
          <msink:context xmlns:msink="http://schemas.microsoft.com/ink/2010/main" type="writingRegion" rotatedBoundingBox="7749,10462 9707,10711 9566,11827 7607,11579">
            <msink:destinationLink direction="with" ref="{4EC441A3-3AF4-46F0-8394-55761CED14B1}"/>
          </msink:context>
        </emma:interpretation>
      </emma:emma>
    </inkml:annotationXML>
    <inkml:traceGroup>
      <inkml:annotationXML>
        <emma:emma xmlns:emma="http://www.w3.org/2003/04/emma" version="1.0">
          <emma:interpretation id="{D59AD665-6FF9-4385-BAB1-07B1C4F0788C}" emma:medium="tactile" emma:mode="ink">
            <msink:context xmlns:msink="http://schemas.microsoft.com/ink/2010/main" type="paragraph" rotatedBoundingBox="7749,10462 9707,10711 9566,11827 7607,115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C59287-6B53-41B7-A40C-CCA88C9349EC}" emma:medium="tactile" emma:mode="ink">
              <msink:context xmlns:msink="http://schemas.microsoft.com/ink/2010/main" type="line" rotatedBoundingBox="7749,10462 9707,10711 9566,11827 7607,11579"/>
            </emma:interpretation>
          </emma:emma>
        </inkml:annotationXML>
        <inkml:traceGroup>
          <inkml:annotationXML>
            <emma:emma xmlns:emma="http://www.w3.org/2003/04/emma" version="1.0">
              <emma:interpretation id="{08C3CD40-3A85-4F0F-8201-1143E1D1CFD5}" emma:medium="tactile" emma:mode="ink">
                <msink:context xmlns:msink="http://schemas.microsoft.com/ink/2010/main" type="inkWord" rotatedBoundingBox="7749,10462 9707,10711 9566,11827 7607,11579">
                  <msink:destinationLink direction="with" ref="{E1AF9F9A-04D4-4114-83E8-1440BE9349DB}"/>
                  <msink:destinationLink direction="with" ref="{68B12901-A287-42BF-8114-62B5E6B43A5D}"/>
                  <msink:destinationLink direction="with" ref="{D9226E86-649F-46A0-8CFD-1E5ED16A4084}"/>
                  <msink:destinationLink direction="with" ref="{00DA69ED-71F3-48F4-B8A9-BF610B0F693F}"/>
                  <msink:destinationLink direction="with" ref="{4615354C-CC3C-40B3-9049-06FCD3A3E75F}"/>
                </msink:context>
              </emma:interpretation>
            </emma:emma>
          </inkml:annotationXML>
          <inkml:trace contextRef="#ctx0" brushRef="#br0">21-6 26 0,'-9'0'13'0,"9"0"-14"16,0 0 25-16,0 4-23 16,-4 4 0-16,-1 12 1 15,1 16 0-15,4 9-3 16,4-9 1-16,-4 20 2 16,-4 17 0-16,4 4-1 15,0-9 0-15,4 1-1 16,1-9 1-16,4-3-1 15,14-5 1-15,-5-16-3 0,4-7 0 16,1-9-4-16,0-8 1 16,-1-12-5-16,6-8 1 15</inkml:trace>
          <inkml:trace contextRef="#ctx0" brushRef="#br0" timeOffset="-281.2598">-137 276 19 0,'0'4'9'0,"4"-8"-2"0,1 4 9 16,4 0-14-16,0 0 1 15,4 0 1-15,6 0 1 16,3-4-7-16,6 0 1 16,3 0 3-16,10-4 1 15,-5-4-2-15,-4 4 1 16,-5 0-4-16,1 0 1 15,-6 0-6-15,-4-5 0 16,1 1-2-16,-1-4 0 0</inkml:trace>
          <inkml:trace contextRef="#ctx0" brushRef="#br0" timeOffset="375.0559">257 244 24 0,'-22'-16'12'0,"13"20"-10"15,9-4 15-15,0 0-18 16,0 0 0-16,4-8-5 0,5 12 0 16,9-4 2-16,5 0 1 15</inkml:trace>
          <inkml:trace contextRef="#ctx0" brushRef="#br0" timeOffset="187.5478">280 494 33 0,'0'0'16'0,"4"-12"-15"0,-4 16 30 0,0 4-31 15,0 4 1-15,0 4 0 16,0 4 0-16,5 4-2 16,0 1 0-16,-1-5-3 15,5-4 1-15,0 4-8 16,0-8 1-16</inkml:trace>
          <inkml:trace contextRef="#ctx0" brushRef="#br0" timeOffset="1281.2639">711 62 20 0,'-5'0'10'0,"10"-4"-7"16,-1 4 14-16,5 0-15 16,1 4 0-16,-1 8 2 15,4 9 1-15,-4 7-6 16,5-8 0-16,-1 20 4 15,-3 13 0-15,-10 3-1 16,0 1 0-16,0-5-2 16,-5 0 1-16,5-15-2 0,0-9 1 15,5-8-3-15,4-12 1 16,0-12-1-16,4-8 0 16,5-12-1-16,1 0 1 15,-1-9 1-15,-9 5 0 16,0 4 2-16,0 4 1 15,0 8 1-15,0 8 1 16,-4 8 0-16,-1 8 1 16,1 4-1-16,-5 16 0 15,0 1-1-15,0 3 0 0,0-4-5 16,0-4 1-16,4-8-7 16,1-3 0-16</inkml:trace>
          <inkml:trace contextRef="#ctx0" brushRef="#br0" timeOffset="859.376">575 381 27 0,'-9'4'13'0,"4"-20"-15"0,5 8 23 0,0 4-21 16,-4 4 0-16,-5-4 0 15,-1 4 1-15,-8 8-2 16,0 12 1-16,0 8 0 15,0 4 1-15,0 13-1 16,9-13 1-16,0 0-1 16,9-4 0-16,4-3 0 15,5-9 1-15,5 0-2 16,4-12 0-16,5 0-1 16,-1-20 0-16,1 0 0 15,-5-8 0-15,-4-1 0 16,-5 5 0-16,0-4 1 15,-5 4 1-15,-4 4 0 16,0 0 1-16,0 3 2 0,0 13 0 16,0 0 1-16,5 13 1 15,4 15 0-15,0 4 0 16,0 16-1-16,0 17 1 16,-4-1-2-16,-5-11 0 15,0-5-3-15,0 1 1 16,-5-5-5-16,1-12 0 15,-1-4-3-15,-4-7 0 16,0-9-5-16,0-20 1 16</inkml:trace>
          <inkml:trace contextRef="#ctx0" brushRef="#br0" timeOffset="1531.2639">956 256 31 0,'-9'8'15'0,"18"-8"-14"15,-9 0 24-15,9 0-25 16,9 0 0-16,5 0 0 16,4-4 0-16,5 0-2 0,4-8 1 15,0 4-6-15,-4 0 1 16,-5-4-3-16,-4-5 1 16</inkml:trace>
          <inkml:trace contextRef="#ctx0" brushRef="#br0" timeOffset="1765.6387">1160-75 37 0,'-5'8'18'0,"5"25"-25"0,0-25 37 0,-9 16-30 15,0 24 1-15,-4 1-1 16,4 19 1-16,-10 21-2 15,1-4 1-15,5-1 0 16,4-3 0-16,9-9-3 16,4-7 1-16,5-17-5 15,9-11 0-15,5-21-3 16,4-12 1-16</inkml:trace>
          <inkml:trace contextRef="#ctx0" brushRef="#br0" timeOffset="2406.326">1155 538 35 0,'-50'32'17'0,"50"-11"-18"0,5-17 34 16,0 0-32-16,4 0 1 16,4 0-1-16,10-4 1 15,4-8-3-15,0-4 0 16,1-5 1-16,-1-3 1 15,0 0-3-15,-4 4 1 16,-1 0-2-16,-13 4 0 16,-9 0 0-16,-4 4 1 15,-5 0-1-15,-9 3 1 16,4 5 2-16,0 0 1 0,5 5 2 16,0 7 0-16,0 4 0 15,5 8 1-15,-1 12-1 16,5-12 0-16,5 1-1 15,4-1 0-15,4 0-2 16,5-8 1-16,1-4-3 16,3-8 0-16,6 0-3 15,-6-8 1-15,5-8-2 16,-4-8 1-16,0-8 0 16,-5 4 0-16,-4-5 1 15,-1 5 1-15,-4 4 3 16,0 4 0-16,-4 4 2 15,-5 12 1-15,4 8 1 16,-4 8 1-16,0 8-1 16,-4 0 1-16,4-4-2 15,4 1 0-15,-4-5-2 0,9 0 1 16,5-4-4-16,0-8 1 16,-1-8-2-16,1-4 1 15,-1-8-2-15,6-4 1 16,3-5 0-16,1 1 0 15,0 0 1-15,-5 4 1 16,0 8 1-16,-4 0 1 16,-5 12 1-16,0 8 1 15,-5 12-1-15,-4 12 0 16,0-8-2-16,5 9 0 16,4 3-9-16,9-12 1 0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39:13.49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00DA69ED-71F3-48F4-B8A9-BF610B0F693F}" emma:medium="tactile" emma:mode="ink">
          <msink:context xmlns:msink="http://schemas.microsoft.com/ink/2010/main" type="inkDrawing" rotatedBoundingBox="3880,13635 4000,13255 4015,13260 3894,13639" semanticType="callout" shapeName="Other">
            <msink:sourceLink direction="with" ref="{08C3CD40-3A85-4F0F-8201-1143E1D1CFD5}"/>
          </msink:context>
        </emma:interpretation>
      </emma:emma>
    </inkml:annotationXML>
    <inkml:trace contextRef="#ctx0" brushRef="#br0">122 0 35 0,'-13'8'17'0,"4"8"-18"0,9-8 30 16,-9 13-29-16,-1 23 1 15,-3-16-1-15,-1 16 0 0,-4 9-3 16,0 7 1-16,4-11-8 16,10-1 0-16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41:44.194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B272A95-D0AB-43EC-97C6-CECC0E2BBCAB}" emma:medium="tactile" emma:mode="ink">
          <msink:context xmlns:msink="http://schemas.microsoft.com/ink/2010/main" type="inkDrawing" rotatedBoundingBox="9882,11963 10008,12478 9694,12555 9568,12039" semanticType="callout" shapeName="Other">
            <msink:sourceLink direction="with" ref="{4EC441A3-3AF4-46F0-8394-55761CED14B1}"/>
          </msink:context>
        </emma:interpretation>
      </emma:emma>
    </inkml:annotationXML>
    <inkml:trace contextRef="#ctx0" brushRef="#br0">1849 1328 22 0,'-13'-4'11'0,"13"8"-8"0,0-4 16 16,0 0-16-16,0 0 0 0,4 0 1 15,5 4 1-15,0 0-6 16,0 9 0-16,10-5 4 15,-1-4 1-15,4 8-2 16,1 4 0-16,9 8-1 16,-5 0 0-16,5 0 0 15,-5 5 0-15,0-5 0 16,-4 0 0-16,-9-4 0 16,-10 0 0-16,-13 0 0 15,-9-11 1-15,-9 15-2 16,-10 8 1-16,-3 8-3 15,-10 1 0-15,9 3-7 16,14-12 0-16,18-4-3 16,4-15 0-16</inkml:trace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41:43.75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EC441A3-3AF4-46F0-8394-55761CED14B1}" emma:medium="tactile" emma:mode="ink">
          <msink:context xmlns:msink="http://schemas.microsoft.com/ink/2010/main" type="inkDrawing" rotatedBoundingBox="7983,12353 9793,12296 9794,12329 7984,12386" semanticType="underline" shapeName="Other">
            <msink:sourceLink direction="with" ref="{968D3E01-B828-454E-9B0F-6233AA7CE42E}"/>
            <msink:destinationLink direction="with" ref="{4B272A95-D0AB-43EC-97C6-CECC0E2BBCAB}"/>
            <msink:destinationLink direction="with" ref="{D9226E86-649F-46A0-8CFD-1E5ED16A4084}"/>
          </msink:context>
        </emma:interpretation>
      </emma:emma>
    </inkml:annotationXML>
    <inkml:trace contextRef="#ctx0" brushRef="#br0">185 1659 17 0,'-9'8'8'0,"-5"0"-3"0,14-8 9 15,0 0-13-15,5 0 0 16,4 0 2-16,4 0 1 16,1 0-4-16,9 0 1 0,17 0 3 15,15-4 0-15,13 4-1 16,18 0 0-16,14-4-2 15,0 4 1-15,27 0-1 16,9 0 0-16,9-4-1 16,-9 0 1-16,0-4-1 15,-9 0 1-15,-9 0-2 16,-14 0 0-16,-18 0-4 16,-13 4 1-16,-19 0-6 15,1 0 1-15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41:58.25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6DD9D88-BD76-435E-A003-B9766001E816}" emma:medium="tactile" emma:mode="ink">
          <msink:context xmlns:msink="http://schemas.microsoft.com/ink/2010/main" type="inkDrawing" rotatedBoundingBox="9902,13616 13182,8473 16403,10527 13122,15670" semanticType="callout" shapeName="Other">
            <msink:sourceLink direction="with" ref="{8AC6CBEA-4842-4874-8C74-412AA12AB80E}"/>
            <msink:sourceLink direction="with" ref="{C780DEA9-A952-4A7B-BB8B-4A5ABAD1AF89}"/>
          </msink:context>
        </emma:interpretation>
      </emma:emma>
    </inkml:annotationXML>
    <inkml:trace contextRef="#ctx0" brushRef="#br0">0 1476 19 0,'9'8'9'0,"37"0"-3"0,-24-20 9 15,19-8-14-15,9-9 0 16,14-15 3-16,26-8 1 16,19-17-5-16,27-12 0 15,27-19 2-15,19 11 1 16,22-12-1-16,23-8 1 15,-5-8-3-15,5-4 1 16,0-4-2-16,-23 16 1 16,-18 17 0-16,-23 15 0 15,-18 17-2-15,-32 15 0 0,-31 17-3 16,-23 16 1-16,-23 12-5 16,-22 8 1-16</inkml:trace>
    <inkml:trace contextRef="#ctx0" brushRef="#br0" timeOffset="734.3837">-54 1653 13 0,'0'4'6'0,"4"0"2"15,-4-4 6-15,0 0-13 16,0 0 0-16,5 8 1 15,-5 4 0-15,0 25-2 16,4 15 1-16,1 33 2 16,4 19 1-16,5 29-1 15,-5 33 0-15,4 19-1 16,-8 21 1-16,-1 4-1 16,5-5 0-16,0 9-2 0,-4-21 1 15,4 5-1-15,0-13 1 16,0-7-1-16,0-17 0 15,-4-12 0-15,4-12 0 16,5-12-3-16,-5-24 1 16,0-24-2-16,4-17 0 15,-4-16-4-15,0-11 1 16,0 7-2-16,1-20 1 16</inkml:trace>
    <inkml:trace contextRef="#ctx0" brushRef="#br0" timeOffset="1906.2708">3316 169 6 0,'-14'4'3'0,"10"-4"2"15,8-4-5-15,-4 4 0 16,9-4 1-16,5 4 1 15,-14 0 1-15,0 0-2 16,9 4 1-16,-9 0 2 16,0 4 0-16,0 1 1 15,-5-5 0-15,1 4-2 16,-5 4 1-16,4 8-2 0,1 16 0 16,-1 17-1-16,1 23 0 15,-1 17 1-15,1 40 0 16,-5 24 0-16,4 13 1 15,0 3 0-15,1 12 0 16,-1 21-1-16,1-13 0 16,-1 17-1-16,5-8 1 15,5-21-2-15,8-16 1 16,1-11-2-16,0 3 1 16,-1-28-2-16,5-24 0 15,-9-9-3-15,1-11 0 0,-10-12-5 16,0-9 1-16</inkml:trace>
    <inkml:trace contextRef="#ctx0" brushRef="#br0" timeOffset="1156.2811">50 5298 10 0,'0'12'5'0,"27"-40"4"15,-13 16 7-15,13-9-13 16,5-7 0-16,13-4 4 0,10 0 0 16,22-13-7-16,4-11 0 15,28-9 6-15,23-3 0 16,27-9-2-16,-1-20 0 15,24 1-2-15,8-21 1 16,1 8-3-16,4 0 1 16,-9 4-1-16,4 12 0 15,-26 17 0-15,-19-5 0 16,-14 13 0-16,-17 11 0 16,-19 13-2-16,-27 8 0 15,-18 15-4-15,-18 5 1 0,-19 4-6 16,-4 8 1-16</inkml:trace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42:01.16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14761C18-8E1B-4E54-89D0-D805F131595E}" emma:medium="tactile" emma:mode="ink">
          <msink:context xmlns:msink="http://schemas.microsoft.com/ink/2010/main" type="inkDrawing" rotatedBoundingBox="14388,13169 14938,12894 14947,12912 14398,13188" semanticType="callout" shapeName="Other"/>
        </emma:interpretation>
      </emma:emma>
    </inkml:annotationXML>
    <inkml:trace contextRef="#ctx0" brushRef="#br0">0 287 17 0,'9'-13'8'0,"13"1"-6"0,-8-4 10 15,9 0-12-15,13 0 0 16,14 0-1-16,4-4 1 16,1-9-1-16,4 1 1 15,0-4-4-15,-1 0 1 16,-3-1-2-16,-5 9 1 15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1-16T12:42:03.240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982891D9-ABC0-4F12-8887-1B7CB9663394}" emma:medium="tactile" emma:mode="ink">
          <msink:context xmlns:msink="http://schemas.microsoft.com/ink/2010/main" type="inkDrawing" rotatedBoundingBox="19536,19155 19551,19155 19551,19170 19536,19170" shapeName="Other"/>
        </emma:interpretation>
      </emma:emma>
    </inkml:annotationXML>
    <inkml:trace contextRef="#ctx0" brushRef="#br0">0 0 0,'0'0'16</inkml:trace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42:06.12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4615354C-CC3C-40B3-9049-06FCD3A3E75F}" emma:medium="tactile" emma:mode="ink">
          <msink:context xmlns:msink="http://schemas.microsoft.com/ink/2010/main" type="inkDrawing" rotatedBoundingBox="10972,10469 15577,13622 15516,13711 10912,10558" semanticType="callout" shapeName="Other">
            <msink:sourceLink direction="with" ref="{08C3CD40-3A85-4F0F-8201-1143E1D1CFD5}"/>
          </msink:context>
        </emma:interpretation>
      </emma:emma>
    </inkml:annotationXML>
    <inkml:trace contextRef="#ctx0" brushRef="#br0">20 3 11 0,'-5'4'5'0,"1"-8"3"16,4 4 5-16,0 0-11 16,0-4 0-16,0 4 2 15,-5 0 1-15,5 0-6 16,-5 0 1-16,1 8 4 16,4-4 1-16,0 0-2 0,0 5 1 15,0 3-1-15,4 0 0 16,6 4-1-16,3 0 0 15,5 4-1-15,9 12 0 16,10-7 0-16,8 3 0 16,0 12 0-16,14 4 0 15,14 5-1-15,-5 3 1 16,14-11-1-16,13 19 1 16,9 9-1-16,14 19 0 15,9-3 0-15,0 12 0 16,18 8 0-16,14-9 0 0,9 9 0 15,-5 16 0-15,10-4 0 16,-6 0 0-16,6 4 0 16,-10-16 0-16,5 12 0 15,0 0 0-15,4-1 0 16,-22 1 0 0,81 37-1-1,-22-29 1-15,-37-8 0 16,-22-17 1-16,-19-11-2 15,-8-4 1-15,-19-13-1 16,-13-19 1-16,-14-5-4 16,-14-12 1-16,-8-3-3 15,-5-13 0-15,-10-8-3 16,1-4 0-16,-4 0 0 16,-10 0 0-16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42:10.572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AC6CBEA-4842-4874-8C74-412AA12AB80E}" emma:medium="tactile" emma:mode="ink">
          <msink:context xmlns:msink="http://schemas.microsoft.com/ink/2010/main" type="inkDrawing" rotatedBoundingBox="11388,13493 12575,11206 14190,12044 13002,14332" hotPoints="13975,12649 12875,13749 11775,12649 12875,11549" semanticType="enclosure" shapeName="Circle">
            <msink:destinationLink direction="with" ref="{16DD9D88-BD76-435E-A003-B9766001E816}"/>
          </msink:context>
        </emma:interpretation>
      </emma:emma>
    </inkml:annotationXML>
    <inkml:trace contextRef="#ctx0" brushRef="#br0">-1 1793 11 0,'0'-4'5'0,"9"-40"0"0,-4 36 6 15,-5 8-11-15,9-8 1 16,-4-8 1-16,4-9 0 16,0-11-3-16,0-12 1 15,4 3 1-15,5-19 1 0,5-17-2 16,4 1 1-16,10-21-1 15,3-24 0-15,15-16 0 16,4-4 0-16,0 16 0 16,-5 8 0-16,1 8-1 15,4 12 1-15,4 16 0 16,10 17 1-16,-5 7 0 16,-18 13 0-16,27 16 0 15,4 3 1-15,-13 9-1 16,-4 8 0-16,-1 4 0 15,1 12 0-15,-1 0 0 16,1 0 0-16,-5 8-1 16,-5 8 0-16,1 13 0 15,-5 7 1-15,-5 4-1 16,0-11 0-16,1 11 0 16,4 4 0-16,-5 1 0 15,-4 11 0-15,-5 5 0 0,-4-5 1 16,0-3-1-16,-1 3 1 15,-3 9-1-15,-6 3 1 16,-8-19-1-16,-1 15 1 16,-8 9-1-16,-10 11 1 15,-4-3 0-15,0 8 0 16,-9 4-1-16,-5-9 0 16,-4 13 0-16,-9-8 1 15,-5-4-1-15,0 11 1 16,-4-31-1-16,-14 7 1 0,-9-3-1 15,-5-4 1-15,10-5-1 16,-5-7 1-16,-5-9-1 16,-4-8 0-16,-4-3-1 15,3-5 1-15,1 0-1 16,-4-8 0-16,4 0 1 16,4-3 0-16,-4-13-1 15,0-8 0-15,-5-4 0 16,10-13 1-16,4-11-2 15,0-16 1-15,9-9-4 16,4 5 1-16,5-12-3 16,14-1 0-16</inkml:trace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42:11.211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5242E9F2-3527-4937-9170-C59447334499}" emma:medium="tactile" emma:mode="ink">
          <msink:context xmlns:msink="http://schemas.microsoft.com/ink/2010/main" type="inkDrawing" rotatedBoundingBox="12640,12594 12936,12842 12927,12853 12631,12605" semanticType="callout" shapeName="Other"/>
        </emma:interpretation>
      </emma:emma>
    </inkml:annotationXML>
    <inkml:trace contextRef="#ctx0" brushRef="#br0">17-1 30 0,'-13'8'15'0,"8"-16"-12"0,5 8 28 16,0 0-30-16,0 0 0 16,5 4 0-16,4 0 1 15,4 4-3-15,5 4 1 16,5 8 0-16,4 5 1 0,5-1-1 15,4 4 0-15,-4-4-1 16,-5 0 0-16,-4 1-4 16,0-5 1-16,-10 0-7 15,1-8 1-15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03.2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0 187 2 0,'0'0'1'0,"23"0"7"0,-14 0-10 16,5-4 3-16,4 0 0 0,4 0 2 15,6 0 1-15,-1-4-4 16,5 0 1-16,8-1 3 15,6 5 0-15,4 0 0 16,9 0 1-16,-14 0-1 16,5 4 0-16,9-4-1 15,13 4 0-15,10 0-1 16,4 4 0-16,9 0-1 16,-4-4 1-16,4-4-1 15,5 4 0-15,4-8-1 16,1 4 1-16,4 0-1 15,4 0 1-15,-9 0-1 16,-4 0 1-16,9-4 0 16,0 4 0-16,0 0 0 15,9 4 1-15,-9-4-1 16,-14-4 1-16,5 0-2 16,-1 0 1-16,1 4 0 0,-9 0 0 15,0 0-1 1,-1 0 1-16,-8 4 0 0,-19-8 0 15,1-1 0-15,-10 5 0 16,1-4 0-16,-1 4 0 16,-4 4 0-16,-5-4 0 15,1 0-1-15,-5 4 1 16,-1-4-1-16,-8 8 1 16,0 0 0-16,-5 0 0 0,0-4-1 15,-4 0 1-15,0 0-1 16,-1 0 1-16,1 0-1 15,0 0 0-15,-1-4 0 16,-3 4 0-16,-1 0 0 16,-5 0 1-16,1 4-1 15,-5-8 0-15,0 8-2 16,-4 0 0-16,4-4-6 16,-5 0 0-16,5 0-3 15,-9 4 0-15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42:11.398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A6B807EA-345C-462A-ADDA-8782EE7D04A1}" emma:medium="tactile" emma:mode="ink">
          <msink:context xmlns:msink="http://schemas.microsoft.com/ink/2010/main" type="inkDrawing" rotatedBoundingBox="12688,13012 12937,12482 12957,12491 12709,13022" semanticType="callout" shapeName="Other"/>
        </emma:interpretation>
      </emma:emma>
    </inkml:annotationXML>
    <inkml:trace contextRef="#ctx0" brushRef="#br0">245 0 35 0,'0'8'17'0,"-14"28"-17"15,10-15 29-15,-5 19-29 16,-18 24 1-16,-5-7-1 16,0 3 0-16,0 9-4 15,-4-5 0-15,4-3-6 16,5-9 0-16</inkml:trace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42:14.76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3C22459-B991-409B-94F0-D2896D915CC2}" emma:medium="tactile" emma:mode="ink">
          <msink:context xmlns:msink="http://schemas.microsoft.com/ink/2010/main" type="writingRegion" rotatedBoundingBox="15505,9888 17812,10038 17680,12066 15374,11917"/>
        </emma:interpretation>
      </emma:emma>
    </inkml:annotationXML>
    <inkml:traceGroup>
      <inkml:annotationXML>
        <emma:emma xmlns:emma="http://www.w3.org/2003/04/emma" version="1.0">
          <emma:interpretation id="{A2CAAD47-298C-43E7-BBEB-350E3DE4E4A0}" emma:medium="tactile" emma:mode="ink">
            <msink:context xmlns:msink="http://schemas.microsoft.com/ink/2010/main" type="paragraph" rotatedBoundingBox="15505,9888 17812,10038 17759,10849 15453,107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6976B5-1AC5-45B4-BEF1-FA9C9AA7FF39}" emma:medium="tactile" emma:mode="ink">
              <msink:context xmlns:msink="http://schemas.microsoft.com/ink/2010/main" type="line" rotatedBoundingBox="15505,9888 17812,10038 17759,10849 15453,10700"/>
            </emma:interpretation>
          </emma:emma>
        </inkml:annotationXML>
        <inkml:traceGroup>
          <inkml:annotationXML>
            <emma:emma xmlns:emma="http://www.w3.org/2003/04/emma" version="1.0">
              <emma:interpretation id="{C780DEA9-A952-4A7B-BB8B-4A5ABAD1AF89}" emma:medium="tactile" emma:mode="ink">
                <msink:context xmlns:msink="http://schemas.microsoft.com/ink/2010/main" type="inkWord" rotatedBoundingBox="15505,9888 17812,10038 17759,10849 15453,10700">
                  <msink:destinationLink direction="with" ref="{16DD9D88-BD76-435E-A003-B9766001E816}"/>
                  <msink:destinationLink direction="with" ref="{29D0299B-0616-4F21-BE5F-9C93DAC84261}"/>
                </msink:context>
              </emma:interpretation>
            </emma:emma>
          </inkml:annotationXML>
          <inkml:trace contextRef="#ctx0" brushRef="#br0">6 2 27 0,'-5'-4'13'0,"5"20"-4"0,0-16 14 16,0-8-20-16,0 12 0 15,0 12 1-15,0 9 0 16,0 7-5-16,0 8 0 16,5 4 3-16,-5 5 1 15,0-5-2-15,4-8 0 16,1-7-2-16,-1-1 1 15,1-16-1-15,4-8 0 0,0-16-2 16,0-12 0-16,5 0 0 16,-1-5 0-16,5-3 1 15,-4-4 0-15,4 0 0 16,-4-5 0-16,-1 13 2 16,1 4 1-16,-1 12 1 15,6-4 0-15,-6-1 1 16,1 9 1-16,-1 20-1 15,1 13 0-15,-9 3-1 16,-1 8 1-16,-4 4-2 16,0-7 1-16,0-9-2 15,0-4 0-15,5-4-2 16,-1-12 1-16,5-8-1 16,0-4 0-16,5-8-1 15,-5-4 1-15,5-4 0 16,-1-9 1-16,1 9 0 15,-1 4 0-15,1 4 1 0,0 4 1 16,-1 12 0-16,1 4 0 16,-1 0 0-16,1 8 0 15,-5 4 0-15,0 4 0 16,-4 4-1-16,-1-3 0 16,1-1-4-16,-1-4 1 15,1-4-8-15,-1 4 1 16</inkml:trace>
          <inkml:trace contextRef="#ctx0" brushRef="#br0" timeOffset="453.2056">645 111 25 0,'-14'8'12'0,"5"-28"-4"15,9 12 13-15,-4 4-21 16,-1 0 1-16,-4 4 0 16,0 0 0-16,0 4-1 15,0 8 0-15,-5 0 0 16,5 4 1-16,0 0-1 16,5 4 1-16,4-3-1 15,4-5 0-15,5 0-1 0,10 0 1 16,-1-8 0-16,4 0 0 15,1-8-1-15,0-8 0 16,-1-4 0-16,-3 0 0 16,-6-1 0-16,1-3 1 15,-5 8 0-15,-5 4 1 16,-4 0 2-16,0 0 0 16,0 8 0-16,0 8 1 15,0 8-1-15,0 0 1 16,0 4-2-16,5 1 1 31,4-1-5-31,5 0 1 0,-5-8-7 16,0 0 1-16,4-4-5 15,-4 0 1-15</inkml:trace>
          <inkml:trace contextRef="#ctx0" brushRef="#br0" timeOffset="1553.0286">863 79 21 0,'0'4'10'0,"-5"-8"-2"0,5 4 11 0,9 4-15 15,-4 0 1-15,-1 0 1 16,5 0 0-16,5 4-8 16,-5 0 1-16,0 8 4 15,0 0 1-15,-4 8-3 16,-5 9 0-16,4-1-4 15,1 0 1-15,-1-8-8 16,6 5 1-16,-1-13-2 16,0-8 1-16</inkml:trace>
          <inkml:trace contextRef="#ctx0" brushRef="#br0" timeOffset="2942.8728">1085 6 34 0,'-4'-4'17'0,"8"16"-17"16,-4-12 28-16,0 12-28 16,0 0 0-16,0 9 0 15,0 7 0-15,0 0 0 16,0-4 0-16,0 0-1 16,5 1 0-16,-5-9-1 15,4-4 1-15,1 0-2 16,4-8 1-16,4-8-1 15,1-8 0-15,0 0 1 16,-1-4 0-16,1-1 1 16,-1-3 0-16,1 4 1 0,0-4 1 15,-1 8 0-15,1 4 1 16,-1 8 0-16,-4 0 1 16,1 12 0-16,-6 8 0 15,1 8 0-15,-1 5 0 16,1-1-1-16,-1 4 0 15,5 0-3-15,0-3 0 16,0-9-6-16,5-4 1 16,0-12-4-16,-5-8 0 15</inkml:trace>
          <inkml:trace contextRef="#ctx0" brushRef="#br0" timeOffset="3177.3035">1266-91 38 0,'-22'8'19'0,"40"-3"-23"16,-9-1 36-16,5 0-32 16,4 0 1-16,4 0-1 15,6 0 1-15,-1 0-2 16,5 0 0-16,-1-4-3 15,1 0 1-15,-5 0-8 16,1-4 1-16,-6 4-1 16,-8-8 1-16</inkml:trace>
          <inkml:trace contextRef="#ctx0" brushRef="#br0" timeOffset="3396.0439">1471-353 40 0,'-9'8'20'0,"9"9"-25"0,0-9 43 16,-5 8-38-16,-4 20 1 15,-9 16-1-15,0-3 1 16,-5 19-2-16,0 13 1 0,5 0-1 16,9-1 0-16,9-15-3 15,5-13 1-15,8-12-5 16,5-7 1-16,5-5-5 15,9-16 1-15</inkml:trace>
          <inkml:trace contextRef="#ctx0" brushRef="#br0" timeOffset="3802.2483">1584 163 44 0,'-27'8'22'0,"9"-3"-30"16,13-5 43-16,-4 8-36 16,4 4 1-16,1 8-1 15,-1 16 1-15,1-4 0 16,4 1 0-16,0-1-1 16,4-12 1-16,5 0-1 0,1-8 1 15,8-4-2-15,0-8 0 16,5-4-1-16,4-12 1 15,-5-4-2-15,1-8 1 16,-5 4 1-16,-4-1 0 16,-5 1 1-16,-5 8 0 15,1 4 3-15,-5 12 0 16,0 0 2-16,-5 8 1 16,1 0-2-16,-1 4 0 0,5 4 0 15,0 0 0-15,0 1-3 16,9 3 0-16,5 4-5 15,-5-8 0-15,0 0-6 16,-4 0 1-16,4 5-1 16,4-5 0-16</inkml:trace>
          <inkml:trace contextRef="#ctx0" brushRef="#br0" timeOffset="4161.6904">1756 46 41 0,'-4'-4'20'0,"8"29"-28"0,-4-25 39 15,5 0-32-15,4 4 1 0,5 4-2 16,4 0 1-16,4 0-6 15,1 4 1-15,4 4-4 16,0 0 0-16</inkml:trace>
          <inkml:trace contextRef="#ctx0" brushRef="#br0" timeOffset="3989.8111">1861 317 30 0,'0'0'15'0,"0"36"-10"16,0-24 30-16,0 4-33 16,-5-4 0-16,1 4-1 15,-1 5 1-15,1-5-5 16,4-4 0-16,0-4-5 0,0-8 1 16,13 0-4-16,1-8 0 15</inkml:trace>
          <inkml:trace contextRef="#ctx0" brushRef="#br0" timeOffset="4458.5641">2010 268 42 0,'-9'12'21'0,"14"13"-30"15,-5-25 41-15,4 8-33 16,1-4 1-16,-1 4-2 16,5-4 1-16,5 0 0 15,4-4 1-15,0-8-3 16,1-4 1-16,-1-5 0 16,4-3 1-16,-4 0-1 15,5 0 1-15,4 4 2 0,-8 8 0 16,-1 8 2-16,-9 4 0 15,-5 4-1-15,1 16 1 16,-5 4-1-16,4 1 0 16,-4-5-6-16,9-4 0 15,0 0-7-15,1-4 0 16</inkml:trace>
          <inkml:trace contextRef="#ctx0" brushRef="#br0" timeOffset="20720.7108">940-216 15 0,'-9'17'7'0,"-9"-5"-3"0,13-12 8 15,1 4-12-15,-1-4 0 16,1 0 0-16,4-4 0 15,0 4 0-15,-5-4 0 16,0 0 0-16,1 0 0 0,4 4-1 16,0 0 1-16,0 0-4 15,0 0 0-15,4 4-1 16,-4 0 1-16</inkml:trace>
        </inkml:traceGroup>
      </inkml:traceGroup>
    </inkml:traceGroup>
    <inkml:traceGroup>
      <inkml:annotationXML>
        <emma:emma xmlns:emma="http://www.w3.org/2003/04/emma" version="1.0">
          <emma:interpretation id="{6C745C1E-0842-4F3C-8835-D60186EAD313}" emma:medium="tactile" emma:mode="ink">
            <msink:context xmlns:msink="http://schemas.microsoft.com/ink/2010/main" type="paragraph" rotatedBoundingBox="15699,11639 17273,11639 17273,12030 15699,120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3FBCE7-D122-4644-86D6-E44BA8242481}" emma:medium="tactile" emma:mode="ink">
              <msink:context xmlns:msink="http://schemas.microsoft.com/ink/2010/main" type="inkBullet" rotatedBoundingBox="15698,11640 17272,11638 17273,12029 15699,12031"/>
            </emma:interpretation>
          </emma:emma>
        </inkml:annotationXML>
        <inkml:trace contextRef="#ctx0" brushRef="#br0" timeOffset="-2314.2805">241 1425 24 0,'-13'4'12'0,"8"-4"-8"0,5 0 14 15,0 0-15-15,9 0 0 0,5 0 2 16,9 4 1-16,4-8-7 16,14-4 1-16,13 8 4 15,19-4 1-15,13 4-3 16,14 4 1-16,-5 0-1 16,14-4 0-16,0 0-2 15,-1 0 1-15,-3 0-2 16,-10 0 0-16,-9 0-3 15,-9-4 0-15,-13 4-5 0,-10 4 1 16,-13 8-4-16,-9-3 1 16</inkml:trace>
        <inkml:trace contextRef="#ctx0" brushRef="#br0" timeOffset="-1807.9431">1684 1312 28 0,'-23'0'14'0,"0"-8"-12"0,19 8 24 15,-1 0-25-15,1 0 1 16,4 0 1-16,4 4 0 16,-4-4-3-16,5 4 0 15,4 0 3-15,0 1 0 16,5-1-1-16,-1 0 1 16,-4 4-1-16,0 0 0 15,0-4-1-15,1 0 0 16,-1 0-1-16,-5 0 0 0,5 0 0 15,-4 0 0-15,-5 0 0 16,4 0 0-16,1 4 0 16,-1 0 0-16,1 4 0 15,-1-12 1-15,5 4 0 16,-4 4 1-16,4 4-1 16,-4 5 0-16,-1 3 0 15,-4 0 1-15,0 0-1 16,-4-4 1-16,-5 4-2 15,-5-4 1-15,-4 5-3 16,-5-1 0-16,-4 4-5 16,4 0 1-16,1-4-8 15,3 8 1-15</inkml:trace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42:22.486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D901B47-C65A-4132-9008-A63762683C0C}" emma:medium="tactile" emma:mode="ink">
          <msink:context xmlns:msink="http://schemas.microsoft.com/ink/2010/main" type="inkDrawing" rotatedBoundingBox="17284,11938 21213,8946 23024,11325 19095,14316" semanticType="callout" shapeName="Other">
            <msink:sourceLink direction="with" ref="{871D0A70-1115-470C-AA0E-E72D19D6FA40}"/>
          </msink:context>
        </emma:interpretation>
      </emma:emma>
    </inkml:annotationXML>
    <inkml:trace contextRef="#ctx0" brushRef="#br0">-1-2 21 0,'-4'-8'10'0,"8"28"-6"0,-4-12 14 16,5 0-16-16,-5 8 0 16,4 8 3-16,-4 12 0 15,5 29-5-15,-5 16 1 16,4 23 4-16,6 33 0 16,8 21 0-16,4 19 1 15,1 1-3-15,4 3 1 16,0-16-1-16,5 5 0 0,4-41-2 15,-4-8 1-15,0-5-2 16,4-19 0-16,-13-16-2 16,0-13 0-16,-1 1-5 15,-4-17 0-15,-8-7-7 16,12-1 1-16</inkml:trace>
    <inkml:trace contextRef="#ctx0" brushRef="#br0" timeOffset="-453.1314">-2985 1183 12 0,'-9'16'6'0,"0"-4"0"16,9-8 6-16,0 0-11 16,0 0 1-16,0 0 1 15,0-4 1-15,4 0-5 16,1 0 1-16,4 0 3 16,9 0 1-16,5-8-1 0,17-4 1 15,15-4-1-15,22-20 0 16,18-17 0-16,28-15 0 15,22-9-2-15,27 1 1 16,-4-9-2-16,13 0 1 16,5-7-1-16,9 3 1 15,-4-8-1-15,-1 4 0 16,1 1-1-16,-28 19 1 16,-9 0-2-16,-17 9 0 15,-20 12-3-15,-17 7 1 0,-23 9-5 16,-22 4 0-16</inkml:trace>
    <inkml:trace contextRef="#ctx0" brushRef="#br0" timeOffset="590.1834">-3148 1864 16 0,'0'8'8'0,"13"-12"3"16,-13 0 3-16,0 0-13 15,0 4 1-15,0 0 0 16,0 0 1-16,5 8-3 15,-1 21 1-15,1 11 2 16,4 45 1-16,-5 52 0 16,10 32 0-16,0 45-1 15,-1 19 1-15,5-7-1 16,-4-8 0-16,-5-29-1 16,-4-19 0-16,4-13-1 15,0-28 0 1,0-28-2-16,0-8 0 0,0-21-4 15,0-11 1-15,0-17-8 16,0-12 1-16,0-12 0 16,0-12 0-16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42:25.975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29D0299B-0616-4F21-BE5F-9C93DAC84261}" emma:medium="tactile" emma:mode="ink">
          <msink:context xmlns:msink="http://schemas.microsoft.com/ink/2010/main" type="inkDrawing" rotatedBoundingBox="17898,10570 22205,13468 22152,13548 17845,10649" semanticType="callout" shapeName="Other">
            <msink:sourceLink direction="with" ref="{C780DEA9-A952-4A7B-BB8B-4A5ABAD1AF89}"/>
            <msink:sourceLink direction="with" ref="{871D0A70-1115-470C-AA0E-E72D19D6FA40}"/>
          </msink:context>
        </emma:interpretation>
      </emma:emma>
    </inkml:annotationXML>
    <inkml:trace contextRef="#ctx0" brushRef="#br0">-1 0 19 0,'-5'-8'9'0,"23"20"-4"0,-9-12 8 16,0 4-12-16,0 4 0 16,0 4 1-16,5 13 1 15,4 3-4-15,14 4 1 16,18 8 3-16,13 13 0 16,19-5-1-16,18 21 0 0,9 15 0 15,18 21 0-15,13-4 0 16,24 16 1-16,3-12-1 15,15 16 0-15,17 4 0 16,-4 4 1-16,14 16-1 16,0-20 0-16,-5-4 0 15,-5 4 1-15,-4-4-1 16,0-8 0-16,-27 3-1 16,-4-7 1-16,-6-16-1 15,-8-4 1-15,-19-5-1 16,-13-7 0-16,-18-8 0 15,-9-5 0-15,-28 1-2 16,-4-1 1-16,-9-16-5 16,-18-7 1-16,0-13-4 15,-14-4 0-15,-4-16-5 16,-5 8 0-16</inkml:trace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42:27.303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871D0A70-1115-470C-AA0E-E72D19D6FA40}" emma:medium="tactile" emma:mode="ink">
          <msink:context xmlns:msink="http://schemas.microsoft.com/ink/2010/main" type="inkDrawing" rotatedBoundingBox="18309,12478 21667,11364 22163,12860 18806,13974" hotPoints="0,0 21907,12557 18873,14059" semanticType="enclosure" shapeName="RightTriangle">
            <msink:sourceLink direction="with" ref="{6F32DF23-6473-4BDF-8F50-9BD9122511EB}"/>
            <msink:destinationLink direction="with" ref="{2D901B47-C65A-4132-9008-A63762683C0C}"/>
            <msink:destinationLink direction="with" ref="{29D0299B-0616-4F21-BE5F-9C93DAC84261}"/>
          </msink:context>
        </emma:interpretation>
      </emma:emma>
    </inkml:annotationXML>
    <inkml:trace contextRef="#ctx0" brushRef="#br0">1 870 18 0,'-4'-9'9'0,"-1"9"-6"0,5 0 9 16,0 0-11-16,5-12 1 16,-1 0 0-16,1-8 0 15,-1 0-3-15,1-8 1 16,4 0 1-16,0-5 0 0,0-7-1 15,9-8 1-15,1 3-1 16,3 1 0-16,10 0-1 16,0-9 1-16,4 1 0 15,5 3 1-15,4 9-1 16,10-4 1-16,-1 3 0 16,5-3 0-16,9-4-1 15,5 11 1-15,4 9-1 16,0 0 1-16,-5 12-1 15,-8 8 0-15,-5 12 0 16,-9 12 1-16,-5 8 1 16,-9 12 0-16,1 13 0 15,-6 7 1-15,1 1-1 16,-5-13 0-16,1 8-1 16,-1 1 1-16,0 7-2 0,-4 1 1 15,-1 3-1-15,-3 1 0 16,-10-9 0-16,-9 5 1 15,-5 3-1-15,-4-3 1 16,-18-5 0-16,-14-4 0 16,-13 5 0-16,-10-5 0 15,-13-3-1-15,-5-5 1 16,1-8-1-16,-1-3 1 16,-4-9-2-16,-5-8 0 15,9 0-1-15,1-20 0 16,4-16-1-16,13-4 1 0,5-13-4 15,14 9 1-15,9-8-4 16,13-4 0-16</inkml:trace>
    <inkml:trace contextRef="#ctx0" brushRef="#br0" timeOffset="-3898.7207">42 1918 22 0,'0'-4'11'0,"37"-4"-10"0,-19-4 20 16,9-1-17-16,14-3 0 16,9-12 2-16,27-12 0 15,4-9-8-15,37-23 1 0,32-13 4 16,13-20 1-16,32-12-3 15,23-16 0-15,13 4-1 16,10 4 1-16,4-8-2 16,-23 29 1-16,-13 7 0 15,-19 4 0-15,-22 8 0 16,-28 17 0-16,-17 15-1 16,-32 13 1-16,-28 8-4 15,-27 12 1-15,-8 8-7 16,-19 8 0-16</inkml:trace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2:42:28.087"/>
    </inkml:context>
    <inkml:brush xml:id="br0">
      <inkml:brushProperty name="width" value="0.07" units="cm"/>
      <inkml:brushProperty name="height" value="0.07" units="cm"/>
      <inkml:brushProperty name="fitToCurve" value="1"/>
    </inkml:brush>
  </inkml:definitions>
  <inkml:traceGroup>
    <inkml:annotationXML>
      <emma:emma xmlns:emma="http://www.w3.org/2003/04/emma" version="1.0">
        <emma:interpretation id="{6F32DF23-6473-4BDF-8F50-9BD9122511EB}" emma:medium="tactile" emma:mode="ink">
          <msink:context xmlns:msink="http://schemas.microsoft.com/ink/2010/main" type="writingRegion" rotatedBoundingBox="19400,12502 19795,12502 19795,12921 19400,12921">
            <msink:destinationLink direction="with" ref="{871D0A70-1115-470C-AA0E-E72D19D6FA40}"/>
          </msink:context>
        </emma:interpretation>
      </emma:emma>
    </inkml:annotationXML>
    <inkml:traceGroup>
      <inkml:annotationXML>
        <emma:emma xmlns:emma="http://www.w3.org/2003/04/emma" version="1.0">
          <emma:interpretation id="{ABA7364A-8E4F-448A-BEA3-0310F97AC757}" emma:medium="tactile" emma:mode="ink">
            <msink:context xmlns:msink="http://schemas.microsoft.com/ink/2010/main" type="paragraph" rotatedBoundingBox="19400,12502 19795,12502 19795,12921 19400,129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41E74D-4D8C-484D-ABD9-C769BEDB1B9E}" emma:medium="tactile" emma:mode="ink">
              <msink:context xmlns:msink="http://schemas.microsoft.com/ink/2010/main" type="line" rotatedBoundingBox="19400,12502 19795,12502 19795,12921 19400,12921"/>
            </emma:interpretation>
          </emma:emma>
        </inkml:annotationXML>
        <inkml:traceGroup>
          <inkml:annotationXML>
            <emma:emma xmlns:emma="http://www.w3.org/2003/04/emma" version="1.0">
              <emma:interpretation id="{93DD071D-371B-4D33-83AD-6F1DA9CB5C3E}" emma:medium="tactile" emma:mode="ink">
                <msink:context xmlns:msink="http://schemas.microsoft.com/ink/2010/main" type="inkWord" rotatedBoundingBox="19400,12502 19795,12502 19795,12921 19400,12921"/>
              </emma:interpretation>
            </emma:emma>
          </inkml:annotationXML>
          <inkml:trace contextRef="#ctx0" brushRef="#br0">349 0 28 0,'-5'4'14'0,"-8"12"-10"0,8-8 18 0,-8 5-22 16,-5 7 0-16,-10 16-2 15,-17 8 0-15,-9 13 1 16,-1-9 1-16,14 5-4 16,5-5 1-16,9-4-5 15,18-16 0-15</inkml:trace>
          <inkml:trace contextRef="#ctx0" brushRef="#br0" timeOffset="-203.0719">-37 101 28 0,'-9'-12'14'0,"9"20"-7"15,0-8 24-15,0 0-29 16,0 0 0-16,9 4 2 15,1 4 1-15,8 4-5 16,9 4 1-16,0 4 2 16,0 1 1-16,10-1-1 15,-1 0 0-15,0 0-4 0,-4-4 0 16,-5-4-6-16,-4-4 0 16,-5 4-7-16,-9 1 1 15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2:50:21.63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F7313C-FA45-426E-85F7-01BE5AE44377}" emma:medium="tactile" emma:mode="ink">
          <msink:context xmlns:msink="http://schemas.microsoft.com/ink/2010/main" type="writingRegion" rotatedBoundingBox="7964,6314 14284,8806 12941,12211 6622,9719"/>
        </emma:interpretation>
      </emma:emma>
    </inkml:annotationXML>
    <inkml:traceGroup>
      <inkml:annotationXML>
        <emma:emma xmlns:emma="http://www.w3.org/2003/04/emma" version="1.0">
          <emma:interpretation id="{73A7015F-DF77-4807-876B-4D9B377EECE9}" emma:medium="tactile" emma:mode="ink">
            <msink:context xmlns:msink="http://schemas.microsoft.com/ink/2010/main" type="paragraph" rotatedBoundingBox="7964,6314 14284,8806 12941,12211 6622,97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C17EC4-3042-450C-AB27-1B4F57E77BE9}" emma:medium="tactile" emma:mode="ink">
              <msink:context xmlns:msink="http://schemas.microsoft.com/ink/2010/main" type="line" rotatedBoundingBox="7964,6314 14284,8806 12941,12211 6622,9719"/>
            </emma:interpretation>
          </emma:emma>
        </inkml:annotationXML>
        <inkml:traceGroup>
          <inkml:annotationXML>
            <emma:emma xmlns:emma="http://www.w3.org/2003/04/emma" version="1.0">
              <emma:interpretation id="{5A4A9A12-C018-4700-A793-2EEC805D4DB1}" emma:medium="tactile" emma:mode="ink">
                <msink:context xmlns:msink="http://schemas.microsoft.com/ink/2010/main" type="inkWord" rotatedBoundingBox="7964,6314 14284,8806 12941,12211 6622,9719"/>
              </emma:interpretation>
            </emma:emma>
          </inkml:annotationXML>
          <inkml:trace contextRef="#ctx0" brushRef="#br0">31 951 12 0,'-8'4'6'0,"-5"-8"-2"0,13 4 6 16,-4-3-10-16,0 3 0 0,0-5 2 16,4-2 0-16,0-3-2 15,4-4 0-15,4-4 2 16,13-17 0-16,12-9 0 16,13 2 0-16,13-12-1 15,12-3 1-15,11-11-1 16,10-9 0-16,13-2-1 15,-2-3 1-15,-3 11-1 16,0 10 0-16,-17 5 0 16,-16 13 0-16,-13 7-1 15,-13 8 1-15,-3 6-2 16,-9 4 1-16,-4 8-5 16,0-1 1-16</inkml:trace>
          <inkml:trace contextRef="#ctx0" brushRef="#br0" timeOffset="378.729">227 1104 27 0,'0'0'13'0,"46"-10"-16"0,-25 10 23 15,12-15-20-15,13-2 1 0,3-12-1 16,10-10 1-16,15-15-2 16,14-6 1-16,12-12 0 15,8 2 0-15,-8-2 0 16,16-7 0-16,6-5 0 15,6 1 0-15,2 8-1 16,-27 5 0-16,-11 12 0 16,-17 9 0-16,-17 13-1 15,-12 11 0-15,-17 7-1 16,-12 8 0-16,-9 17-4 0,-8 10 1 16</inkml:trace>
          <inkml:trace contextRef="#ctx0" brushRef="#br0" timeOffset="722.538">568 1699 26 0,'-16'-4'13'0,"28"-24"-16"16,-8 21 23 0,29-22-19-1,9-7 1-15,13-6-1 16,19-19 0-16,14 1-2 16,3-15 0-16,17 0 2 15,13-14 0-15,12-3-1 16,1 2 0-16,-13 5-1 15,-5 3 0-15,-4 11-1 16,-12 6 0-16,-8 12-2 16,-13 15 1-16,-8 5-5 15,-9 5 1-15</inkml:trace>
          <inkml:trace contextRef="#ctx0" brushRef="#br0" timeOffset="1066.2431">955 1987 28 0,'-8'-3'14'0,"66"-33"-20"15,-24 18 27-15,7-21-21 16,26-18 1-16,24-21-1 16,30-25 1-16,8-15-2 15,17-3 1-15,16-15 0 16,17-17 1-16,-8 4-2 16,8 2 1-16,0 9-1 15,-12 6 1-15,-17 8-2 16,-13 24 0-16,-20 18-5 15,-18 22 1-15,-24 13-1 16,-21 22 0-16</inkml:trace>
          <inkml:trace contextRef="#ctx0" brushRef="#br0" timeOffset="1404.1926">1568 2112 28 0,'-18'-7'14'0,"31"-14"-20"0,0 10 29 15,20-11-22-15,13-10 0 16,12-17 0-16,22-5 0 15,23-28-2-15,27-10 1 16,-2-12 1-16,26-20 0 16,13 6-1-16,8-10 0 15,-1-8 0-15,2 12 0 0,-6 6-2 16,-20 15 1 0,-25 14-2-16,-17 15 0 15,-16 16-4-15,-13 19 0 16,-21 11 0-16,-21 20 0 15</inkml:trace>
          <inkml:trace contextRef="#ctx0" brushRef="#br0" timeOffset="1740.623">2117 2471 30 0,'-12'-10'15'0,"45"-11"-23"16,-12 6 32-16,12-2-24 16,21-19 0-16,8-21 0 0,22-25 1 0,28-18-1 15,29-10 0-15,10-18 0 16,20-15 0-16,16 0 0 15,-13 5 0-15,5 6-1 0,0 8 1 16,-8 3-1-16,-25 17 1 16,-17 18-3-1,-17 15 1 1,-12 18-6-16,-25 18 1 0</inkml:trace>
          <inkml:trace contextRef="#ctx0" brushRef="#br0" timeOffset="2084.3211">2330 3183 33 0,'-34'-3'16'0,"46"-33"-20"0,5 19 29 16,16-11-24-16,9-16 0 16,24-23 0-16,34-26 1 15,21-21-3-15,16-14 1 0,30-25 0 16,29-7 1-16,-4-1-2 16,11-6 1-16,9 0-1 15,-24 17 1-15,-9 8-3 16,-17 24 1-16,-21 19-2 15,-24 13 1-15,-21 22-5 16,-21 25 1-16,-17 17-1 16,-16 15 0-16</inkml:trace>
          <inkml:trace contextRef="#ctx0" brushRef="#br0" timeOffset="2427.5217">3049 3447 34 0,'-46'25'17'0,"59"-11"-25"0,0-21 35 15,15-14-26-15,10-21 1 16,29-19-1-16,28-25 1 31,163-174-3-31,-8 11 0 16,-12 7 2-16,-13 25 0 15,0 7-2-15,-25 10 1 16,-9 15-2-16,-21 39 1 0,-24 11-2 16,-21 28 0-16,-30 21-2 15,-19 18 1-15,-18 29-3 16,-21 18 1-16,-11 14-2 15,-18 11 1-15</inkml:trace>
          <inkml:trace contextRef="#ctx0" brushRef="#br0" timeOffset="2708.7197">3903 3465 31 0,'-38'18'15'0,"43"-36"-17"15,7 4 30-15,13-26-27 0,21-20 0 16,33-29 0-16,21-36 1 16,29-24-3-16,38-22 1 15,7-10 0-15,5-8 0 16,5 3-3-16,-10 23 0 15,-20 28-2-15,-24 13 0 16,-22 30-5-16,-25 31 0 16</inkml:trace>
          <inkml:trace contextRef="#ctx0" brushRef="#br0" timeOffset="2990.0281">4802 3576 36 0,'-13'3'18'0,"13"-3"-22"16,13-7 35-16,17-14-30 15,11-12 1-15,21-23 0 16,17-19 1-16,30-18-5 15,15-28 1-15,1-7-1 16,5 3 1-16,-10-3-4 16,-7 14 0-16,-13 4-4 15,-13 13 1-15,-16 22-3 16,-13 22 0-16</inkml:trace>
          <inkml:trace contextRef="#ctx0" brushRef="#br0" timeOffset="3193.1146">5510 3169 35 0,'-25'4'17'0,"21"-25"-24"0,12 3 36 0,13-14-28 15,20-22 0-15,13-13-1 16,17-29 1-16,17 0-5 15,3-1 0-15,9 1-5 16,0-4 0-16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07:33.6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D1A5375-A55C-4BF8-ABA7-BF150ACE85BA}" emma:medium="tactile" emma:mode="ink">
          <msink:context xmlns:msink="http://schemas.microsoft.com/ink/2010/main" type="inkDrawing" rotatedBoundingBox="6297,11688 15210,9332 16618,14659 7706,17015" hotPoints="7995,13257 12605,10017 16090,12950 14183,15269 7501,16175" semanticType="enclosure" shapeName="Pentagon">
            <msink:sourceLink direction="with" ref="{AACD44D6-B316-48CD-B4A0-2CAC79BF302A}"/>
            <msink:sourceLink direction="with" ref="{361F028D-9DEA-4A08-BE67-003CC251A8BF}"/>
            <msink:sourceLink direction="with" ref="{AC6A970F-07EB-40B9-87A9-00BFE0FA2DD6}"/>
          </msink:context>
        </emma:interpretation>
      </emma:emma>
    </inkml:annotationXML>
    <inkml:trace contextRef="#ctx0" brushRef="#br0">60-16 13 0,'-27'5'6'0,"27"-5"1"0,0 0 6 16,9 12-11-16,0-8 0 15,5-8 2-15,9-4 0 16,5-17-4-16,19-12 0 16,-5-9 4-16,18-32 0 15,19-25-1-15,23 8 0 16,38-21-1-16,13-16 1 15,42-29-2-15,14-13 1 16,42-24-2-16,28-13 1 0,18-16 0 16,19 0 0-16,-14 12 0 15,-14 5 0-15,-14 28-1 16,-18 8 1-16,-24 26 0 16,-13 40 0-16,-34 18-1 15,-36 11 0-15,-23 17 0 16,-20 13 0-16,-8 7 0 15,-24 9 0-15,-13 4 0 16,-10 4 1-16,-9 5-1 16,-5 7 0-16,-9 1-3 15,-10 0 1-15,-4 3-8 16,-5 9 0-16</inkml:trace>
    <inkml:trace contextRef="#ctx0" brushRef="#br0" timeOffset="2027.4312">4772-3307 16 0,'-5'-17'8'0,"15"13"1"0,-1 4 1 0,0 0-8 16,5 8 0-16,5 9 2 16,4-1 1-16,9 5-5 15,6 16 1-15,13 13 3 16,18 8 0-16,10 24-1 15,19 17 1-15,13 5-2 16,24 19 1-16,14 18 0 16,23 16 0-16,9-4-1 15,14 20 1-15,-28-20 0 16,10 0 1-16,-10-9-1 16,-9 1 0-16,0-17-1 15,-18-8 1-15,-15-13-1 16,0-8 0-16,-8-20-1 15,-11-1 1-15,-3-8-2 16,-1-4 1-16,-18-8-1 16,-10-8 1-16,-14-5-1 0,-13-12 0 15,-10-4-4-15,-5-8 0 16,-8-9-5-16,-6 1 1 16,-8-5-6-16,-1 4 0 15</inkml:trace>
    <inkml:trace contextRef="#ctx0" brushRef="#br0" timeOffset="6435.3132">8312-486 13 0,'0'8'6'0,"0"-4"6"16,0-4 7-16,0 0-17 15,0 4 1-15,0-4 2 16,0 4 1-16,0-4-7 16,0 4 1-16,0 0 4 15,-4 1 1-15,-1-1-2 16,0 4 1-16,1-4-1 15,-1 13 0-15,-4 3-1 0,-10-3 0 16,-13 8 0-16,-10 16 0 16,-5 8-1-16,-8 13 1 15,-6-12 0-15,-4 12 0 16,-9 8-1-16,4 17 0 16,-9 0 0-16,-4-5 0 15,-1 5 0-15,0 4 1 16,5-25-1-16,5 21 0 15,4 3 1-15,1-7 0 16,4 12-1-16,0-16 1 16,13 3-1-16,15-8 0 0,0-3 0 15,5-5 0-15,-6-8 0 16,1-21 0-16,5 4 0 16,-6 4 0-16,6 1-1 15,-1-1 1-15,-4-7-1 16,9 7 1-16,1-8-1 15,3-4 1-15,1 0-1 16,4-4 0-16,1-8 0 16,4-1 0-16,0 5 0 15,0-8 0-15,5-1 0 16,-5 1 0-16,-5-5-2 16,5-4 0-16,0 1-2 15,0-1 0-15,5 4-4 16,0-8 1-16,4-4-9 15,10 5 1-15</inkml:trace>
    <inkml:trace contextRef="#ctx0" brushRef="#br0" timeOffset="28290.4509">200-24 13 0,'-9'4'6'0,"-5"-4"3"16,14 0 6-16,0 4-13 16,-5 5 1-16,5-1 2 15,-5 13 0-15,-4 28-6 16,-10 30 1-16,-4 28 4 15,-5 0 0-15,0 42-2 16,-4 33 1-16,-1-5-2 16,6 13 1-16,-6 0-1 15,0-16 0-15,1-1-1 16,-1-16 1-16,15-4-1 16,-5 0 1-16,-1-25-1 0,1-13 1 15,5-3-1-15,-1-13 0 16,5-12 0-16,5-17 1 15,-1-16-1-15,6-9 1 16,-1-12-1-16,1-8 0 16,-1-8 0-16,5-9 0 15,0-4 0-15,0-4 0 16,9-8 0-16,0-5 1 16,1 1-1-16,-1-1 1 15,5 1 0-15,5 0 1 0,8-1-1 16,11 1 0-16,8 0 0 15,28 3 1-15,15 1-1 16,-10 4 1-16,14 0 0 16,23 0 0-16,19 0-1 15,4-1 1-15,0-3-1 16,15-4 1-16,27-1 0 16,-5-3 0-16,6 8-1 15,22-5 0-15,5-7 0 16,5-1 1-16,4-4-2 15,10 0 1-15,-10-8-1 16,-4 8 1-16,18 1-1 16,-18-13 1-16,0-1-1 15,4-7 1-15,-13 16 0 16,-20-4 0-16,1 0 0 16,-4-4 0-16,-6 4 0 0,-27 0 0 15,-14 0 0-15,-10 4 1 16,-9 4-2-16,-18 4 1 15,-15 5-1-15,-13-1 1 16,-10 9-1-16,-8-4 1 16,-11 3-1-16,-3 1 1 15,-6 0-1-15,-9 4 1 16,1 0-1-16,-6-1 1 16,1 5-1-16,-5 0 0 15,4 0 0-15,1 0 0 16,-1 0-1-16,6 5 1 0,4-1 0 15,-1 0 0-15,1 0 0 16,0 0 0-16,-5 0-2 16,-4 0 1-16,-5 0-2 15,0-4 0-15,0 0-3 16,4 0 1-16,6-4-1 16,3 0 1-16,1 0-5 15,5-4 1-15,4 8-4 16,-9 4 1-16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07:51.5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B0900A-36E3-4FE5-9AC8-0F18C086F5A6}" emma:medium="tactile" emma:mode="ink">
          <msink:context xmlns:msink="http://schemas.microsoft.com/ink/2010/main" type="inkDrawing" rotatedBoundingBox="15964,9036 17320,16375 17075,16420 15719,9081" semanticType="callout" shapeName="Other">
            <msink:sourceLink direction="with" ref="{4B5E7B85-4AE6-4F32-B1F9-58B0920528F3}"/>
            <msink:sourceLink direction="with" ref="{54E2303D-3A79-447F-9BCD-E978350A2171}"/>
          </msink:context>
        </emma:interpretation>
      </emma:emma>
    </inkml:annotationXML>
    <inkml:trace contextRef="#ctx0" brushRef="#br0">-8 0 12 0,'0'17'6'0,"0"-17"1"0,0 0 6 16,4 4-12-16,1 0 1 16,0 0 1-16,-1 0 1 15,-4 1-5-15,10 3 1 16,-6 0 2-16,-4-4 1 15,0 0-1-15,5 5 0 16,-5-5 0-16,0 4 0 16,5 0 0-16,-1 13 0 15,-4-5 0-15,5 17 0 16,-5 9 1-16,0-9 0 16,5 12-1-16,-5 13 0 0,4 4 0 15,5-4 0-15,1 16 0 16,-1 13 1-16,-4 12-2 15,4 0 1-15,0 9-1 16,5-14 1-16,5 14 0 16,-5 12 0-16,0 12 0 15,-5 0 0-15,5 4 0 16,0 1 1-16,4-1 0 16,-4 4 0-16,0 1 0 15,0 3 0-15,0-7-1 16,9 3 0-16,-4-8-1 15,0-20 1-15,4 7-1 16,-5 5 1-16,6-20-1 16,-1 11 0-16,0 5 0 15,0-4 0-15,-4-17 0 16,4 16 0-16,0 1 0 0,1-9 0 16,-1 5-1-16,5 8 1 15,0-21-1-15,-5-4 1 16,5 12-1-16,4 1 1 15,1-22-1-15,-1 18 0 16,-4 11 0-16,0 1 0 16,-9-13 0-16,-5 9 1 15,4-5 0-15,1-16 0 16,4 4 0-16,-4 12 0 16,-1 5 0-16,1-17 0 15,9 4 0-15,-5 8 0 0,0-20-1 16,5-9 1-16,0 13-1 15,-5-8 1-15,0 8-1 16,-4-5 1-16,-1-15-1 16,1-5 1-16,0 4-1 15,-5 4 0-15,4-8 0 16,-4-4 0-16,0-16-1 16,5-5 1-16,-5 0-1 15,4 1 0-15,1-1-2 16,-5-8 1-16,0 0-4 15,-10-12 0-15,1-9-8 16,-10-20 0-16,-4-9-4 16,-19 5 1-16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08:18.24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CB61772-2665-4B7B-A939-29F844DCB339}" emma:medium="tactile" emma:mode="ink">
          <msink:context xmlns:msink="http://schemas.microsoft.com/ink/2010/main" type="writingRegion" rotatedBoundingBox="16616,9675 19247,9445 19374,10894 16743,11124"/>
        </emma:interpretation>
      </emma:emma>
    </inkml:annotationXML>
    <inkml:traceGroup>
      <inkml:annotationXML>
        <emma:emma xmlns:emma="http://www.w3.org/2003/04/emma" version="1.0">
          <emma:interpretation id="{C12D00B0-B097-402D-BAA8-5E8056C335A5}" emma:medium="tactile" emma:mode="ink">
            <msink:context xmlns:msink="http://schemas.microsoft.com/ink/2010/main" type="paragraph" rotatedBoundingBox="16616,9675 19247,9445 19374,10894 16743,111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FB4FCD-516E-4D77-879E-6591A443B18D}" emma:medium="tactile" emma:mode="ink">
              <msink:context xmlns:msink="http://schemas.microsoft.com/ink/2010/main" type="line" rotatedBoundingBox="16616,9675 19247,9445 19374,10894 16743,11124"/>
            </emma:interpretation>
          </emma:emma>
        </inkml:annotationXML>
        <inkml:traceGroup>
          <inkml:annotationXML>
            <emma:emma xmlns:emma="http://www.w3.org/2003/04/emma" version="1.0">
              <emma:interpretation id="{4B5E7B85-4AE6-4F32-B1F9-58B0920528F3}" emma:medium="tactile" emma:mode="ink">
                <msink:context xmlns:msink="http://schemas.microsoft.com/ink/2010/main" type="inkWord" rotatedBoundingBox="16616,9675 19247,9445 19374,10894 16743,11124">
                  <msink:destinationLink direction="with" ref="{06B0900A-36E3-4FE5-9AC8-0F18C086F5A6}"/>
                </msink:context>
              </emma:interpretation>
            </emma:emma>
          </inkml:annotationXML>
          <inkml:trace contextRef="#ctx0" brushRef="#br0">375 95 22 0,'0'-8'11'0,"0"-9"-5"0,0 17 12 16,0-12-15-16,0 4 0 0,-4-1 2 15,-1-3 0-15,-4 4-6 31,-5-1 0-31,0 1 5 16,-5 4 0-16,-4 4-1 16,-5 17 0-16,5-1-1 15,-14 9 0-15,4 12 0 16,-9 13 0-16,5-1 1 0,0-12 0 16,14 13-1-16,4 4 1 15,10-5 0-15,9 1 0 0,14-1-1 16,9 5 1-16,5-4-2 15,0-1 0-15,4-16-1 16,6-12 1-16,-1 4-1 16,9-5 0-16,-4-11-5 15,-5-14 1-15,0-19-10 16,-4-5 1-16,-1-4-2 16,-13-13 1-16</inkml:trace>
          <inkml:trace contextRef="#ctx0" brushRef="#br0" timeOffset="290.067">557-376 37 0,'-10'-4'18'0,"33"-4"-16"0,-13 4 34 16,13 0-33-16,5 4 1 0,4-5 0 15,10 5 1-15,-9-4-7 16,-1 0 1-16,1-4 3 16,4 0 1-16,-4-5-8 15,4 1 0-15,-9-5-9 16,-5 13 1-16</inkml:trace>
          <inkml:trace contextRef="#ctx0" brushRef="#br0" timeOffset="478.7549">863-367 47 0,'-4'-9'23'0,"-6"13"-20"0,6 9 36 16,-6 7-38-16,1 9 0 15,0 9-1 1,-5 3 1-16,0 0-6 16,5 0 0-16,4-8-8 15,0 5 1-15,15-9-2 16,4-13 0-16</inkml:trace>
          <inkml:trace contextRef="#ctx0" brushRef="#br0" timeOffset="1357.0245">1300 99 40 0,'-5'0'20'0,"1"-4"-16"15,4 4 29-15,-5 17-30 16,-4 16 1-16,-5 12 2 16,-5-4 0-16,-4 25-8 15,4-8 0-15,-18 46 5 16,0-14 1-16,5 5-3 15,4 0 0-15,4-20-3 16,6-22 1-16,4-11-5 16,9-9 0-16,5-8-5 15,5-9 0-15,13-16-4 16,6-16 0-16</inkml:trace>
          <inkml:trace contextRef="#ctx0" brushRef="#br0" timeOffset="1106.9588">905 169 42 0,'-14'0'21'0,"14"0"-24"15,0 0 42-15,0 5-36 0,9 3 0 16,-4 4 1-16,0 9 1 16,4 4-6-16,0 4 0 15,5-1 3-15,5-19 1 16,-5 16-2-16,4-5 1 15,-4-3-4-15,0-1 0 16,0-8-5-16,0 5 0 16,0-5-8-16,0-8 0 15</inkml:trace>
          <inkml:trace contextRef="#ctx0" brushRef="#br0" timeOffset="1627.6996">1565 223 42 0,'-37'17'21'15,"55"-17"-19"-15,-4 0 39 0,-5 0-39 16,-4-4 1-16,4-1 0 15,10-3 0-15,4 0-4 16,10-5 0-16,4 1 2 16,0-4 1-16,0 3-6 15,-4 1 0-15,-5 4-10 16,-10 3 1-16,-4 10-2 16,-14 3 0-16</inkml:trace>
          <inkml:trace contextRef="#ctx0" brushRef="#br0" timeOffset="1824.6663">1565 450 54 0,'-14'13'27'0,"51"-1"-35"0,-32-8 57 16,9-4-48-1,4 4 0-15,5-8 0 0,10-4 0 16,4 0-2-16,5-9 0 15,4 1-4-15,-4-1 1 16,0 9-12-16,9 0 1 16</inkml:trace>
          <inkml:trace contextRef="#ctx0" brushRef="#br0" timeOffset="2108.2264">2252-70 34 0,'0'-8'17'0,"33"-1"-7"15,-24 9 18-15,1 0-26 16,4 0 1-16,4-4 1 15,5 0 0-15,5-4-5 16,5 0 0-16,4-9 1 16,0 5 0-16,-4-1-7 15,-6-3 0-15,1 8-6 0,-14-1 0 16</inkml:trace>
          <inkml:trace contextRef="#ctx0" brushRef="#br0" timeOffset="2409.7976">2480-392 39 0,'-18'-4'19'0,"18"12"-18"16,0-4 32-16,-5-4-29 16,0 0 1-16,-4 17 2 15,0 20 1-15,-1 12-10 16,-8 21 1-16,-1 5 6 0,5 12 1 15,5-1-2 1,0-20 1-16,4 5-3 0,0 3 1 16,5-8-2-16,5-4 0 15,9-12-1-15,9-9 0 16,5-12-3-16,9-13 1 16,0-8-9-16,5-12 1 15,9-4-7-15,-13-8 0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1:18:27.26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C34258-74F1-44C2-A3E9-8BEC7FF57C56}" emma:medium="tactile" emma:mode="ink">
          <msink:context xmlns:msink="http://schemas.microsoft.com/ink/2010/main" type="inkDrawing" rotatedBoundingBox="9474,12545 12087,12197 12337,14072 9724,14420" hotPoints="12288,13307 10904,14237 9515,13314 10899,12383" semanticType="enclosure" shapeName="Ellipse"/>
        </emma:interpretation>
      </emma:emma>
    </inkml:annotationXML>
    <inkml:trace contextRef="#ctx0" brushRef="#br0">2468 498 19 0,'-9'-4'9'0,"0"-5"-6"0,9 9 9 15,0-4-11-15,-5 4 0 16,-4 0-1-16,0-8 1 16,-5 0-1-16,0 0 0 15,0-5 1-15,-5-3 1 16,1-1-1-16,-6-4 1 0,1 1 0 15,-9-1 1-15,-1-4-1 16,-9 1 0-16,-4-1 0 16,-5-4 0-16,-10 0-1 15,-4 0 1-15,0 4-2 16,-9-4 1-16,-10 0-1 16,-4 5 0-16,-5 3 0 15,-14 5 1-15,5 3-1 16,0 1 0-16,-1 3 1 15,6 9 0-15,4-4-1 16,-9 0 1-16,9 17-1 16,0 11 1-16,5 9-1 15,13 0 1-15,1 5-1 16,0 7 1-16,9 13-1 16,-5 0 0-16,14 8-1 15,10 8 1-15,8 9-1 16,6 12 1-16,4 0-1 15,9 8 1-15,10-8 0 0,5 12 0 16,13-8 0-16,14 1 1 16,14-10-1-16,5 5 1 15,4-8 0-15,15-4 0 16,18-9 0-16,9-8 0 16,10-16 0-16,13-9 0 15,-4-12 0-15,14-8 0 16,14-13 0-16,9-8 0 15,0-8 0-15,4-9 0 0,6-12 0 16,8 0 0-16,-13-4 0 16,-14-12 0-16,-14-5 0 15,-10 9 0-15,-4-9-1 16,-19-3 1-16,-13-5-1 16,-15 8 0-16,-14-12 0 15,-13-16 0-15,-14-1-1 16,-15-16 1-16,-8 9-1 15,-10-13 1-15,-5 4 0 16,-4 12 0-16,-5 0-2 16,0 5 1-16,-14 12-3 15,-9 8 0-15,-5 8-5 16,-4 5 0-16,9 8-2 16,-5 4 0-16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04.6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65 52 11 0,'-14'0'5'0,"14"0"2"16,0 0 2-16,0 0-9 0,0 0 1 15,0 0 0-15,0 0 1 16,5-8-2-16,-5 8 1 16,0 0 1-16,0 0 1 15,0 0-1-15,0-8 1 16,0 0-1-16,-5 0 0 16,1 0-1-16,-1 4 1 0,1 0-1 15,-1 4 0-15,5 0 1 16,-4 0 0-16,-1 0-1 15,0-4 1-15,5 4-1 16,-4-4 1-16,4 4-1 16,0 0 1-16,-5 4-1 15,1 0 0-15,4-4 0 16,-5 0 1-16,5 0-1 16,0 0 0-16,0 4 0 15,0 4 1-15,0-4-2 16,0 0 1-16,0 4-1 15,0 0 1-15,5 0-1 16,-1 4 1 0,10 9-1-1,4 11 1-15,0-8-1 16,5 4 1-16,-5-12-1 16,5 5 1-16,-5 3 0 0,0 4 0 15,-4 4-1-15,-1 0 1 16,1 9-1-16,-5-13 1 15,0 4 0-15,0 5 0 16,5 3-1-16,-1 0 1 16,1 1-1-16,0-1 1 15,-1-4-1-15,-4 4 1 16,0 5-1-16,0-5 0 16,0 0 1-16,-4-7 0 15,-1 3-1-15,1 0 1 16,0 1-1-16,-1-1 1 0,1 0-1 15,-1-4 0-15,1 1 1 16,4-5 0-16,0-4-1 16,-5 4 1-16,1-4 0 15,-1 5 0-15,1 3 0 16,0-8 0-16,-1 0-1 16,1 0 0-16,-1 1 0 15,-4-5 1-15,5 0-1 16,-5-4 1-16,4 0-1 15,1-4 0-15,4 0 0 16,-5 5 1-16,1-9-1 16,4 4 0-16,0 0 0 15,-4 0 0-15,-1-4 0 16,-4 0 1-16,0 4-1 16,0-4 0-16,0 0 0 15,0 0 1-15,5 0-1 16,-5 0 0-16,0-4 0 0,0 5 0 15,0-1 0-15,4 0 0 16,1 0-1-16,-1 4 1 16,5 4-3-16,-4-8 1 15,-1 0-3-15,1-4 0 16,4 4-9-16,0 0 1 16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08:24.65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89E758-0BCE-45AB-A73D-CEFBEBB862B6}" emma:medium="tactile" emma:mode="ink">
          <msink:context xmlns:msink="http://schemas.microsoft.com/ink/2010/main" type="inkDrawing" rotatedBoundingBox="15259,15952 15291,16588 15263,16590 15231,15954" semanticType="callout" shapeName="Other">
            <msink:sourceLink direction="with" ref="{54E2303D-3A79-447F-9BCD-E978350A2171}"/>
            <msink:sourceLink direction="with" ref="{AACD44D6-B316-48CD-B4A0-2CAC79BF302A}"/>
          </msink:context>
        </emma:interpretation>
      </emma:emma>
    </inkml:annotationXML>
    <inkml:trace contextRef="#ctx0" brushRef="#br0">1 1 26 0,'-4'-8'13'0,"4"16"-6"0,0-8 14 0,4 4-20 15,-4 5 1-15,0-1 0 16,0 4 1-16,5 1-3 15,4 7 0-15,-4 1 2 16,0 8 0-16,-1 4 0 16,-4 4 0-16,5-4-1 15,-5 4 1-15,0 9-2 16,0 7 0-16,0-3-4 16,-5-1 1-16,5 1-6 15,-4-5 0-15,4 1-2 16,9-13 0-16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08:26.45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736BD67-A4FB-4E02-BF69-EC23345E6BA2}" emma:medium="tactile" emma:mode="ink">
          <msink:context xmlns:msink="http://schemas.microsoft.com/ink/2010/main" type="writingRegion" rotatedBoundingBox="15485,16723 20373,17160 20248,18559 15360,18122"/>
        </emma:interpretation>
      </emma:emma>
    </inkml:annotationXML>
    <inkml:traceGroup>
      <inkml:annotationXML>
        <emma:emma xmlns:emma="http://www.w3.org/2003/04/emma" version="1.0">
          <emma:interpretation id="{0A2D2A1B-05F3-49D5-9717-E16BD66F1ACD}" emma:medium="tactile" emma:mode="ink">
            <msink:context xmlns:msink="http://schemas.microsoft.com/ink/2010/main" type="paragraph" rotatedBoundingBox="15485,16723 20373,17160 20248,18559 15360,181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CC9F54-BE35-4A89-A428-68B5E922B421}" emma:medium="tactile" emma:mode="ink">
              <msink:context xmlns:msink="http://schemas.microsoft.com/ink/2010/main" type="line" rotatedBoundingBox="15485,16723 20373,17160 20248,18559 15360,18122"/>
            </emma:interpretation>
          </emma:emma>
        </inkml:annotationXML>
        <inkml:traceGroup>
          <inkml:annotationXML>
            <emma:emma xmlns:emma="http://www.w3.org/2003/04/emma" version="1.0">
              <emma:interpretation id="{54E2303D-3A79-447F-9BCD-E978350A2171}" emma:medium="tactile" emma:mode="ink">
                <msink:context xmlns:msink="http://schemas.microsoft.com/ink/2010/main" type="inkWord" rotatedBoundingBox="15485,16723 20373,17160 20248,18559 15360,18122">
                  <msink:destinationLink direction="with" ref="{06B0900A-36E3-4FE5-9AC8-0F18C086F5A6}"/>
                  <msink:destinationLink direction="with" ref="{3A89E758-0BCE-45AB-A73D-CEFBEBB862B6}"/>
                </msink:context>
              </emma:interpretation>
            </emma:emma>
          </inkml:annotationXML>
          <inkml:trace contextRef="#ctx0" brushRef="#br0">2631 8024 28 0,'-4'0'14'0,"4"-13"-14"15,0 5 20-15,0 4-18 16,0-4 1-16,0-1 2 16,-5 1 0-16,0-4-6 0,-4 3 1 15,-5 5 3-15,0 4 1 16,-9 4-2-16,-5 5 1 15,0 11-2-15,-4 9 0 16,8 8 0-16,6 9 1 16,-1-9-1-16,5 8 1 15,5 5-1-15,4 0 1 16,1 3 0-16,-1 1 0 16,10-13-1-16,4 1 0 15,10-9-1-15,4-4 1 16,9-13-1-16,10-4 1 0,0-7-2 15,0-5 0-15,4 0-6 16,1 0 1-16,-1-9-8 16,-4 1 1-16</inkml:trace>
          <inkml:trace contextRef="#ctx0" brushRef="#br0" timeOffset="295.6895">2850 7768 43 0,'-10'8'21'0,"38"-37"-24"0,-14 21 35 31,5-13-31-31,4 0 0 0,5 5 0 16,0-13 0-16,-5 4-1 0,0 9 0 16,0 3-1-16,1 1 0 15,-1-1-5-15,-5 5 0 16,1 4-6-16,0-8 0 16</inkml:trace>
          <inkml:trace contextRef="#ctx0" brushRef="#br0" timeOffset="467.5852">3087 7677 51 0,'-10'45'25'0,"10"1"-30"16,0-30 48-16,0 13-43 16,0 0 0-16,0-4-2 15,0 4 1-15,0 4-5 16,0-4 0-16,0-1-8 15,10-3 0-15</inkml:trace>
          <inkml:trace contextRef="#ctx0" brushRef="#br0" timeOffset="764.9189">3254 8185 48 0,'-19'20'24'0,"19"-7"-22"0,0-9 39 16,5 0-40-16,0 4 1 15,4 1-1-15,0-9 1 16,5 4-3-16,-5-4 1 15,15 16 1-15,-1 9 0 16,0-4-3-16,0 3 1 16,-4 1-5-16,0 0 0 0,-6-9-9 15,6 5 0-15</inkml:trace>
          <inkml:trace contextRef="#ctx0" brushRef="#br0" timeOffset="1048.4894">3672 8131 43 0,'-5'0'21'0,"10"0"-19"16,-5 0 31-16,0 4-31 16,0 4 0-16,0 9 1 15,-5 4 1-15,-4 16-5 16,0 12 0-16,0 17 2 0,-10 9 1 15,-4-22-2-15,4 5 1 16,1 4-2-16,4 0 1 16,4-4-4-16,1-13 0 15,4-3-7-15,5-22 1 16,14-11-4-16,5-9 0 16</inkml:trace>
          <inkml:trace contextRef="#ctx0" brushRef="#br0" timeOffset="1439.12">3937 8243 41 0,'-28'4'20'0,"28"-8"-20"0,0 4 38 15,9-5-35-15,1 1 0 16,4 0 0-16,4 0 0 16,5-4-4-16,5-1 0 15,5-3 0-15,-1-4 1 16,-4-1-9-16,-5 1 1 16,-4 11-6-16,-10 5 0 15</inkml:trace>
          <inkml:trace contextRef="#ctx0" brushRef="#br0" timeOffset="1639.9214">3969 8573 56 0,'-4'8'28'0,"41"0"-35"15,-18-8 53-15,4-12-46 16,9-4 1-16,5-5 0 15,10 0 0-15,-1-8-3 16,1 9 0-16,-10-5-7 16,0 4 1-16,0 5-8 15,-9 7 1-15</inkml:trace>
          <inkml:trace contextRef="#ctx0" brushRef="#br0" timeOffset="2127.134">4536 7958 46 0,'-14'0'23'0,"19"24"-20"16,-5-24 37-16,0 0-37 15,0 0 1-15,5 4 1 16,4-8 0-16,5 0-7 16,9-12 0-16,5-1 4 15,9 1 1-15,5-9-3 16,-5 0 0-16,0 4-6 0,-4 1 0 15,-5-1-10-15,-5 9 1 16,0 3-2-16,-14 1 1 16</inkml:trace>
          <inkml:trace contextRef="#ctx0" brushRef="#br0" timeOffset="2389.6853">4806 7536 46 0,'-5'-16'23'0,"0"36"-26"16,5-20 47-16,-4 13-43 16,-1 16 0-16,-4 16 1 15,-5 13 0-15,-5 0-3 32,1 16 1-32,4 17 1 15,0-8 1-15,5-5-2 16,9 1 1-16,4-5-1 15,6-8 0-15,3-16-1 16,6 3 0-16,4-16-2 0,1-8 0 16,3-12-5-16,6-13 1 15,4-4-7-15,5-8 0 0</inkml:trace>
          <inkml:trace contextRef="#ctx0" brushRef="#br0" timeOffset="2998.3652">5103 8325 30 0,'-9'0'15'0,"13"-21"-5"0,-4 21 19 16,0 0-26-16,5-8 0 0,0 0 4 15,4 4 1-15,0 12-9 16,-4-4 0-16,9 17 6 15,-5 0 0-15,1 28-2 16,-1-8 1-16,-9 9-3 16,4-5 0-16,1-7-1 15,-5-22 1 1,5 1-2-16,4-5 1 16,0 5-2-16,1-1 1 15,-1-16-2-15,0-12 1 16,1-13-1-16,-1-16 0 15,0-9 0-15,0 5 1 0,5-1 0 16,0 5 0-16,0 0 2 16,0 12 0-16,5 8 2 15,-5 9 0-15,0 12 1 16,0 0 0-16,-1 16 0 16,1 17 1-16,0 8-2 15,0 1 0-15,-4-5-1 0,-1 0 0 16,0-4-4-16,0-8 0 15,1-9-7-15,4 1 0 16,4-9-6-16,-4-8 1 16</inkml:trace>
          <inkml:trace contextRef="#ctx0" brushRef="#br0" timeOffset="3402.7206">5619 8424 39 0,'0'13'19'0,"14"-26"-22"16,-5 5 32-16,0 0-28 16,5-1 0-16,5-7 0 15,0-9 1-15,-1 5-3 16,-4 7 1-1,0-3 1-15,-9 7 0 0,-1 1 0 16,-8 0 0-16,-1-5 0 16,-4 1 0-16,-5 0-1 15,-5 3 1-15,-4 5-1 16,0 8 1-16,-5 1-1 16,5-5 0-16,4 12 2 15,0 13 0-15,10 4 0 16,4 8 1-16,5 4-1 15,5-4 1-15,4 5 0 16,5-9 0-16,5-4-2 16,0-5 0-16,8-7-5 15,1-9 0-15,0-8-11 0,5 0 1 16</inkml:trace>
          <inkml:trace contextRef="#ctx0" brushRef="#br0" timeOffset="3955.9527">5935 8288 59 0,'-5'8'29'0,"14"13"-35"16,-4-13 49-16,0 5-42 15,-1 7 0-15,1 9 1 16,0-8 0-16,-1 16-3 16,1-4 0-16,0-8 1 15,-1 4 1-15,6-9-1 16,-1-3 0-16,0-5-1 0,0-8 1 16,5-8-2-1,0-4 1-15,-4-13-1 0,-1-8 1 16,0-4-1-16,1-12 1 15,-1 8-1-15,0 8 1 16,0-4 0-16,1 8 1 0,-1 4 0 16,0 9 1-16,5 4 1 15,0-1 1-15,0 18 1 16,0 15 0-16,5 10 0 16,-1 7 0-16,1-4-2 15,-1 0 1-15,1-4-2 16,0-8 1-16,-1-13-3 15,-4-3 1-15,5-13-1 16,4-9 0-16,0-12-1 16,-4-8 0-16,-1-8-2 15,-4 4 1-15,5-9-3 16,-5 5 0-16,0 0-2 16,0 4 1-16,-5 8-7 15,5 12 0-15,0 9 0 16,0 0 0-16</inkml:trace>
          <inkml:trace contextRef="#ctx0" brushRef="#br0" timeOffset="-1359.39">1669 7908 29 0,'-4'8'14'0,"-1"9"-14"15,5-13 27-15,0 4-27 16,0-4 1-16,0-4-1 15,0 4 1-15,0 5-2 16,0 7 1-16,5 5-1 16,-5 0 0-16,0-1-8 15,4 5 0-15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08:23.59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C285BD9-4FBB-4AAB-B7E8-8AD137BA2F53}" emma:medium="tactile" emma:mode="ink">
          <msink:context xmlns:msink="http://schemas.microsoft.com/ink/2010/main" type="writingRegion" rotatedBoundingBox="13798,9456 15195,15027 12259,15763 10862,10193"/>
        </emma:interpretation>
      </emma:emma>
    </inkml:annotationXML>
    <inkml:traceGroup>
      <inkml:annotationXML>
        <emma:emma xmlns:emma="http://www.w3.org/2003/04/emma" version="1.0">
          <emma:interpretation id="{553C3169-C6D2-4492-A774-8DC7B34B1F1D}" emma:medium="tactile" emma:mode="ink">
            <msink:context xmlns:msink="http://schemas.microsoft.com/ink/2010/main" type="paragraph" rotatedBoundingBox="13798,9456 15195,15027 15051,15063 13654,94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70F60E-AE15-4605-B66A-10E8F2F3D707}" emma:medium="tactile" emma:mode="ink">
              <msink:context xmlns:msink="http://schemas.microsoft.com/ink/2010/main" type="line" rotatedBoundingBox="13798,9456 15195,15027 15051,15063 13654,9492"/>
            </emma:interpretation>
          </emma:emma>
        </inkml:annotationXML>
        <inkml:traceGroup>
          <inkml:annotationXML>
            <emma:emma xmlns:emma="http://www.w3.org/2003/04/emma" version="1.0">
              <emma:interpretation id="{AACD44D6-B316-48CD-B4A0-2CAC79BF302A}" emma:medium="tactile" emma:mode="ink">
                <msink:context xmlns:msink="http://schemas.microsoft.com/ink/2010/main" type="inkWord" rotatedBoundingBox="13798,9456 15195,15027 15051,15063 13654,9492">
                  <msink:destinationLink direction="with" ref="{6D1A5375-A55C-4BF8-ABA7-BF150ACE85BA}"/>
                  <msink:destinationLink direction="with" ref="{3A89E758-0BCE-45AB-A73D-CEFBEBB862B6}"/>
                  <msink:destinationLink direction="with" ref="{429E9EF3-EC1B-4DC8-90DC-44EA594EB6FF}"/>
                </msink:context>
              </emma:interpretation>
            </emma:emma>
          </inkml:annotationXML>
          <inkml:trace contextRef="#ctx0" brushRef="#br0">2951 218 29 0,'-5'17'14'0,"5"7"-3"0,0-15 19 15,0-1-28-15,0 4 1 16,5 1 0-16,0 3 1 16,-1 1-5-16,1-9 1 15,0 0 2-15,-1 17 1 16,6 4-2-16,-1 12 0 15,0 1 0-15,-4 7 0 16,-1 1-3-16,-4-1 1 16,5-12-3-16,-5 5 1 0,0-1-5 15,5 0 1-15,-1-3-6 16,6-1 0-16</inkml:trace>
          <inkml:trace contextRef="#ctx0" brushRef="#br0" timeOffset="-1379.3608">2026-3482 15 0,'-4'-4'7'0,"4"4"4"0,0 0 8 16,0 0-16-16,0 0 1 15,0 0 2-15,0 0 1 16,0 4-8-16,0 8 0 16,4 5 6-16,-4 11 1 15,5-7-3-15,0 20 1 0,4 13-2 16,0 8 0-16,1 0-1 15,-1 0 1-15,-4-4-2 16,4-5 0-16,0 1-4 16,5-8 0-16,0-1-8 15,0 0 0-15</inkml:trace>
          <inkml:trace contextRef="#ctx0" brushRef="#br0" timeOffset="-999.9918">2263-2202 23 0,'-14'16'11'0,"14"13"-1"0,0-24 9 16,0 7-17-16,0 0 1 16,5 1 1-16,0-5 0 0,4 8-5 15,0 5 0-15,1 4 3 16,4 4 1-16,-5 4-2 15,5 0 0-15,-5-4 0 16,0-9 0-16,-4 1-1 16,0-4 0-16,-1 7-4 15,6-7 0-15,-1 4-6 16,0 7 0-16</inkml:trace>
          <inkml:trace contextRef="#ctx0" brushRef="#br0" timeOffset="-484.3647">2617-1037 25 0,'0'12'12'0,"13"-41"0"15,-13 29 14-15,5 0-23 16,4 0 1-16,1 8 1 16,-1 1 1-16,0 7-7 15,1 1 1-15,-6 12 4 16,6-5 1-16,-1 5-3 15,-5 8 1-15,1 5-1 0,0 3 0 16,4-8-2-16,-4 5 0 16,-1 3-3-16,-4 1 0 15,10 3-5-15,-6-8 0 16,6-3-6-16,-1-10 1 16</inkml:trace>
          <inkml:trace contextRef="#ctx0" brushRef="#br0" timeOffset="506.5733">3262 1569 35 0,'-4'16'17'0,"4"5"-15"16,0-17 28-16,4 4-29 16,-4 5 1-16,5 3 0 15,0 5 0-15,-1-1-3 16,1 5 1-16,0 4 1 15,4 0 1-15,-4 4-1 16,-1 8 0-16,1 1-2 16,-1-1 0-16,-4 4-4 0,5 1 1 15,-5-5-8-15,0 9 1 16</inkml:trace>
        </inkml:traceGroup>
      </inkml:traceGroup>
    </inkml:traceGroup>
    <inkml:traceGroup>
      <inkml:annotationXML>
        <emma:emma xmlns:emma="http://www.w3.org/2003/04/emma" version="1.0">
          <emma:interpretation id="{39063CD1-E9E5-4E95-9171-248E5B45CFCC}" emma:medium="tactile" emma:mode="ink">
            <msink:context xmlns:msink="http://schemas.microsoft.com/ink/2010/main" type="paragraph" rotatedBoundingBox="12160,12034 14025,12662 13597,13934 11732,1330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61F028D-9DEA-4A08-BE67-003CC251A8BF}" emma:medium="tactile" emma:mode="ink">
              <msink:context xmlns:msink="http://schemas.microsoft.com/ink/2010/main" type="line" rotatedBoundingBox="12160,12034 14025,12662 13597,13934 11732,13306">
                <msink:destinationLink direction="with" ref="{6D1A5375-A55C-4BF8-ABA7-BF150ACE85B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CECE817-2F3B-47BB-89BB-42F0239C9262}" emma:medium="tactile" emma:mode="ink">
                <msink:context xmlns:msink="http://schemas.microsoft.com/ink/2010/main" type="inkWord" rotatedBoundingBox="12160,12034 14025,12662 13597,13934 11732,13306"/>
              </emma:interpretation>
            </emma:emma>
          </inkml:annotationXML>
          <inkml:trace contextRef="#ctx0" brushRef="#br1" timeOffset="57451.7446">372-765 9 0,'0'-4'4'0,"0"4"5"0,0 0-3 16,0 0-3-16,0 0 1 15,0 0 1-15,0 4 0 16,0-4-7-16,0 4 1 16,0 0 4-16,0 5 1 15,0-1-3-15,0 9 1 16,0-1-1-16,0-4 0 15,0-3 0-15,0 3 0 16,0 13 0-16,5 4 0 16,0 12-1-16,-5-4 1 0,0 0-1 15,4 1 1-15,-4-5-1 16,0-13 1-16,0-7-1 16,0-1 0-16,0-4 0 15,0-4 0-15,0 5-1 16,0 3 0-16,0-12-7 15,5-16 1-15</inkml:trace>
          <inkml:trace contextRef="#ctx0" brushRef="#br1" timeOffset="58501.8376">1079-331 20 0,'-10'0'10'0,"-4"-13"-6"16,10 9 11-16,-1-4-13 15,-4 0 0-15,-1-5 3 16,-3 5 1-16,-1 0-7 0,-5 4 0 15,0 4 4-15,1 4 1 16,-1 8-2-16,1 5 1 16,-1-5-2-16,5 13 0 15,5 8-1-15,0 8 1 16,4 13-1-16,0-4 1 16,5 7-1-16,5-19 1 15,4-18-1-15,10-3 0 16,-1 3 0-16,6-3 1 15,3-13-1-15,1-16 0 0,0-13-1 16,-5-4 0-16,1-8 0 16,-6-4 0-16,-4-1-1 15,-4 5 0-15,-6 12 0 16,-4 0 1-16,0 1 1 16,-4 7 0-16,-1 5 1 15,5 8 0-15,0-5 1 16,5 14 1-16,4 15 0 15,0 21 0-15,5 17 0 16,5 4 1-16,-1-8-1 16,5 12 0-16,-4 4-1 15,4 5 0-15,-4-9-1 16,-5-4 1-16,-5 0-1 16,-4 4 0-16,-5 8-1 15,-10-8 0-15,-3-4-1 16,-6-12 1-16,-9-13-2 0,0-8 1 15,0-13-1-15,0-12 0 16,5-8-2-16,0-8 0 16,4-17-3-16,5 0 0 15,5-8-5-15,9-17 1 16</inkml:trace>
          <inkml:trace contextRef="#ctx0" brushRef="#br1" timeOffset="59195.7631">1566-273 22 0,'-9'4'11'0,"-5"-8"-6"16,14 4 13-16,-4-9-15 15,-1 1 0-15,-4 0 2 0,4-4 1 16,0 3-7-16,-4-3 0 16,-5 4 5-16,0 3 0 15,0 14-1-15,-4-1 0 16,-1 4-1-16,5 9 0 16,0 8-1-16,0 0 1 15,5 16-1-15,4 9 0 0,1-4 0 16,4-13 0-16,4 0-1 15,10 0 1-15,-4-4-1 16,8-4 1-16,1-8-1 16,-5-9 1-16,0-12-1 15,4-8 0-15,1 0-1 16,-5-9 1-16,4-12 0 16,-4-4 0-16,-4-8-1 15,-6-5 1-15,-4-3-1 16,-4-1 1-16,-1 13 0 15,0 0 0-15,1 12 0 16,-1 13 0-16,5 16 2 16,5 16 0-16,4 22 0 15,0-5 1-15,0 13 0 16,1-5 0-16,-1-16-1 0,5-4 0 16,0-5-2-16,5 1 1 15,-1-5-6-15,1-3 0 16,-1-5-10-16,1-8 0 15</inkml:trace>
          <inkml:trace contextRef="#ctx0" brushRef="#br1" timeOffset="59931.0797">1808-344 33 0,'-14'-4'16'0,"14"0"-13"15,5 8 32-15,-5-4-32 16,9 4 0-16,5-8 3 16,0-4 0-16,5 0-7 15,-1 0 0-15,15-1 5 16,-1 5 0-16,5 4-2 16,1 4 1-16,-6 9-2 15,1-5 0-15,-6 8-1 0,-8 5 1 16,0 12 0-1,-5 0 0-15,-10 17-1 0,-4-5 1 16,-9 9-1-16,-10-5 1 16,-9-24-1-16,-4 0 1 15,-1-4-2-15,10-5 1 16,-9-3-2-16,4-5 0 16,5-4-6-16,4-4 1 15,5 8-9-15,5-4 1 16</inkml:trace>
          <inkml:trace contextRef="#ctx0" brushRef="#br1" timeOffset="59586.6113">1855-344 33 0,'-10'21'16'0,"10"-42"-6"0,0 21 17 16,0 5-24-16,5-1 0 15,0 12 3 1,-1 5 0-16,1 12-7 0,4 8 1 16,5 25 3-16,0-16 1 15,-5 8-2-15,5 12 1 16,0 4-3-16,0-16 1 16,0 8-2-16,0 4 1 15,-5-8-3-15,5 0 1 16,-4-20-4-16,-6-9 0 15,-4-13-7-15,0-16 1 0,0-24-2 16,-4-5 0-16</inkml:trace>
        </inkml:traceGroup>
      </inkml:traceGroup>
    </inkml:traceGroup>
    <inkml:traceGroup>
      <inkml:annotationXML>
        <emma:emma xmlns:emma="http://www.w3.org/2003/04/emma" version="1.0">
          <emma:interpretation id="{B86A0D89-200A-4C84-BF0A-D59D20357499}" emma:medium="tactile" emma:mode="ink">
            <msink:context xmlns:msink="http://schemas.microsoft.com/ink/2010/main" type="paragraph" rotatedBoundingBox="12361,11729 12627,14564 11834,14639 11568,1180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6A970F-07EB-40B9-87A9-00BFE0FA2DD6}" emma:medium="tactile" emma:mode="ink">
              <msink:context xmlns:msink="http://schemas.microsoft.com/ink/2010/main" type="line" rotatedBoundingBox="12361,11729 12627,14564 11834,14639 11568,11803">
                <msink:destinationLink direction="with" ref="{6D1A5375-A55C-4BF8-ABA7-BF150ACE85B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D7B11EF-62E0-43F4-95B1-A97882E2764E}" emma:medium="tactile" emma:mode="ink">
                <msink:context xmlns:msink="http://schemas.microsoft.com/ink/2010/main" type="inkWord" rotatedBoundingBox="12471,12897 12627,14564 11834,14639 11677,12972"/>
              </emma:interpretation>
            </emma:emma>
          </inkml:annotationXML>
          <inkml:trace contextRef="#ctx0" brushRef="#br2" timeOffset="10586.9204">177 32 34 0,'-9'0'17'0,"14"-20"-13"0,-5 11 30 15,0 9-32-15,-5-4 1 16,0 4 1-16,-4 9 0 0,-5 11-6 16,-5 1 1-16,6 16 3 15,-11 17 0-15,1 4-2 16,-5-17 1-16,10 4-6 31,4-3 0-31,9-1-8 0,10-8 0 0</inkml:trace>
          <inkml:trace contextRef="#ctx0" brushRef="#br2" timeOffset="10336.7189">-23 94 27 0,'-23'4'13'0,"19"1"-3"0,4-5 14 15,0 0-20-15,0 0 0 16,0 0 3-16,4 4 0 15,-4-4-8-15,14-4 1 0,-5 8 6 16,5 4 1-16,-4 4-2 16,-1 5 0-16,5 8-2 15,0 4 1-15,4-5-2 16,1 5 0-16,4-4-2 16,-4 0 1-16,-1-9-4 15,-4 1 1-15,0-9-5 16,-4 0 1-16,-6-4-8 15,-4-4 1-15,0 0-3 16,5-4 0-16</inkml:trace>
          <inkml:trace contextRef="#ctx0" brushRef="#br2" timeOffset="11623.2852">29 776 31 0,'-10'20'15'0,"1"-40"-6"0,14 24 17 15,-5-4-25-15,0 0 0 16,4-8 1-16,1-5 0 15,0 1-2-15,-1-5 0 16,5-3 2-16,1-5 0 16,4 0-1-16,0 0 1 15,-5 5-1-15,0-1 1 16,-4 5-1-16,0-1 0 16,-1 9 0-16,-4 12 1 0,0 8-1 15,0 17 0-15,-4 4 1 16,-1 13 0-16,5-1 0 15,5 9 0-15,4-1 0 16,5-3 0-16,4-5-1 16,1-7 1-16,4-1-1 15,-4-12 0-15,9-13-2 16,-1-12 1-16,1-8 0 16,-4-9 1-16,-6-8-1 15,1-8 0-15,-5 4 0 16,0 17 0-1,-5-38-1 1,0 13 1-16,1 8-1 16,-1 9 0-16,0 11 1 15,0 5 0-15,-4 21 0 0,0-5 1 16,4 25 1-16,0 25 0 16,5 4 0-16,0 25 0 15,0 0-1-15,-5-12 1 16,-4-1-1-16,0 5 0 15,-1-13-1-15,-4-8 0 16,0-13-2-16,-4-11 0 16,-6-9-2-16,-4-13 1 15,-4-8-2-15,-5-12 1 16,-5-4-1-16,5-4 1 16,-1-5 2-16,6 1 1 0,8 7 2 15,6-7 1-15,13-17 0 16,5-9 0-16,19-3 0 15,8-17 1-15,1 4-2 16,5 9 0-16,4-1-1 16,-5-4 0-16,1 5-5 15,-1-1 0-15,5 9-9 16,0 12 1-16</inkml:trace>
          <inkml:trace contextRef="#ctx0" brushRef="#br1" timeOffset="55021.2446">265-1178 19 0,'-4'0'9'0,"13"-4"0"15,-9 4 9-15,5-8-14 16,-5 8 0-16,0 0 2 16,0 0 1-16,4 4-8 15,1 12 0-15,0 9 6 16,-1 0 0-16,1 25-2 15,0 12 0-15,-5 12-1 16,0-20 0-16,0-5-1 0,0 1 1 16,4-5-1-16,1-4 0 15,0-3-2-15,-1-9 1 16,1-13-6-16,4-8 1 16,0-20-7-16,1 8 1 15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09:19.83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2B9E6EF-0EE0-4436-B92D-79FD919782E3}" emma:medium="tactile" emma:mode="ink">
          <msink:context xmlns:msink="http://schemas.microsoft.com/ink/2010/main" type="writingRegion" rotatedBoundingBox="16014,11498 16089,11498 16089,12233 16014,12233"/>
        </emma:interpretation>
      </emma:emma>
    </inkml:annotationXML>
    <inkml:traceGroup>
      <inkml:annotationXML>
        <emma:emma xmlns:emma="http://www.w3.org/2003/04/emma" version="1.0">
          <emma:interpretation id="{A25CEDCE-A4E1-4E5C-B2DF-A06957517AB0}" emma:medium="tactile" emma:mode="ink">
            <msink:context xmlns:msink="http://schemas.microsoft.com/ink/2010/main" type="paragraph" rotatedBoundingBox="16014,11498 16089,11498 16089,12233 16014,122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EA7088-35D4-426A-BD25-65780FE8F364}" emma:medium="tactile" emma:mode="ink">
              <msink:context xmlns:msink="http://schemas.microsoft.com/ink/2010/main" type="line" rotatedBoundingBox="16014,11498 16089,11498 16089,12233 16014,12233"/>
            </emma:interpretation>
          </emma:emma>
        </inkml:annotationXML>
        <inkml:traceGroup>
          <inkml:annotationXML>
            <emma:emma xmlns:emma="http://www.w3.org/2003/04/emma" version="1.0">
              <emma:interpretation id="{D0C5B845-A852-4EB3-927B-671335F684EB}" emma:medium="tactile" emma:mode="ink">
                <msink:context xmlns:msink="http://schemas.microsoft.com/ink/2010/main" type="inkWord" rotatedBoundingBox="16014,11498 16089,11498 16089,12233 16014,12233"/>
              </emma:interpretation>
            </emma:emma>
          </inkml:annotationXML>
          <inkml:trace contextRef="#ctx0" brushRef="#br0">88-6 23 0,'-5'12'11'0,"0"-24"-1"0,5 12 9 15,0 4-16-15,5 0 1 16,0 8 2-16,-1 1 0 16,1 3-7-16,0 1 1 15,-5 7 5-15,0 14 1 16,-5 7-2-16,0-8 1 16,-4 25-2-16,4 0 0 15,-4 8-2-15,4-4 1 16,-4-8-2-16,0 4 1 0,4-8-1 15,1-21 0-15,-1-8-3 16,0-5 0-16,5-7-7 16,0-13 1-16,5-13-5 15,4-3 0-15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09:19.339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29E9EF3-EC1B-4DC8-90DC-44EA594EB6FF}" emma:medium="tactile" emma:mode="ink">
          <msink:context xmlns:msink="http://schemas.microsoft.com/ink/2010/main" type="inkDrawing" rotatedBoundingBox="12099,12086 16011,11767 16022,11905 12111,12224" semanticType="underline" shapeName="Other">
            <msink:sourceLink direction="with" ref="{AACD44D6-B316-48CD-B4A0-2CAC79BF302A}"/>
          </msink:context>
        </emma:interpretation>
      </emma:emma>
    </inkml:annotationXML>
    <inkml:trace contextRef="#ctx0" brushRef="#br0">6 343 23 0,'-10'20'11'0,"10"-28"-3"16,0 8 11-16,5-4-15 15,0-8 1 1,4 7 2-16,5-3 0 0,4 0-9 15,6 0 1-15,13-1 6 16,0 1 1-16,9 4-2 16,1-4 0-16,4-5-2 15,9-3 1-15,6 3-1 16,8 1 1-16,9 0-2 16,10-1 0-16,0 5-1 0,-9-4 0 15,9-5 0-15,-5 9 1 16,5 0-1-16,0-5 0 15,5 9 0-15,4-4 0 16,-9 0 0-16,4-1 0 16,1 1 0-16,-1-8 0 15,-4 7 0-15,0 1 1 16,5 0-1-16,4 4 0 16,-18 0 0-16,-10-5 0 15,0 1 0-15,1 0 1 0,-6-1-1 16,1 9 1-16,-5 0-1 15,0 0 0-15,-9-4 0 16,4 4 1-16,-4-8-1 16,0 12 0-16,0-4 0 15,-5 4 0-15,-9-4 0 16,-5 4 1-16,0-4-1 16,0-4 0-16,0 8 0 15,0-4 0-15,1 0 0 16,3 0 0-16,1 0 0 15,0 0 0-15,5-4 0 16,-6 4 1-16,-3 0-1 16,-1 0 0-16,-5 0 0 15,-9 0 1-15,15-4-1 16,-10 4 0-16,-1-4 0 16,-3 4 1-16,-1 0-1 0,-5-4 1 15,-8 4-1-15,-1 4 0 16,0-8-1-16,-9 4 0 15,0 0-3-15,5 0 1 16,0 4-5-16,-5-4 1 16,4 4-8-16,1-8 0 15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1T04:27:00.18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425B409-5985-4BDF-8708-C4E07971FC3C}" emma:medium="tactile" emma:mode="ink">
          <msink:context xmlns:msink="http://schemas.microsoft.com/ink/2010/main" type="inkDrawing" rotatedBoundingBox="4032,10837 14757,7133 17611,15394 6886,19099" semanticType="callout" shapeName="Other">
            <msink:sourceLink direction="to" ref="{C2DEDC9C-E361-439E-A2F2-AF03381AB979}"/>
          </msink:context>
        </emma:interpretation>
      </emma:emma>
    </inkml:annotationXML>
    <inkml:trace contextRef="#ctx0" brushRef="#br0">-4 3896 26 0,'-4'6'13'0,"1"-6"-6"0,3 0 14 15,0-3-19-15,0 3 0 16,3-7 0-16,1 1 1 16,0-4-4-16,3-6 1 15,0 7 2-15,0-1 0 16,3 0-1-16,9-12 1 16,9-4-1-16,15-12 1 15,2-7-1-15,16 0 1 16,13-13-1-16,4-15 0 15,17-4-1-15,26-16 1 16,10-20 0-16,15 4 0 0,24-9 0 16,14-27 0-16,18 1 0 15,14-13 1-15,15-16-2 16,6 3 1-16,15-3-1 16,2-13 0-16,2 6 0 15,2 17 0-15,-13 5-1 16,3 1 1-16,-21 16 0 15,-4 7 0-15,-3 6 0 16,-29 9 1-16,-6 13 0 16,-26 6 0-16,-14 17-1 15,-14 3 1-15,-28 16 0 0,-21 16 0 16,-11 10-1-16,-8 5 1 16,-10 4-1-16,-7 7 1 0,-7-1-1 15,-7 5 1-15,-7 1 0 16,-3 4 0-16,-5 4 0 15,-6-1 0-15,-4 3-1 16,-7 1 1-16,-4 0-1 16,1 3 0-16,-1 3 0 31,1 0 0-31,-1 0-1 0,0 0 1 0,4 0-2 16,0 0 0-16,0 0-3 15,4-3 1-15,3-1-8 0,0 4 0 31,4 0-2-31,-4 0 1 16</inkml:trace>
    <inkml:trace contextRef="#ctx0" brushRef="#br0" timeOffset="5407.0292">18 4011 11 0,'-4'-16'5'0,"8"-13"3"0,-4 19 6 16,3 1-13-16,-3-1 1 0,0 0 2 15,0 4 0-15,0 0-4 16,0 6 0-16,0 0 5 31,0 6 0-31,7 7 0 16,7 6 0-16,18 17-1 15,18 12 1-15,17 29-1 0,18 9 1 16,11 7-1-16,25 23 0 16,30 21 0-16,6 11 0 15,24 12-1-15,2 3 1 16,13 4-1-16,-58-51 0 0,78 51-2 15,-7-13 1-15,-4-10-1 16,-28-13 0-16,-3 4 0 16,0-3 0-16,-14-7-1 15,-26 3 1-15,-6-13-1 16,3 10 1-16,-14-6-1 0,-7-7 1 16,-4 1-1-16,-25-14 1 15,-3-19-2-15,-7 0 1 31,-3-9-5-31,-12-13 0 16,-2-7-6-16,-5-3 1 16,12 0-6-16,-12-13 1 15</inkml:trace>
    <inkml:trace contextRef="#ctx0" brushRef="#br0" timeOffset="6545.0816">3983 7647 25 0,'-25'6'12'0,"18"-6"-8"15,7 0 12-15,7-6-14 16,7-3 1-16,7-8 0 0,11-8 1 15,14-7-5-15,18-7 0 16,7-6 4-16,7-12 0 16,18-4-2-16,21-13 1 15,0-16-2-15,18-3 1 0,13-9 0 32,15-23 0-32,14-13-1 15,19-10 0-15,-6 0 0 16,20-8 1-16,-5 5-1 15,11-3 1-15,8 0-1 16,-19-6 0-16,4 12 0 16,4 4 1-16,-14 3-1 15,-8 0 0-15,3 9 0 16,-27 4 0-16,0 9 0 0,-4 7 1 16,-18 16-1-16,-25 9 0 15,-17 17 0-15,-14 6 1 16,-11 16-1-16,-14 6 1 15,-11 7-3-15,-7 9 1 16,-7 4-4-16,0 2 0 16,0 7-6-16,-7 7 1 15</inkml:trace>
    <inkml:trace contextRef="#ctx0" brushRef="#br0" timeOffset="4387.371">5744-148 25 0,'-11'0'12'0,"11"0"-3"0,0 0 13 15,0 0-20-15,8 0 1 16,2 3 1-16,4 3 1 16,4 11-5-16,3 5 0 15,8 13 4-15,13-6 1 16,8 23-1-16,-1 18 0 16,15 14-1-16,18 21 1 0,24 1-1 15,-7 29 0-15,11 6 0 16,7 3 1-16,11 10 0 31,-8-6 1-31,1 9-1 16,10 3 1-16,0 7-1 15,0-7 0-15,-18-6-1 0,5 3 0 16,-2-10-1-16,-2-12 0 16,3-3-1-16,-14 0 0 15,3-1-1-15,0-12 1 16,-7-11-1-16,1 1 1 0,-5-9-1 15,-13 3 0-15,-11-7 0 16,-7-4 1-16,-8-18-1 16,-3-3 0-16,-7-4 0 15,-3-6 1-15,-4-6-2 0,-4-7 1 16,-3-7-3-16,-4-12 1 16,1 0-2-16,-5-3 0 0,-6 0-5 15,0-4 1-15,-4-6-8 16,4-3 1-16,-4-7-3 15,-18 0 0-15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1T04:28:11.04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4A9F7A38-6E7D-4301-A551-93EFAAE51910}" emma:medium="tactile" emma:mode="ink">
          <msink:context xmlns:msink="http://schemas.microsoft.com/ink/2010/main" type="inkDrawing" rotatedBoundingBox="12788,9929 15718,12690 12916,15665 9985,12904" hotPoints="15061,12768 13047,14781 11034,12768 13047,10754" semanticType="enclosure" shapeName="Circle">
            <msink:destinationLink direction="from" ref="{14D1E87A-B66B-48C0-A62E-EEE95A77FAE7}"/>
          </msink:context>
        </emma:interpretation>
      </emma:emma>
    </inkml:annotationXML>
    <inkml:trace contextRef="#ctx0" brushRef="#br0">15 1567 17 0,'-11'7'8'0,"3"-33"-2"15,8 13 9-15,4-7-14 16,0-8 0-16,3-7 1 16,0-4 0-16,-1 10-2 15,5-9 1-15,0-14 2 16,3-2 0-16,1-4-1 31,2 10 1-31,1-9-1 16,7-11 1-16,6 14-1 0,5-10 0 15,-4-7-1-15,0-3 1 16,0-5-1-16,7 21 0 0,10-3-1 16,5 0 1-16,2 0-1 15,5 10 0-15,3 3 0 16,-4 0 1-16,-7 6-1 0,4 4 0 16,7-1 0-16,-1 7 1 15,5 0-1-15,6 7 0 31,4 2 0-31,-10 7 0 16,-1 0 0-16,-3 6 0 0,4 4 0 16,-4 6 1-16,6 3-1 15,-2 3 0-15,3 11 0 16,-4-5 0-16,-10 4 0 16,-4 7 1-16,4 2-1 15,0 1 1-15,3 0-1 16,-3 2 1-16,-4 5-1 15,-3 5 1-15,-1-5 0 0,1 5 0 16,-4 7 0-16,0 3 1 0,-11 6 0 16,-3 0 0-16,0-6 0 15,4-6 1-15,-4 6-1 16,4 4 0-16,2 5 0 16,-2-9 0-16,-1 6-1 15,-3 5 0-15,-3-2-1 16,-1 11 1-16,-4-17 0 31,-2 3 1-31,-1 7-2 0,1 6 1 16,-5-6-1-16,4 3 1 15,-3 0-1-15,-7 7 1 0,-4 3-1 16,-4-14 0-16,1 2 0 16,-8 1 1-16,1 2-1 15,0-8 1-15,-5 7-1 16,-2-9 1-16,-5 6-1 15,1 0 1-15,-4 0-1 16,1-13 1-16,-5-1-1 16,-2 1 1-16,-5 1-1 0,1 2 0 15,0-3 0-15,-1-19 1 16,1 12-2 0,3-2 1-16,0-1 0 0,-10 4 0 15,-4 6 0-15,-7 3 0 16,3 1 0-1,-3-14 1-15,-4 4-1 16,-3-4 0-16,0 1 0 16,3-4 1-16,4-3-1 15,7-3 0-15,-7 0 0 0,-4 3 0 16,-34-10 0 0,2-2 0-16,3-2 0 15,9-4 0-15,2-5 0 16,1 1 0-16,-4-1 0 15,0-2 0-15,7-4 0 16,0-3 0-16,0 0 0 16,1-10 0-16,3 4-1 15,13 9 1-15,-3-6 0 16,-6 0 0 0,-1-7 0-16,4-6 0 0,0-9-1 15,-1-11 1-15,1-2 0 16,4-1 0-16,2-9-1 15,5-6 1-15,0-7-1 16,-1 13 0-16,15-7 1 16,-1 1 0-16,0-7-1 15,5-3 1-15,-4 13 0 0,2-14 0 16,2-5 0-16,-8-13 0 16,0 12 0-16,4-9 0 15,-1 0-1-15,8 19 1 16,3-3-1-16,4 3 1 15,3 1-1-15,4 11 1 0,0 4 0 16,0 0 0-16,4 7-1 16,-1 6 1-16,0 3 0 31,1 3 0-31,3 10-3 16,0 1 0-16,0-5-6 15,3 1 0-15,5-4-5 16,-1 4 0-16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1T04:27:49.72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E29E63-5F39-4620-BE61-EE5F511C7281}" emma:medium="tactile" emma:mode="ink">
          <msink:context xmlns:msink="http://schemas.microsoft.com/ink/2010/main" type="inkDrawing" rotatedBoundingBox="12902,12588 13349,12812 13338,12834 12890,12610" semanticType="callout" shapeName="Other"/>
        </emma:interpretation>
      </emma:emma>
    </inkml:annotationXML>
    <inkml:trace contextRef="#ctx0" brushRef="#br0">-116 209 24 0,'-4'9'12'0,"11"1"-2"0,-3-10 13 16,3 4-21-16,0 2 1 15,7-12 1-15,0 12 1 0,0 0-6 16,7 7 0-16,1 0 4 16,-1 3 0-16,4 0-1 15,0 0 0-15,0 0-1 16,3-4 0-16,-3-1-1 15,0-2 0-15,-8-3-5 16,-2-2 1-16,-1-4-8 16,0 9 1-16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1T04:27:49.98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650FE12-3BAB-4AF5-957F-3EC937E3C0FD}" emma:medium="tactile" emma:mode="ink">
          <msink:context xmlns:msink="http://schemas.microsoft.com/ink/2010/main" type="inkDrawing" rotatedBoundingBox="12995,12970 13257,12370 13301,12390 13039,12989" semanticType="callout" shapeName="Other"/>
        </emma:interpretation>
      </emma:emma>
    </inkml:annotationXML>
    <inkml:trace contextRef="#ctx0" brushRef="#br0">216 9 35 0,'-28'-7'17'0,"25"3"-14"16,3 4 25-16,-4 7-27 0,-3 9 1 15,-3 13 0 1,-5-7 0-16,-3 23-3 0,-3 9 1 15,-3 8 0-15,-2 1 0 16,5-18-5-16,0 0 0 0,7-3-7 16,10-4 1-16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1T04:27:53.3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D1E87A-B66B-48C0-A62E-EEE95A77FAE7}" emma:medium="tactile" emma:mode="ink">
          <msink:context xmlns:msink="http://schemas.microsoft.com/ink/2010/main" type="inkDrawing" rotatedBoundingBox="13389,13138 13781,13775 13180,14145 12788,13508" semanticType="callout" shapeName="Other">
            <msink:sourceLink direction="from" ref="{4A9F7A38-6E7D-4301-A551-93EFAAE51910}"/>
          </msink:context>
        </emma:interpretation>
      </emma:emma>
    </inkml:annotationXML>
    <inkml:trace contextRef="#ctx0" brushRef="#br0">-130 1174 27 0,'-4'3'13'0,"8"-16"-6"0,0 6 14 15,-1 1-20-15,0-4 1 16,4-2 0-16,0-8 1 15,8 1-4-15,-5-10 0 16,1 0 2-16,3 7 1 16,0 6-2-16,1-4 1 15,-2 5-1-15,-2-2 1 16,0 5-1-16,-5 2 1 16,-2 7-1-16,-4 6 0 15,0-3 0-15,0 7 1 16,0 11-1-16,0 11 1 0,0 1-1 15,4-2 1-15,3-2-1 16,0-4 1-16,3-9 0 16,1-3 0-16,3-4-1 15,0-3 1-15,1-6-1 16,-1-3 1-16,4-10-1 16,-1-7 0-16,1-6 0 15,-1 10 1-15,-2-3-1 16,-5-4 0-16,1-6 0 0,0 0 0 15,-1 0-1-15,-3 3 1 16,4 10 0-16,-4 6 0 16,0 10 0-16,0 12 1 15,0 14 0-15,4 6 0 16,-1 19 1-16,1 3 1 16,-4 13 0-16,3-12 0 15,-2-1-1 1,-1 0 0-16,-4-3 0 0,-3-3 0 15,-3-7-2-15,-4-2 0 16,-7-4-2-16,-4-10 1 16,-7 1-1-16,1-11 1 15,-2-5-1 1,2-14 0-16,3-8 0 16,6-11 0-16,8-7 1 15,7 15 1-15,11-15-1 16,10 1 1-16,4-6-1 15,3 3 0-15,1-7-6 16,-5 13 0-16,12 3-5 16,-5-2 1-16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15.9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5-4 13 0,'-5'8'6'0,"5"-8"1"16,0-4 7-16,0 4-13 16,0 0 1-16,0 0 1 15,0 0 0-15,0 0-3 16,5 0 0-16,-5 0 3 16,0 0 0-16,0 0 0 15,0 0 0-15,5 4 0 16,-1 0 0-16,5 4-1 15,0 1 1-15,5 3-1 0,4 0 0 16,0 0-1-16,9 4 1 16,-4 0-1-16,0 0 1 15,4 4-1-15,0 0 0 16,0 5 0-16,1-1 0 16,-6 4-1-16,-4-4 1 15,0 0-1-15,1-3 0 16,-1-1 0-16,-5-8 1 0,1 0-1 15,-5 0 1-15,0-4-1 16,0 0 1-16,-4-4-1 16,-1 0 0-16,1 0 0 15,-5-4 0-15,0 0-3 16,0 0 1 0,0 4-9-1,-5-4 0-15,1 4 0 16,4 4 0-16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1T04:28:21.016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2DEDC9C-E361-439E-A2F2-AF03381AB979}" emma:medium="tactile" emma:mode="ink">
          <msink:context xmlns:msink="http://schemas.microsoft.com/ink/2010/main" type="inkDrawing" rotatedBoundingBox="3929,7637 17549,7017 18069,18431 4449,19051" hotPoints="17548,12757 11402,18903 5256,12757 11402,6611" semanticType="enclosure" shapeName="Circle">
            <msink:destinationLink direction="to" ref="{4425B409-5985-4BDF-8708-C4E07971FC3C}"/>
          </msink:context>
        </emma:interpretation>
      </emma:emma>
    </inkml:annotationXML>
    <inkml:trace contextRef="#ctx0" brushRef="#br0">55 5597 21 0,'-21'-11'10'0,"9"-45"-7"0,9 40 11 16,3 2-13-16,-5-9 0 15,1-6 1-15,1-17 0 16,3 2-3-16,0-12 1 0,0-15 2 16,-5-8 0-16,2 1-1 15,-1-7 0-15,4-13 1 16,4-6 0-16,4-4-1 16,-1-8 0-16,5 15 0 15,5-3 0-15,3 3 0 16,7 1 0-16,9-2-1 15,0-6 1 1,5 1-1-16,11 2 0 16,4-4 0-16,4 5 0 15,-4-11 0-15,-5-1 1 0,5 11-2 16,5-10 1-16,2 6 0 16,10 5 1-16,7-8-1 15,0 0 0-15,-4 0 0 16,-8 4 0-16,4 0 0 15,8 7 0-15,11-3 0 0,6-1 1 16,-2 8-2-16,-15 4 1 16,0 0 0-16,0 7 1 15,1 8-1-15,3 10 0 16,-1 1-1-16,5-3 1 16,1 5 0-16,-9 6 0 15,-4-1 0-15,7-3 0 16,6 3 0-16,-1 4 0 0,7 7 0 31,2 2 0-31,-13-2 0 16,0 4 1-16,8 0-1 15,-4 12 1-15,8-5-1 16,0 1 1-16,-4 0-1 0,-4-1 1 16,11 1-1-16,-2-4 1 15,3 8-1-15,4-9 0 16,-4 9 0-16,-12-1 0 0,4 1 0 15,0 3 0-15,0 4 0 16,0 3 0-16,8 4 0 16,-8 9 0-16,0-2 0 15,0-3 1-15,4 0-1 16,4 1 0-16,8-2 0 0,-4 2 1 16,-8-2-1-16,-4 2 0 15,0-1 0-15,4 4 0 16,0 4 0-16,8-2 0 15,-8 2 0 1,-4 0 1-16,8 0-1 16,4-1 1-16,0 0-1 15,12 5 1-15,-20 3-1 16,0 0 1-16,4 3-1 16,0 1 0-16,0 8 0 15,8 2 1-15,-7 2-1 16,-14 2 0-16,1 1 0 0,4 0 1 15,0-9-1-15,12 6 0 0,-4 2 0 16,-12 4 0-16,-8 5 0 16,4 2 0-16,0-2 0 15,1 2 1-15,-2 5 0 16,1 7 0-16,-3 0-1 16,-1 3 1-16,-13-2 0 15,1 2 0-15,8 1-1 16,8 8 1-16,-4 3-1 15,12-4 0-15,0 8 0 16,-7-1 0 0,-10 5 0-16,1 3 1 15,4-3-1-15,0-1 0 16,-4 7 0-16,4-6 1 0,5 3-1 16,-10 16 0-16,1-9 0 15,1 4 0-15,-2 1 0 16,1-9 0-16,0 9 0 15,8 3 0-15,1-4 0 16,-14 4 0-16,6 0 0 16,-13 0 1-16,-1 4-1 15,2-7 0-15,-2 7 0 16,1-4 1-16,1-1-1 16,6 5 1-16,2 0-1 0,-5 8 0 15,-17-12 0-15,-3-1 0 16,1 10 0-16,-2-6 1 15,1 5-1-15,0 3 0 0,-4-4 0 16,0 1 1-16,-3-1-1 16,-2 5 0-16,-3-4 0 15,8 10 1-15,-7-3-1 16,-6-4 0-16,-2 4 0 16,-6 1 0-16,1-2 0 15,-3-6 1-15,-6 11-1 16,-3-1 1-1,-7 5-1-15,-5-12 1 16,-5 8-1-16,-2-4 0 0,-1-4-1 16,-4 12 1-16,-9-5-1 15,1 5 1-15,1 0-1 16,-6 6 0-16,-3-14 1 16,1 8 0-16,-10 6-1 15,-7 5 1-15,1-8 0 16,-1 8 0-16,7-11 0 0,1 3 0 15,-3-8 0 1,-5 9 0-16,-9-16 0 16,5 0 0-16,-4 8 0 15,1-15 0-15,-5 0 0 16,-4-1 0-16,-1 1 0 16,1 4 1-16,8-8-1 15,-4 0 0-15,-7 4 0 16,-5-12 0-16,0-3 0 0,0 8 1 15,-5-5-1-15,1 5 0 16,4-12 0-16,9 0 1 0,-9-7-1 16,-5 0 1-16,2 3-1 15,-6 4 1-15,-6-11-1 16,6 0 1-16,6 0-1 16,10 0 0-16,-7-4 0 15,-4 0 0-15,0-4 0 16,0 1 0-16,-4 0 0 15,1-12 0-15,2 0 0 16,1 5 0-16,13-5 0 16,-2 8 0-16,-7-5 0 15,-4 2 0-15,0-9 0 0,0-3 0 16,0 4 0-16,4-1 0 16,4 0 0-16,4 1 0 15,8-3 0-15,-8 9 0 16,-4-3 0-1,-12 1 0-15,4 3 0 16,-4-8 0-16,0 4 0 16,4-2 0-16,9 2 0 15,-2 0 1-15,-3-4-1 16,-8 5 0-16,8-4 0 16,-4-1 0-16,0-3 0 0,0-8 0 15,4-3 0-15,4-1 1 16,8 9-1-16,-8-8 0 15,0-1 0 1,-4 4 0-16,4-6 0 0,-4 2 0 0,0-3 0 16,0-1 0-16,4 2 0 15,8 3 0-15,-4-5 0 16,-4 2 1-16,-8-6-1 16,4 1 0-16,0 5 0 15,0-6 0-15,0 2 0 0,4-8 0 16,0 3-1-16,8-3 1 31,0-4 0-31,-4 0 1 0,-8 0-1 16,0-4 1-16,0-3-1 15,0 7 1-15,0-12-1 16,-4 1 1-16,12-4-1 0,0 4 1 16,-4-3-1-16,-16-2 0 15,0 2 0-15,-4-9 0 16,-4 1 0-16,0-1 0 15,12 5 0 1,-8 3 0-16,-8-4 0 16,-4-3 1-16,0-8-1 15,-4-4 0-15,16 0 1 16,-4-3 0-16,-12 4-1 16,0 0 1-16,-4-20-1 15,-4 12 1-15,16-7-1 0,-5-5 1 16,-10-6-1-16,-2 6 0 15,2-6-1-15,-1-13 1 16,12 9 0-16,11-7 0 0,2-5 0 16,-5-4 0-16,-4-10 0 15,0 14 0-15,0-7-1 16,8-4 1-16,12 8 0 16,4-4 0-16,-5-8-1 15,-7 1 1-15,-3-4-1 31,6 11 1-31,1-8-1 0,5 4 1 16,3-3-1-16,8 3 1 16,4 4-1-16,-4-4 1 15,-4 4 0-15,-9 7 0 0,5 1-1 16,0-1 1-16,0 8 0 16,5-4 0-16,2 7 0 15,5 1 0-15,13 0-1 16,3 3 1-16,-5 0-1 15,1-4 1-15,0 17 0 16,0-6 0-16,-4 1-1 0,9-4 1 16,-2 3 0-16,2-3 0 15,2 0-1-15,6-3 1 16,-1-1 0-16,3 4 0 16,2 0 0-16,-2 0 0 0,2 8-1 15,3 7 1 1,-12-26 0-1,7-1 0-15,9 17 0 16,5-14 1-16,-2-1-3 16,5-1 1-16,5-1-4 31,-1-6 1-31,-1 6-9 16,21-6 1-16</inkml:trace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1T04:35:18.31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A53B9F-D9CF-4F40-9595-787C3D9E3567}" emma:medium="tactile" emma:mode="ink">
          <msink:context xmlns:msink="http://schemas.microsoft.com/ink/2010/main" type="writingRegion" rotatedBoundingBox="12135,11051 13603,11051 13603,12092 12135,12092"/>
        </emma:interpretation>
      </emma:emma>
    </inkml:annotationXML>
    <inkml:traceGroup>
      <inkml:annotationXML>
        <emma:emma xmlns:emma="http://www.w3.org/2003/04/emma" version="1.0">
          <emma:interpretation id="{16755206-E2D6-4D88-9FC2-5E1D298C8B09}" emma:medium="tactile" emma:mode="ink">
            <msink:context xmlns:msink="http://schemas.microsoft.com/ink/2010/main" type="paragraph" rotatedBoundingBox="12135,11051 13603,11051 13603,12092 12135,12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CFE620-F4AC-44E1-BD41-5E0BB7E07685}" emma:medium="tactile" emma:mode="ink">
              <msink:context xmlns:msink="http://schemas.microsoft.com/ink/2010/main" type="line" rotatedBoundingBox="12135,11051 13603,11051 13603,12092 12135,12092"/>
            </emma:interpretation>
          </emma:emma>
        </inkml:annotationXML>
        <inkml:traceGroup>
          <inkml:annotationXML>
            <emma:emma xmlns:emma="http://www.w3.org/2003/04/emma" version="1.0">
              <emma:interpretation id="{10744173-FFA3-4F05-8539-D50838A27EF1}" emma:medium="tactile" emma:mode="ink">
                <msink:context xmlns:msink="http://schemas.microsoft.com/ink/2010/main" type="inkWord" rotatedBoundingBox="12135,11051 13603,11051 13603,12092 12135,12092"/>
              </emma:interpretation>
            </emma:emma>
          </inkml:annotationXML>
          <inkml:trace contextRef="#ctx0" brushRef="#br0">53 8 13 0,'0'0'6'0,"0"-5"2"16,0 5 7-16,0 0-14 16,0 0 1-16,0 0 1 15,0-4 1-15,0 4-4 16,-5 0 1-16,5 0 3 15,-4 4 1-15,4 5-2 16,0-5 1-16,0 8 0 16,0 9 0-16,-5 20-2 15,0 5 0-15,1-1-1 16,-1 9 1-16,0-5-2 0,1-7 1 16,-1-5-1-16,0-12 0 15,1-9-2-15,-1-4 1 16,5 1-4-16,0-13 0 15,9-13-5-15,1-7 0 16</inkml:trace>
          <inkml:trace contextRef="#ctx0" brushRef="#br0" timeOffset="486.7465">90 119 23 0,'0'17'11'0,"0"-1"0"16,0-12 14-16,5 0-22 15,-5 0 0-15,4 5 1 0,1-5 1 0,0 0-6 16,4 4 1-16,0 1 4 16,10-5 0-16,-1 4-1 31,6 4 1-31,8-3-2 16,5 3 1-16,5 0-1 15,9 9 1-15,5-4-2 16,-5 11 0-16,5-3 0 15,-10 8 0-15,-4-16-1 16,0 3 1-16,0 5-1 16,0 4 1-16,-1-4-1 0,6 0 1 15,-5-1-1-15,0 1 0 0,-5 0 0 16,0 4 1-16,0-4-1 16,-4-1 0-16,-5-3 0 15,-1-4 0-15,6-9 0 16,-1 4 0-16,-4-8 0 15,-4 1 0-15,-1-1 0 16,0 4 1-16,-9-8-2 0,0 0 0 16,0 0-2-16,-5 8 1 15,-4-4-4-15,-1-4 0 32,-4 0-4-32,0 0 1 15,0 0-3-15,5 0 0 16,-5 0 0-16,9-4 1 0</inkml:trace>
          <inkml:trace contextRef="#ctx0" brushRef="#br0" timeOffset="1483.8536">852-59 28 0,'-5'0'14'0,"10"0"-8"15,-5 0 21-15,0 0-25 16,0 0 1-16,5 5 1 15,-1 3 1-15,-4 4-6 16,0 5 1-16,0 8 3 16,0-13 1-16,-4 13-2 15,-1 12 1-15,0-4-3 16,1 8 1-16,-1-4-5 16,1 5 0-16,4-9-9 0,9-8 1 15</inkml:trace>
          <inkml:trace contextRef="#ctx0" brushRef="#br0" timeOffset="922.7739">1465 511 20 0,'-9'0'10'0,"9"0"-6"15,0 0 17-15,0 0-18 16,0 0 0-16,0 0 2 16,-4 0 0-16,4 0-6 0,-5 5 0 15,5 3 5-15,-5 4 0 16,1 9-1-16,4 4 1 16,-5 12-1-16,-4-8 0 15,-5 8-1-15,0 4 0 16,0 5-1-16,-5-5 0 15,5 4-3-15,5-12 0 0,0 0-6 32,-1-8 1-32,15-8-5 15,4-1 1-15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1T04:45:12.033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3241F8-CDEB-4E9D-AEE5-09DA9DB949F3}" emma:medium="tactile" emma:mode="ink">
          <msink:context xmlns:msink="http://schemas.microsoft.com/ink/2010/main" type="inkDrawing" rotatedBoundingBox="12156,13084 16247,11248 16268,11293 12177,13130" semanticType="callout" shapeName="Other">
            <msink:destinationLink direction="with" ref="{81E49EFB-0348-4398-9182-A06B1BF97EEC}"/>
            <msink:destinationLink direction="with" ref="{B83D1DDD-8EB5-4EE7-B860-76CDF2BF9956}"/>
          </msink:context>
        </emma:interpretation>
      </emma:emma>
    </inkml:annotationXML>
    <inkml:trace contextRef="#ctx0" brushRef="#br0">-6 1826 25 0,'-10'5'12'0,"10"-5"-9"15,0 0 16-15,0 0-17 16,0 0 0-16,5-5 1 16,4 1 0-16,1 0-4 15,4 0 0-15,4 4 2 16,5-4 1-16,5 0-1 16,14 0 0-16,0-9 0 15,9-7 0-15,14-5 0 16,9-8 0-16,-4 0 0 0,0-4 0 31,4-9 0-31,10 1 0 16,9-5-1-16,18 9 1 15,5-5-1-15,-13-3 1 0,3-9-1 16,15 9 1-16,14-9-1 16,4 0 0-16,-13-4 0 15,-5 4 1-15,-1 0-1 16,1-4 0-16,9 0 0 15,0 9 1-15,-13 3-1 16,-6-8 0-16,-4 5 0 16,9-1 0-16,-9 4 0 15,-5 5 0-15,0 16 0 0,-4-4 0 16,-14 4 0-16,-10 0 0 0,0-4 0 16,-9-4 1-16,-4 8-1 15,-1 0 0-15,-9 8 0 16,0-3 1-16,-9 3-1 15,-5 5 0-15,1-1 0 16,-6 0 0-16,-4 5 0 16,0 0 1-1,4-1-1-15,-8 5 1 16,-1 0 0-16,-5 0 1 16,-4-1 0-16,-4 5 0 15,-10 4-1-15,0 0 1 0,0 0-1 16,0 0 1-16,0 0-2 15,0 0 1-15,0-4-2 16,0 4 0-16,0 0-1 16,0-4 0-16,9 0 0 15,-4-5 0-15,-5 9 0 0,0 0 1 16,4-4-1-16,-4 4 1 16,0 0-2-16,0 0 1 15,10-8-3-15,-6 8 1 16,-4 0-7-16,5-4 0 15</inkml:trace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1T04:45:12.467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E49EFB-0348-4398-9182-A06B1BF97EEC}" emma:medium="tactile" emma:mode="ink">
          <msink:context xmlns:msink="http://schemas.microsoft.com/ink/2010/main" type="inkDrawing" rotatedBoundingBox="16164,11026 16403,11579 16363,11597 16124,11044" semanticType="callout" shapeName="Other">
            <msink:sourceLink direction="with" ref="{683241F8-CDEB-4E9D-AEE5-09DA9DB949F3}"/>
          </msink:context>
        </emma:interpretation>
      </emma:emma>
    </inkml:annotationXML>
    <inkml:trace contextRef="#ctx0" brushRef="#br0">14 5 19 0,'-14'0'9'0,"9"0"-1"0,5 0 9 31,0 0-15-31,0 0 1 16,0 0 2-16,0 0 0 0,5-4-6 16,0 0 0-16,4 4 4 15,0 4 1-15,-4 0-2 16,4 9 1-16,1-1-1 16,-1 13 0-16,9 16 0 15,1 9 1-15,9-5-2 16,-5 5 1-16,-4 3-1 15,-5 1 0-15,4-8 0 16,-4-18 0-16,-5 1-3 16,1-4 0-16,-6-4-7 0,-4-5 1 15,5 9-4-15,-10-8 1 16</inkml:trace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1T04:45:11.325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83D1DDD-8EB5-4EE7-B860-76CDF2BF9956}" emma:medium="tactile" emma:mode="ink">
          <msink:context xmlns:msink="http://schemas.microsoft.com/ink/2010/main" type="inkDrawing" rotatedBoundingBox="12139,13028 12219,13292 12183,13303 12103,13039" semanticType="callout" shapeName="Other">
            <msink:sourceLink direction="with" ref="{683241F8-CDEB-4E9D-AEE5-09DA9DB949F3}"/>
          </msink:context>
        </emma:interpretation>
      </emma:emma>
    </inkml:annotationXML>
    <inkml:trace contextRef="#ctx0" brushRef="#br0">4 20 24 0,'-5'0'12'0,"5"-5"-7"0,0 5 12 0,0-8-16 16,0 8 1-16,0-8 0 15,0 8 0-15,0 0-3 16,0 4 1-16,0 4 1 16,0-4 1-16,5 9-1 15,0 7 1-15,-1 9-1 0,1 9 0 16,4-5 0-16,-4-9 0 16,4 1-1-16,0-8 1 15,1 3-1-15,-6-7 0 16,6-5-3-16,-6 0 0 31,1-16-6-31,4-9 0 16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1T04:50:24.25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97B711A-3912-48D6-9563-CD7B35CC8275}" emma:medium="tactile" emma:mode="ink">
          <msink:context xmlns:msink="http://schemas.microsoft.com/ink/2010/main" type="writingRegion" rotatedBoundingBox="10184,10548 10881,10548 10881,11642 10184,11642"/>
        </emma:interpretation>
      </emma:emma>
    </inkml:annotationXML>
    <inkml:traceGroup>
      <inkml:annotationXML>
        <emma:emma xmlns:emma="http://www.w3.org/2003/04/emma" version="1.0">
          <emma:interpretation id="{B3C33958-5286-4974-8801-562D9B7E84FD}" emma:medium="tactile" emma:mode="ink">
            <msink:context xmlns:msink="http://schemas.microsoft.com/ink/2010/main" type="paragraph" rotatedBoundingBox="10184,10548 10881,10548 10881,11642 10184,116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CC4E87-429F-46E4-A537-5E2CC6475B60}" emma:medium="tactile" emma:mode="ink">
              <msink:context xmlns:msink="http://schemas.microsoft.com/ink/2010/main" type="line" rotatedBoundingBox="10184,10548 10881,10548 10881,11642 10184,11642"/>
            </emma:interpretation>
          </emma:emma>
        </inkml:annotationXML>
        <inkml:traceGroup>
          <inkml:annotationXML>
            <emma:emma xmlns:emma="http://www.w3.org/2003/04/emma" version="1.0">
              <emma:interpretation id="{FB64E63C-BBB2-43C2-8C8B-58D38AA5463F}" emma:medium="tactile" emma:mode="ink">
                <msink:context xmlns:msink="http://schemas.microsoft.com/ink/2010/main" type="inkWord" rotatedBoundingBox="10184,10548 10881,10548 10881,11642 10184,11642"/>
              </emma:interpretation>
            </emma:emma>
          </inkml:annotationXML>
          <inkml:trace contextRef="#ctx0" brushRef="#br0">49 301 25 0,'-37'-21'12'0,"23"17"-1"16,14-4 13 0,4 0-21-16,6-5 0 15,4 1 2-15,4-9 1 0,5 1-7 16,1-5 0-16,13 4 4 15,-5-8 0-15,6 0-2 16,-1 1 1-16,0 7-2 16,-5 4 1-16,-4 5 0 15,0 0 1-15,-5 12-1 16,1 4 1-16,-10 4 0 0,-1 8 1 16,1 18 0-16,-4 19 0 15,-1 1 0-15,0 24 1 16,5-7-2-16,5 11 1 0,9 5-1 31,0-4 0-31,-5 3-2 16,0-16 1-16,0-3-1 15,-4-26 0-15,-5-4-2 16,0-4 1-16,-5-4-5 16,-4-4 1-16,-5-9-6 0,-5-3 0 15,0-1-6-15,1-8 1 16</inkml:trace>
          <inkml:trace contextRef="#ctx0" brushRef="#br0" timeOffset="230.0913">490 475 45 0,'-4'12'22'0,"-6"33"-27"16,6-36 40-16,-6 11-35 0,-4 13 0 15,0 21 0-15,-4 4 0 16,-1 4-1-16,-4-13 1 16,5 1-2-16,4-1 0 15,4 1-5-15,1 0 1 0,4-9-6 32,10-4 0-32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1T04:49:22.4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202110E-D6A1-4EC9-8F75-D72DBA7F3B96}" emma:medium="tactile" emma:mode="ink">
          <msink:context xmlns:msink="http://schemas.microsoft.com/ink/2010/main" type="inkDrawing" rotatedBoundingBox="15733,14044 23338,11073 23365,11143 15760,14114" semanticType="callout" shapeName="Other"/>
        </emma:interpretation>
      </emma:emma>
    </inkml:annotationXML>
    <inkml:trace contextRef="#ctx0" brushRef="#br0">5 2967 7 0,'-4'-8'3'0,"-1"24"3"0,5-16 1 0,0 0-5 16,0 0 0-16,0 0 2 15,0 0 0-15,5 4-5 16,-5-12 1-16,0 12 3 15,0-4 0-15,0 4-1 16,0 0 0-16,0-12 0 16,0 12 1-16,0-4-2 15,0 0 1-15,0 0-1 16,0 4 1-16,0-4 0 16,0 0 0-16,0 0-1 15,4 4 1-15,-4-4 0 16,0 0 0-16,0 0-1 15,0 0 1-15,5 0-1 16,-5 0 1-16,5 0-1 16,-1 0 0-16,6-4 0 15,-1 4 0-15,0-4 0 16,0 4 0-16,5-4 0 0,0 0 0 0,0 0-1 16,5-4 1-16,4-1 0 15,0 1 0-15,5-4-1 16,5-5 0-16,-1-4 0 15,5-3 0-15,10-1 0 0,4-4 1 32,0 0-1-32,14 8 1 15,-18 5-1-15,-6-5 1 16,11 1 0-16,3-9 0 16,6 4-1-16,8-8 1 0,6 0-1 15,13 0 1-15,5 4-1 16,-5-8 1-16,-4 0-1 15,9-17 0-15,9 13 0 16,5 12 0-16,18-9 0 16,-13-3 0-16,9-4 0 15,4-5 1-15,10 5-1 16,14-1 0-16,-19-7 0 0,14-1 0 16,0 0 0-16,14-4 0 15,4 1 0-15,-18-14 0 16,0 22 0-16,10-13 0 15,8 4 0-15,-4-4 1 0,-14-4-1 32,5 12 0-32,4-3 0 15,5-1 0-15,-4-4 0 16,-10 4 1-16,0-4-1 0,0-4 0 16,4 12 0-16,-8 1 0 31,55-30 0-31,-18 13 1 15,-6 12-1-15,-17 4 0 16,-29 5 0-16,-9 7 0 16,-4-3 0-16,-1 4 0 15,-8-1 0-15,-1 9 1 0,-9 0-1 16,-5 4 0-16,-9 5 0 16,-14-1 1-16,-14 0-1 0,0 8 0 15,-4-3 0-15,-5-1 0 16,-1 0 0-16,-3 1 0 15,-1-1 0-15,0 1 1 16,-5 3-1-16,-4 0 0 16,0 9 0-16,-5-4 1 0,-4 4-1 15,0 3 1-15,-10-3-1 16,9 8 1-16,-4-4-1 31,0 0 1-31,-4 4-1 0,-1 0 1 0,0 0-1 16,-4 0 0-16,4-4 0 15,-9 4 1-15,5 4-1 16,-1-8 0 15,1 4-2-15,-5 0 0-16,0 0-5 0,0 0 0 0,0 0-6 16,0-8 1-16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1T04:49:23.424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2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3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9AFB3A8-F822-42F6-87C4-F59CEB952540}" emma:medium="tactile" emma:mode="ink">
          <msink:context xmlns:msink="http://schemas.microsoft.com/ink/2010/main" type="writingRegion" rotatedBoundingBox="24441,10914 17380,16508 14972,13468 22034,7875"/>
        </emma:interpretation>
      </emma:emma>
    </inkml:annotationXML>
    <inkml:traceGroup>
      <inkml:annotationXML>
        <emma:emma xmlns:emma="http://www.w3.org/2003/04/emma" version="1.0">
          <emma:interpretation id="{6B2D52B1-AC70-4F34-B9A3-24BA5FA80B6C}" emma:medium="tactile" emma:mode="ink">
            <msink:context xmlns:msink="http://schemas.microsoft.com/ink/2010/main" type="paragraph" rotatedBoundingBox="23301,10866 23446,11478 23359,11499 23214,108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45F8DB1-BC14-4C08-A214-8D081C1E91DB}" emma:medium="tactile" emma:mode="ink">
              <msink:context xmlns:msink="http://schemas.microsoft.com/ink/2010/main" type="line" rotatedBoundingBox="23301,10866 23446,11478 23359,11499 23214,10886"/>
            </emma:interpretation>
          </emma:emma>
        </inkml:annotationXML>
        <inkml:traceGroup>
          <inkml:annotationXML>
            <emma:emma xmlns:emma="http://www.w3.org/2003/04/emma" version="1.0">
              <emma:interpretation id="{801B126F-19A1-46C5-AACF-88D716197E5D}" emma:medium="tactile" emma:mode="ink">
                <msink:context xmlns:msink="http://schemas.microsoft.com/ink/2010/main" type="inkWord" rotatedBoundingBox="23301,10866 23446,11478 23359,11499 23214,10886"/>
              </emma:interpretation>
            </emma:emma>
          </inkml:annotationXML>
          <inkml:trace contextRef="#ctx0" brushRef="#br0">0 7 16 0,'-4'13'8'0,"4"-26"1"0,0 13 3 0,0 0-10 16,4 0 0-16,6 0 2 16,-1-4 0-16,0 4-4 15,-4 0 1-15,4 0 3 16,-9 0 0-16,9-4 0 15,-4 4 0-15,0 4-1 0,-1 4 0 16,1 5-1-16,0 7 0 0,4 1-1 16,0 8 1-16,-4 0-1 15,9 4 1-15,-5-17-1 16,0 9 1-16,-4 8-1 31,0 0 0-31,-1 4-1 16,-4 1 1-16,0-5-1 15,5 0 0-15,-5 0 0 16,0-4 1-16,0-5-1 0,0 1 0 16,5-8 0-16,-1-1 0 15,-4-3 0-15,5-1 0 16,0-4 0-16,-1 1 0 16,1-5 0-16,-5 4 0 15,0-8-2-15,14 4 0 16,-14-4-2-16,0 0 1 15,0 0-7-15,0 0 1 16,9 0-3-16,-18 0 0 16</inkml:trace>
        </inkml:traceGroup>
      </inkml:traceGroup>
    </inkml:traceGroup>
    <inkml:traceGroup>
      <inkml:annotationXML>
        <emma:emma xmlns:emma="http://www.w3.org/2003/04/emma" version="1.0">
          <emma:interpretation id="{E429603D-2DB1-4D71-9117-E50EF4106FE3}" emma:medium="tactile" emma:mode="ink">
            <msink:context xmlns:msink="http://schemas.microsoft.com/ink/2010/main" type="paragraph" rotatedBoundingBox="22128,10416 21292,13689 20001,13359 20837,1008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045610D-1D10-457F-8C75-C0AE02C8D764}" emma:medium="tactile" emma:mode="ink">
              <msink:context xmlns:msink="http://schemas.microsoft.com/ink/2010/main" type="line" rotatedBoundingBox="22128,10416 21292,13689 20001,13359 20837,10086"/>
            </emma:interpretation>
          </emma:emma>
        </inkml:annotationXML>
        <inkml:traceGroup>
          <inkml:annotationXML>
            <emma:emma xmlns:emma="http://www.w3.org/2003/04/emma" version="1.0">
              <emma:interpretation id="{768DB5BD-6931-4536-9DC4-75271202FCFE}" emma:medium="tactile" emma:mode="ink">
                <msink:context xmlns:msink="http://schemas.microsoft.com/ink/2010/main" type="inkWord" rotatedBoundingBox="22128,10416 21292,13689 20001,13359 20837,10086"/>
              </emma:interpretation>
            </emma:emma>
          </inkml:annotationXML>
          <inkml:trace contextRef="#ctx0" brushRef="#br1" timeOffset="40701.0089">-2044-447 24 0,'-19'-4'12'0,"10"4"-1"0,9 0 12 16,0-4-19-16,0 4 1 15,0 0 4-15,0 0 0 16,0 4-11-16,0 0 1 0,5 0 7 16,4 8 1-16,0 1-3 15,5-1 1-15,5 5-3 16,4 3 0-16,5 1-1 31,9-9 1-31,5 5-2 16,-5-5 1-16,0 1-1 15,-4-5 0-15,-5-4 0 0,-5 4 0 16,-4 1 0-16,-1-1 1 16,-13 4-1-16,-15 5 1 0,-13 8-1 15,-9-1 1-15,-5 9-1 16,-5-8 1-16,0 4-1 15,-5 0 0-15,1 0-1 16,4 0 1-16,0 0-2 16,10-4 0-16,4-9-4 15,14-4 0-15,5-3-7 16,9-9 1-16,9-9-4 0,5 1 1 16</inkml:trace>
          <inkml:trace contextRef="#ctx0" brushRef="#br1" timeOffset="41833.8807">-1198-488 36 0,'-10'-4'18'0,"10"12"-16"0,0-8 28 0,0 0-28 16,0 0 0-16,0 4 3 16,0 4 1-16,0 9-6 15,0 7 0-15,-4 14 4 16,-1 11 1-16,0 21-1 15,-4-4 1 1,0 5-2-16,0 7 0 16,-5-12-1-16,4-12 0 15,1 0-1-15,4-13 1 16,1-4-4-16,4-12 0 0,4-9-7 16,1-3 1-16,0-5-9 15,-5-4 1-15</inkml:trace>
          <inkml:trace contextRef="#ctx0" brushRef="#br1" timeOffset="41166.9169">-2044 462 22 0,'-5'4'11'0,"10"-4"-6"0,-5 0 15 31,0 0-15-31,0 0 0 16,5-4 4-16,-1-1 1 0,6-3-11 15,-1-4 0-15,0-1 7 16,5-3 1-16,0-9-3 16,5 0 1-16,8 1-3 15,6-10 0-15,9-7-2 16,-5 0 1-16,-4 0-2 15,-1 3 0-15,-4 10-3 0,-5 3 1 16,0 8-5-16,-9-3 1 16,0 7-7-16,5 5 1 15</inkml:trace>
          <inkml:trace contextRef="#ctx0" brushRef="#br2" timeOffset="2623.8016">-2820 990 30 0,'-19'0'15'0,"19"13"-4"16,0-13 15-16,10-5-24 15,-1 10 1-15,5-1 3 0,5 8 1 16,-1 9-7-16,15 4 0 16,8 8 5-16,6-4 0 15,-1-1-2-15,-4-3 0 16,-5 4-2-16,-4 0 1 16,-1-4-4-16,1 4 1 0,-5-13-5 15,-5 1 1-15,0-9-6 16,-9-4 1-16,0 4-5 15,0-8 0-15</inkml:trace>
          <inkml:trace contextRef="#ctx0" brushRef="#br2" timeOffset="2889.6672">-2388 932 31 0,'-9'-4'15'0,"9"4"-8"16,0 0 25-16,0 4-29 15,0 9 0-15,-5-5 2 0,5 13 1 16,-4 24-8-16,-10 17 1 16,-10 12 4-16,-8-3 1 15,-5 3-2-15,4 0 0 0,5-8-4 16,5-4 0-16,4-12-6 15,10-13 1-15,14-8-7 16,4-17 0-16</inkml:trace>
          <inkml:trace contextRef="#ctx0" brushRef="#br3" timeOffset="27666.88">-2560 2010 29 0,'-18'0'14'0,"4"13"-3"0,9-13 15 0,5 0-24 16,0 0 1-16,0 0 0 31,9 0 1-31,1-9-4 0,4 1 0 0,4 0 3 31,1-4 1-31,-1-5-2 16,1 1 0-16,0-1-2 0,-1-4 1 15,-4-8-2-15,0 5 0 16,0-1 1-16,-5 4 0 16,-4 5 0-16,0 7 0 15,-5 14 1-15,0 7 1 0,0 13 1 16,0 12 0-16,-5 4-1 16,0 13 0-16,1-9 0 15,-1-3 1-15,5-1-2 16,0-4 1-16,5-8-2 0,4-4 1 15,5-9-2-15,0-7 1 16,9-9-1-16,-4-9 0 16,4 5 0-16,5-8 0 0,-5-13-1 15,5-8 1-15,0-8 0 32,-5-1 1-32,0-7-1 15,-4-5 1-15,-1 13 0 16,-4 4 0-16,0-1 0 15,-5 18 1-15,1 3 0 16,-1 9 1-16,-4 12 0 0,-1 17 0 16,1 16 1-16,-5 25 0 15,0 4 0-15,-5 17 1 16,1 8-2-16,-6-9 1 16,1 5-1-16,4-5 0 15,-4-3-1-15,0-9 0 16,-5-8-3-16,0-8 1 0,-9-13-2 15,0-20 1-15,-5-9-1 16,-5-12 0-16,5-12-1 0,0-9 1 31,5-4 1-31,5-16 1 16,4 12 0-16,9 0 0 16,14-4 1-16,10 0 1 15,13-4 0-15,10 0 1 16,5-5-1-16,-1 5 1 15,1 0-1-15,-6 12 1 16,1 5-5-16,0-9 1 0,-5 4-8 16,0 0 1-16,-4 13-7 15,-5 8 0-15</inkml:trace>
        </inkml:traceGroup>
      </inkml:traceGroup>
    </inkml:traceGroup>
    <inkml:traceGroup>
      <inkml:annotationXML>
        <emma:emma xmlns:emma="http://www.w3.org/2003/04/emma" version="1.0">
          <emma:interpretation id="{E0567D70-B5EF-4534-B7BD-44E52C9A6388}" emma:medium="tactile" emma:mode="ink">
            <msink:context xmlns:msink="http://schemas.microsoft.com/ink/2010/main" type="paragraph" rotatedBoundingBox="22845,8899 15784,14493 14972,13468 22034,7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56E70D-41F3-487D-8854-C94C8846B29A}" emma:medium="tactile" emma:mode="ink">
              <msink:context xmlns:msink="http://schemas.microsoft.com/ink/2010/main" type="line" rotatedBoundingBox="22845,8899 15784,14493 14972,13468 22034,7875"/>
            </emma:interpretation>
          </emma:emma>
        </inkml:annotationXML>
        <inkml:traceGroup>
          <inkml:annotationXML>
            <emma:emma xmlns:emma="http://www.w3.org/2003/04/emma" version="1.0">
              <emma:interpretation id="{F670F871-3476-4572-A507-4FF24319D162}" emma:medium="tactile" emma:mode="ink">
                <msink:context xmlns:msink="http://schemas.microsoft.com/ink/2010/main" type="inkWord" rotatedBoundingBox="15163,13917 17688,11172 18677,12082 16151,14827"/>
              </emma:interpretation>
            </emma:emma>
          </inkml:annotationXML>
          <inkml:trace contextRef="#ctx0" brushRef="#br1" timeOffset="50772.1611">-6026 837 29 0,'0'0'14'0,"5"-12"-5"0,-5 12 15 16,0 0-21-16,0 0 0 15,0 0 2-15,0 4 1 16,0 4-7-16,0 5 0 0,-10 7 4 16,-4 5 1-16,-13 12-3 15,-6 13 1-15,-9 8-1 16,5 8 0-16,0-4 0 16,4 4 0-16,1-17 0 15,4-11 0-15,5-5 1 16,9-4 0-16,5-5 0 0,4-3 0 15,10 0 0-15,4 3 0 16,5-11-1-16,14-1 1 16,4-4-1-16,10-3 0 0,4-10 0 15,-8 1 0-15,-1 0 0 32,0-4 0-32,0 0-1 15,0-1 1-15,-4 5-2 16,-5 4 0-16,-5-8-4 15,-4 8 0-15,-6-4-5 16,-3 4 0-16,-10 0-7 0,0 4 1 16</inkml:trace>
          <inkml:trace contextRef="#ctx0" brushRef="#br1" timeOffset="51024.6628">-6240 1775 42 0,'5'16'21'0,"23"-7"-19"0,-14-13 36 32,4-1-36-32,6-3 0 15,8 0 0-15,-4 4 1 16,32 4-6-1,1-8 0-15,-5-1-4 16,-5-3 1-16,-5-5-8 16,-4-3 1-16</inkml:trace>
          <inkml:trace contextRef="#ctx0" brushRef="#br0" timeOffset="-2243.0905">-7671 2960 17 0,'-9'-4'8'0,"14"-8"0"0,-5 12 8 15,0 0-14-15,0 0 0 16,9-4 3-16,-4-1 0 16,-5 5-6-16,9 5 1 0,5 3 4 15,-5 8 1-15,0 13-1 16,5 13 1-16,5-5-2 15,-1 12 0-15,1 5 0 0,0 0 0 16,-5 4-2-16,0-5 1 16,-5 1-2-16,0 4 1 15,0-17-1-15,1-16 1 32,-1 0-1-32,-4-13 0 15,-1 9-2-15,-4-17 0 0,0 12-4 16,0-12 1-16,0-16-6 15,0-9 1-15,5-3-2 16,4-14 0-16</inkml:trace>
          <inkml:trace contextRef="#ctx0" brushRef="#br1" timeOffset="71822.3238">-5668 656 16 0,'-9'4'8'0,"27"4"0"0,-9-12 8 15,1-4-14-15,4-1 1 16,0 1 2-16,9 0 1 16,5-4-6-16,0 3 0 15,-1 5 4-15,1-8 0 16,0 3-1-16,0 1 0 16,-5 0-1-16,1 0 0 0,-1-1-2 15,-5 1 1-15,1 0-1 16,-5 4 1-16,0 0 1 15,-5 4 0-15,-4 8 1 0,-1 8 0 16,1 9 1-16,-5 0 0 16,5 12 0-16,-1 21 0 15,6 8 0-15,4-4 1 32,4 16-2-32,5 9 0 15,-4 8-1-15,4-12 0 16,0-1-1-16,-4-3 1 0,0-9-2 15,-1-8 1-15,1-4-1 16,-1-13 0-16,1-12-3 16,0-8 1-16,-6-8-6 15,1-9 1-15,-4-8-10 0,-1-4 1 16,-4-4 0-16,-10-5 0 16</inkml:trace>
          <inkml:trace contextRef="#ctx0" brushRef="#br1" timeOffset="72123.3667">-5241 1135 43 0,'-14'4'21'0,"0"-12"-27"0,14 8 44 15,0 4-35-15,0 4 0 16,0 13 2-16,0 3 0 0,-4 14-6 16,-6 7 0-16,6 0 4 15,-10 9 0-15,-5 4-1 16,-4 4 0-16,0-8-2 16,0-9 0-16,4-16-6 15,10-8 1-15,4-5-10 16,14-3 0-16,1 3-1 0,-1-8 1 15</inkml:trace>
        </inkml:traceGroup>
        <inkml:traceGroup>
          <inkml:annotationXML>
            <emma:emma xmlns:emma="http://www.w3.org/2003/04/emma" version="1.0">
              <emma:interpretation id="{9D5B3E02-6229-42D6-B476-46286E4E3DC9}" emma:medium="tactile" emma:mode="ink">
                <msink:context xmlns:msink="http://schemas.microsoft.com/ink/2010/main" type="inkWord" rotatedBoundingBox="21248,8840 22545,8358 22756,8924 21458,9407"/>
              </emma:interpretation>
            </emma:emma>
          </inkml:annotationXML>
          <inkml:trace contextRef="#ctx0" brushRef="#br2" timeOffset="117604.4419">-557-2202 25 0,'-5'8'12'0,"5"-12"-5"0,0 4 12 0,0 0-17 16,0-8 1-16,0-1 1 16,0 9 1-16,0 0-6 15,0 0 0-15,-4-4 5 16,-1 8 0-16,-9 0-1 31,-5-4 1-31,-13 5-2 16,-15 7 1-16,-8 9-1 15,-10 7 1-15,-19-3-2 16,-4 4 1-16,-10 0-2 0,-4-8 1 16,4 8-1-16,10 0 0 15,14-1-1-15,-1-3 1 16,10 0-2-16,10-4 1 16,13-9-3-16,5-4 1 0,18-8-4 15,10-12 1-15,9 0-7 16,14-5 0-16</inkml:trace>
          <inkml:trace contextRef="#ctx0" brushRef="#br2" timeOffset="118120.1719">-1366-2264 14 0,'-9'8'7'0,"9"8"8"0,0-16 3 16,-5 9-15-16,-9-1 0 15,1-4 1-15,-11 4 1 16,-8 9-6-16,-1 8 1 0,-4 8 3 16,5 4 0-16,-6 12-1 15,1 1 1-15,-5 0-2 16,-4-1 1 0,4-8-1-16,10 1 1 15,4-9-1-15,9-8 1 16,10-1 0-16,13-7 1 15,10-1 0-15,14-3 0 16,5-5-1-16,9-8 1 16,9-8-1-16,0 0 0 0,0 3-2 15,0 5 1-15,0 5-1 16,-4-5 1-16,-6 4-1 16,-3 0 0-16,-6 0-3 15,1 0 0-15,-5-4-5 0,-5 0 1 16,-5 4-7-16,-4-4 1 15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1T04:51:02.80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8479142-B039-41EF-90D3-5169F539088C}" emma:medium="tactile" emma:mode="ink">
          <msink:context xmlns:msink="http://schemas.microsoft.com/ink/2010/main" type="inkDrawing" rotatedBoundingBox="22527,7665 24508,14309 24406,14339 22426,7696" semanticType="callout" shapeName="Other"/>
        </emma:interpretation>
      </emma:emma>
    </inkml:annotationXML>
    <inkml:trace contextRef="#ctx0" brushRef="#br0">-3 1 14 0,'-5'4'7'0,"10"-12"-2"0,-5 8 7 0,0 0-10 16,10 4 0-16,-10-4 2 15,16 4 0-15,-1 5-5 16,-5 4 1-16,-5 4 3 16,11 4 1-16,-6 1-1 15,0 8 1-15,5-5-2 0,1 14 1 16,4 12-1-16,16 14 1 16,-1 21-1-16,-4 4 1 15,0 17-2-15,-6-9 1 16,11 27 0-16,0 3 1 0,9 18-1 15,-9 0 0-15,5 13 0 32,5 8 0-32,5 9 0 15,0-1 1-15,-5 10-1 16,15-5 0-16,0 9-1 0,-10-1 1 16,20-8 0-16,-25-8 0 15,-5 12-1-15,10-12 1 16,-5-14 0-16,0 5 0 15,0-17-1-15,0 4 1 0,-6 0-1 16,-4-4 1-16,5-13 0 16,-5 4 0-16,-6-13 0 15,11 14 1-15,0-5-1 16,-5 4 1-16,4-17 0 16,6 8 0-16,-5-16-1 15,0-1 1-15,0-3-2 16,-6-10 0-16,-9-3 0 0,-11-10 1 15,11-7-2-15,-11-1 1 16,0-4-1-16,1-5 0 47,-1 14 0-47,10-9 0 16,-4-5-2-16,-11-16 1 0,5-1-3 15,1-17 1-15,-6-8-4 16,-5-4 0-16,-5-14-7 15,0-8 1-15,5-8-5 0,0-14 0 16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1:45:25.73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EEB57C-D2A1-41DA-B1AC-CB63C5BAE3C8}" emma:medium="tactile" emma:mode="ink">
          <msink:context xmlns:msink="http://schemas.microsoft.com/ink/2010/main" type="writingRegion" rotatedBoundingBox="15518,13509 18472,13827 18337,15075 15384,14757"/>
        </emma:interpretation>
      </emma:emma>
    </inkml:annotationXML>
    <inkml:traceGroup>
      <inkml:annotationXML>
        <emma:emma xmlns:emma="http://www.w3.org/2003/04/emma" version="1.0">
          <emma:interpretation id="{43C41F09-E3D8-4943-9D15-A6BC2E975F83}" emma:medium="tactile" emma:mode="ink">
            <msink:context xmlns:msink="http://schemas.microsoft.com/ink/2010/main" type="paragraph" rotatedBoundingBox="15518,13509 18472,13827 18337,15075 15384,14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802940-FF9F-4BCF-A024-724EF72FB545}" emma:medium="tactile" emma:mode="ink">
              <msink:context xmlns:msink="http://schemas.microsoft.com/ink/2010/main" type="line" rotatedBoundingBox="15518,13509 18472,13827 18337,15075 15384,14757"/>
            </emma:interpretation>
          </emma:emma>
        </inkml:annotationXML>
        <inkml:traceGroup>
          <inkml:annotationXML>
            <emma:emma xmlns:emma="http://www.w3.org/2003/04/emma" version="1.0">
              <emma:interpretation id="{1616A78F-0C4E-4E92-AD46-06E36DBCE538}" emma:medium="tactile" emma:mode="ink">
                <msink:context xmlns:msink="http://schemas.microsoft.com/ink/2010/main" type="inkWord" rotatedBoundingBox="15518,13509 18472,13827 18337,15075 15384,14757"/>
              </emma:interpretation>
            </emma:emma>
          </inkml:annotationXML>
          <inkml:trace contextRef="#ctx0" brushRef="#br0">233 156 10 0,'9'-4'5'0,"5"-13"5"16,-9 5-9-16,0-1-1 15,4 1 1-15,-5 4 2 16,-4 0 0-16,0-5-2 15,-4 5 0-15,-5 8 3 0,-5 0 0 16,0 0-1-16,-10 8 1 16,-3 9-1-1,-6 3 0-15,0 5-1 0,6 12 1 16,-1 13-1-16,4-5 0 16,6 5 0-16,4 4 0 15,5-1 0-15,9-3 0 16,9-5-1-16,5-3 1 15,14-9-1-15,4-9 1 16,10-7-1-16,0-13 0 16,4-12-1-16,1-9 0 15,4-20 0-15,0 4 0 0,0-8-2 16,-14-13 0-16,-9-8 0 16,-9-4 1-16,-10-4-1 15,-9 4 1-15,-14 16 0 16,-4 9 1-16,-10 8 0 15,0 8 1-15,-9 4-1 16,4 13 0-16,1 4-2 16,-1 8 1-16,5 8-6 15,10-3 0-15,-1-1-2 16,10 0 0-16</inkml:trace>
          <inkml:trace contextRef="#ctx0" brushRef="#br0" timeOffset="284.6072">716-42 30 0,'-4'16'15'0,"13"5"-22"0,-5-13 29 15,1 17-23-15,0 0 1 16,-1 8 0-16,1 12 0 16,0 21 1-16,-1 9 0 0,-4 7 0 15,0-7 0 1,-4 7 0-16,-1 1 1 16,5-17-4-16,5-13 1 0,-1-7-8 15,10-17 1-15</inkml:trace>
          <inkml:trace contextRef="#ctx0" brushRef="#br0" timeOffset="-1817.2046">-645-261 5 0,'-5'8'2'0,"10"-12"-1"0,-5 4 2 15,0 0-3-15,-5-4 0 16,1 0 0-16,-1 0 0 15,-4-1 1 1,-1 1 1-16,-4 0 1 0,-4 0 1 16,-1 0-1-16,1 4 1 15,-1 0-1-15,-9 0 1 16,0 4-2-16,0 4 1 16,-4 9-2-16,-1 3 0 0,1 5 0 15,4 8 0-15,0-8 1 16,0 8 0-16,10-4-1 15,4 4 0-15,4 8 0 16,1-8 1-16,9 5-1 16,5-5 1-16,9-5-2 15,4 1 1-15,15-8 0 16,4-13 0-16,9-4 0 16,1-8 0-16,4 0 0 15,9-12 0-15,5-9 0 16,-4-12 0-16,-10 0 0 15,-9-5 0-15,-10-11-1 16,-8-5 0-16,-11 0 0 16,-8-4 0-16,-19 0 0 15,-14 8 1-15,-9 5-1 16,-9 7 1-16,-1 9-1 0,-4 9 1 16,0 15-1-1,4 13 0-15,6 13-4 16,4 8 1-1</inkml:trace>
          <inkml:trace contextRef="#ctx0" brushRef="#br0" timeOffset="629.2886">633-96 28 0,'-19'8'14'0,"33"-4"-18"15,-5-4 21-15,5 0-18 16,5-4 1-16,4 0-1 0,5 4 1 16,9 0 1-1,9 0 1-15,1 4 0 16,-1 0 0-16,1 9 0 16,-5-5 1-16,-5 13 0 0,0 3 0 15,-14 9-2-15,-13 5 1 16,-10-1-2-16,-10 8 1 15,-18-3-1-15,-18 3 1 16,-5-8-1-16,0-4 0 16,0-4-1-16,-1-8 0 0,6-1-4 15,4-7 1-15,10-5-6 16,13 0 1-16</inkml:trace>
          <inkml:trace contextRef="#ctx0" brushRef="#br0" timeOffset="997.1644">1278-125 25 0,'-18'12'12'0,"32"-7"-10"16,-10-5 17-16,6 0-18 0,4 0 0 16,9 0 1-16,5-9 0 15,4 1-2-15,15 0 0 16,13 0 1 0,1-5 1-16,-1-3-1 15,5-5 0-15,5-4-2 0,-15 5 1 16,-3 3-4-16,-15 1 1 15,-9 7-6-15,-10-3 0 16</inkml:trace>
          <inkml:trace contextRef="#ctx0" brushRef="#br0" timeOffset="1212.3589">1627-191 24 0,'-28'8'12'15,"-5"25"-7"-15,29-24 17 0,-5 3-20 16,-1 9 0-16,6 16 0 16,-6 8 1-16,1 13-4 15,0 16 0-15,-5-3 3 16,-5 15 1-16,1 1-1 16,-1 8 0-16,0 4-1 15,10-8 0-15,0-8-2 16,4-13 1-16,5-8-8 15,5-17 0-15,4-24-3 16,0-21 1-16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16.5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381 9 6 0,'0'-8'3'0,"4"16"5"15,-4-8-2-15,0 0-3 16,0 0 0-16,0 4 2 16,-4 0 0-16,-1 0-7 15,1 4 1-15,-5 0 4 16,0 4 0-16,-5 1-1 0,0 3 0 15,-4 4-1 1,-4 4 0-16,-1-4 0 0,5 4 0 16,-5 1-1-16,0 3 1 15,-4 0-1-15,0 0 1 16,4 0-1-16,5-3 1 16,0-1-1-16,0-8 0 15,4-4 0-15,1 0 1 16,-1-4-1-16,5 0 0 15,0 0-1-15,4-4 1 16,1 0-4-16,4-4 1 0,0 0-4 16,0 0 1-16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8:24:22.59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EF1A858-E9B6-4374-9DF5-5473AF71B9A8}" emma:medium="tactile" emma:mode="ink">
          <msink:context xmlns:msink="http://schemas.microsoft.com/ink/2010/main" type="inkDrawing" rotatedBoundingBox="7050,5851 18744,5897 18705,15768 7011,15722" hotPoints="11624,5909 18161,7113 18732,12589 14679,15601 7030,12259" semanticType="enclosure" shapeName="Pentagon">
            <msink:sourceLink direction="with" ref="{8FBDD14D-4DE6-4DD6-AB3C-256D35117B04}"/>
            <msink:sourceLink direction="with" ref="{91EA6CF4-DE7E-491F-9031-054E776ECDD2}"/>
          </msink:context>
        </emma:interpretation>
      </emma:emma>
    </inkml:annotationXML>
    <inkml:trace contextRef="#ctx0" brushRef="#br0">4661 0 13 0,'-30'4'6'0,"25"27"0"0,1-22 6 0,-1 9-11 16,-5 8 0-16,-10-4 1 16,5-4 1-16,-30 35-3 15,-10 4 0-15,-4 14 2 16,-6 13 0-16,-9 4 0 15,-16 27 1-15,-4 0-2 16,-21 13 1-16,6 22-2 16,-5 27 1-16,-15 0-1 15,-6 21 0-15,-14 14 0 16,-15 5 0-16,5 8-1 16,-10 9 1-16,0-4 0 15,-9 4 0-15,14 5-1 16,0-1 1-16,9-12 0 15,-4-19 0-15,10 5 0 16,5 0 0-16,15-13 0 16,-5-13 0-16,0-1-1 0,14-17 1 0,1-9 0 15,5-9 0-15,9-9-1 16,16-12 1-16,5-6 0 16,-1-12 0-16,11-5 0 15,4-18 1-15,5-4 0 16,11-13 0-16,9-14 1 15,5-4 0-15,10-4-1 16,6-10 0-16,4-8 0 16,5-9 0-16,5 1 0 15,5-10 1-15,5 0-2 16,5-4 0-16,15 0 1 16,5 0 0-16,9-1-1 15,16-3 0-15,5 4 0 16,14-5 1-16,16 5-1 15,9 4 1-15,20 9 0 16,6 5 0-16,4 4 0 16,20 4 1-16,10 9-1 15,25 5 0-15,-10 4 0 0,-40-13 0 16,95 39 0-16,-1 14 0 16,6-5-1-16,5 9 1 15,-1-4-1-15,11 18 1 16,-1 3 0-16,6 10 1 15,4 0-1-15,1 13 0 16,4-9 0-16,0 0 0 16,1 9 0-16,-6-5 0 0,-9 1-1 15,-1 4 0-15,-9-18 0 16,-15 5 1-16,-16-14-1 16,-9-4 0-16,-15-4-1 15,-15-14 0-15,-20-13-1 31,-10-4 1-31,-19-14-4 0,-11-8 1 16,-15-9-8-16,-9-14 1 16</inkml:trace>
    <inkml:trace contextRef="#ctx0" brushRef="#br0" timeOffset="6759.8071">4771 66 19 0,'-10'13'9'0,"39"1"-9"16,-19-14 13-16,5-5-13 16,0 5 1-16,5-4 0 15,-5-1 1-15,5-4-2 16,5 1 1-16,0 3 1 15,-1 10 0-15,6 3-1 16,10 1 1-16,10 9-1 0,9 0 1 16,11 4 0-16,19-5 0 15,11 5 0-15,24 1 0 16,10 3 0-16,15 5 0 16,15 4 0-16,15 5 0 15,20-9-1-15,15 9 1 16,-1 4-2-16,21 0 1 15,14 0-1-15,1-4 1 16,-1 9-2-16,6-1 1 0,-6 5 0 16,6-4 1-16,-1-1-1 15,-4-8 1-15,-16 0-1 16,-14 0 1-16,-10-1-1 16,-16 1 1-16,-14-9-1 15,-5 0 0-15,-25-9 0 16,-5 0 1-16,-14-4-1 15,-16 0 0-15,-20-5 0 32,-19 0 0-32,-10-4 0 15,-16 0 1-15,-9-5-1 16,0 1 0-16,-15-1 0 16,-10 0 0-16,-6 1 0 15,-4-5 1-15,-5 0-1 16,0 0 0-16,0 0 0 15,0 0 0-15,-5 4 0 16,0 5 0-16,5 0 0 0,-4 4 0 16,-1 0 0-16,0 5 1 15,0 4-1-15,0 5 0 16,0 4 0-16,0 4 1 16,5 9-1-16,0 9 0 15,5 0-1-15,0 5 1 16,0 17 0-16,0 9 0 15,5 26 0-15,-1 5 0 0,1 9 0 16,0 12 0-16,10 23-1 16,5 5 1-16,5 8 0 15,5 9 1-15,-1 18-1 16,1-5 0-16,0 5 0 16,0 0 0-16,-5 4 0 15,-1 14 0-15,-4-19 0 16,-5 6 0-16,-5-10 0 15,0 5 0-15,0-31 0 16,0 0 0-16,-5-18 0 16,0-9 0-16,-5-4 0 15,10-13 0-15,-6-9 0 16,-4-1 1-16,0-25-1 16,0-1 0-16,0-8 0 15,5-10 1-15,-10-8-1 16,5-4 0-16,0-14 0 15,0-9 1-15,-5-4-1 16,0-9 1-16,0 5-1 0,-5-10 1 16,0-3-1-16,0-1 1 15,0-9-1-15,0 5 1 16,0-5-1-16,0 1 1 16,0-1-1-16,0-4 1 15,-4 5-1-15,4-5 0 16,-5 0 0-16,0 4 0 15,0-4 0-15,-5 5 0 16,0-1 0-16,-5 5 1 0,0 4-1 16,-5 5 0-16,-4 4-1 15,-6 4 1-15,0 1 0 16,-5 17 0-16,-5-9-1 16,-4 9 1-16,-6 5 0 15,-14 4 0-15,-6 9 0 16,-5 13 0-16,-19-4 0 15,-5 21 0-15,-6 1 0 16,-14 13 0-16,-10 0 0 16,-20 9 0-16,5 0-1 15,-10 0 1-15,0 13-1 16,-10-4 1-16,5-1 0 16,10 1 0-16,-5 0-1 15,10-14 1-15,5 1 0 16,9-1 0-16,11-13-1 15,5-8 1-15,10-1 0 16,-6-13 0-16,11-4 0 0,9-10 0 16,6-3-1-16,5-1 1 15,-1-4 0-15,10-8 0 16,6-10-1-16,4-4 1 16,11-5-1-16,4-8 1 15,10 0-1-15,5-10 1 16,11 10-1-16,4-5 0 15,0-8 0-15,10-1 1 16,0 1-2-16,0-1 1 16,5 0-4-16,0-4 0 0,5 0-5 15,15-8 0-15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8:27:11.6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FBDD14D-4DE6-4DD6-AB3C-256D35117B04}" emma:medium="tactile" emma:mode="ink">
          <msink:context xmlns:msink="http://schemas.microsoft.com/ink/2010/main" type="writingRegion" rotatedBoundingBox="12778,8684 15751,8130 16093,9964 13119,10518">
            <msink:destinationLink direction="with" ref="{1EF1A858-E9B6-4374-9DF5-5473AF71B9A8}"/>
          </msink:context>
        </emma:interpretation>
      </emma:emma>
    </inkml:annotationXML>
    <inkml:traceGroup>
      <inkml:annotationXML>
        <emma:emma xmlns:emma="http://www.w3.org/2003/04/emma" version="1.0">
          <emma:interpretation id="{B80DA312-8421-4A93-A8F2-56198EEE8BAA}" emma:medium="tactile" emma:mode="ink">
            <msink:context xmlns:msink="http://schemas.microsoft.com/ink/2010/main" type="paragraph" rotatedBoundingBox="12778,8684 15751,8130 16093,9964 13119,10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F3CA82F-9D24-4D6A-B1B5-6C177163A0FB}" emma:medium="tactile" emma:mode="ink">
              <msink:context xmlns:msink="http://schemas.microsoft.com/ink/2010/main" type="line" rotatedBoundingBox="12778,8684 15751,8130 16093,9964 13119,10518"/>
            </emma:interpretation>
          </emma:emma>
        </inkml:annotationXML>
        <inkml:traceGroup>
          <inkml:annotationXML>
            <emma:emma xmlns:emma="http://www.w3.org/2003/04/emma" version="1.0">
              <emma:interpretation id="{6C6122BE-B208-4C79-9C37-72B3FB932946}" emma:medium="tactile" emma:mode="ink">
                <msink:context xmlns:msink="http://schemas.microsoft.com/ink/2010/main" type="inkWord" rotatedBoundingBox="12778,8684 15751,8130 16093,9964 13119,10518"/>
              </emma:interpretation>
            </emma:emma>
          </inkml:annotationXML>
          <inkml:trace contextRef="#ctx0" brushRef="#br0">155-216 19 0,'5'-4'9'0,"5"-5"-3"0,-5 0 9 15,0 0-13-15,0-4 1 16,0 0 2-16,5 4 1 16,0 0-7-16,5-4 0 15,0-5 5-15,5 0 0 0,5-4-2 16,-1 18 1-16,1-5-1 15,5 0 1-15,5-4-2 16,5 0 1-16,4-5-1 16,1-4 0-16,0-9 0 15,5 4 0-15,-1-4-1 16,6-4 1-16,14 0-1 16,1-1 1-16,-5 19-1 15,-1-10 0-15,6-12 0 16,-1-1 0-16,1-4 0 15,5 4 1-15,-11-4-1 16,6 4 0-16,9 0 0 16,-4-4 1-16,-6 0-1 15,-4 17 0-15,-10-4-1 16,-1 5 1-16,-4-5 0 0,0 4 0 16,-6 1 0-16,1 4 1 15,0 0-1-15,-5-9 0 16,4 4 0-16,1 1 1 15,-5-1-1-15,0 5 0 16,-6 0 0-16,6 0 0 16,0 0 0-16,-5 4 1 15,-6 18-1-15,1-17 0 16,-10 3 0-16,0 14 1 16,0 0 0-16,-5 5 0 15,0-10-1-15,0 5 1 16,0-8 0-16,-1 3 0 15,-4 10-1-15,0-5 0 16,0 0 0-16,-10 0 1 16,0 0-1-16,5 0 1 15,-5 4-2-15,0-4 1 0,0 0 0 16,0 0 0-16,0 0-2 16,-5 4 1-16,5-4-2 15,0 0 0-15,-5 0-3 16,5 0 0-16,-5-4-6 15,0 4 0-15</inkml:trace>
          <inkml:trace contextRef="#ctx0" brushRef="#br0" timeOffset="593.8697">2516-1815 22 0,'-5'-9'11'0,"20"9"-5"16,-15 0 13-16,5-4-16 15,5 4 1-15,-5 4 2 16,5 5 0-16,0-9-7 16,0 9 1-16,0-5 5 15,4 9 0-15,1 5-1 16,0 4 0-16,5 5-1 15,-5 17 1-15,0-13-3 16,0-14 1-16,0 5-1 16,0 1 1-16,0-1-2 15,0-5 0-15,-1 1-3 0,-4 0 0 16,0-1-6-16,0-3 1 16,0-1-5-16,0 0 0 15</inkml:trace>
          <inkml:trace contextRef="#ctx0" brushRef="#br0" timeOffset="2584.8875">131-1599 23 0,'-5'-4'11'0,"-20"-9"-7"0,25 8 12 15,0 5-15-15,0-9 1 0,-5 5 2 16,-5-5 0-16,0 9-5 16,0-9 0-16,0 5 2 15,-5-5 1-15,-10 0-1 16,0 5 0-16,1-1-1 15,-11 10 0-15,0-1 0 16,0 14 1-16,5 4-1 16,1 4 0-16,4-17 0 15,5 9 1-15,5 13 0 16,10 13 1-16,10 13-1 16,5-12 1-16,5 3 0 15,10 5 1-15,-1 0-2 16,6-9 1-16,5-13-1 15,0-9 0-15,0-13-1 16,4-18 1-16,1-8-1 16,0 4 0-16,-10-10 0 0,-5-12 0 15,-6-9-1-15,1-9 1 16,-10 4-1-16,-5 23 0 16,-5-10 0-16,-5-3 0 15,0-1 0-15,-5 9 0 16,10 9 1-16,-5 9 0 15,5 13 1-15,5 4 1 16,5 9 1-16,5-4 1 16,5 18 0-16,5 17 0 15,0 9-1-15,0 4 1 16,0-17-1-16,-1 22 0 0,1-9-2 16,-5 0 0-16,-5-4-1 15,-5-1 1-15,-5 1-1 16,-5-1 0-16,-5-8 0 15,-10 0 0-15,-5-5-3 16,-10-4 1-16,-4-4-2 16,-1-5 1-16,5-13-3 15,5-5 1-15,0-13-5 16,15-4 1-16,10-9-3 16,0-5 1-16</inkml:trace>
          <inkml:trace contextRef="#ctx0" brushRef="#br0" timeOffset="3241.2061">613-1687 29 0,'-15'4'14'0,"0"-21"-11"0,10 8 22 0,0 4-24 15,-5-3 1-15,0-1 0 16,0 0 1-16,-5 0-4 15,0 5 1-15,0-1 2 16,0 5 1-16,5 5-2 16,-4 8 0-16,4 5-1 15,0 8 1-15,0 5-1 16,0 0 0-16,5-13 0 16,5 4 1-16,5 9 0 15,5 0 1-15,5 4-1 16,5-4 0-16,4-9 0 15,6-4 1-15,0-5-2 16,0-9 1-16,0-8-1 16,-5-14 0-16,-1-4 0 15,-4 9 0-15,-5 0-1 16,-5-14 1-16,-5-4-1 0,-5-9 1 16,-5-8-1-16,-5 8 0 15,0 5 0-15,0 4 1 16,5 13 0-16,0 5 0 15,5 17 3-15,5 5 0 16,5 9 1-16,0 8 0 16,5 5 0-16,5-4 0 15,5-5-1-15,0-13 1 16,-1 4-3-16,1-4 0 16,5 0-3-16,-5-1 0 0,0 1-6 15,-5 0 0-15,-5 0-7 16,0 0 0-16</inkml:trace>
          <inkml:trace contextRef="#ctx0" brushRef="#br0" timeOffset="4077.619">866-2124 43 0,'-10'0'21'0,"25"-49"-21"0,-5 36 39 15,5-5-37-15,5-4 0 16,10 0 1-16,4 9 1 15,1 8-5-15,0-4 0 16,5-4 2-16,-1 18 1 16,1-10-1-16,0-4 1 15,0 14-1-15,-1 12 0 16,1 10 0-16,-5 8 0 16,-10 5 0-16,-10 9 0 15,-5-14-1-15,-10 5 1 0,-10-5-1 16,-5 5 1-16,-5 0-2 15,-10-10 0-15,5 1-3 16,0-17 0 0,1-6-2-16,4-3 1 15,0-5-5-15,10-13 0 16,5 4-5-16,15 0 1 16</inkml:trace>
          <inkml:trace contextRef="#ctx0" brushRef="#br0" timeOffset="3741.2261">1020-1979 29 0,'-15'5'14'0,"5"-27"-1"0,10 26 16 16,0-4-26-16,0 0 1 15,5 0 4-15,-5 0 0 16,10 5-9-16,0-1 0 16,0 9 6-16,5 9 1 0,0 14-2 15,5 12 1-15,-5 14-3 16,0-9 0-16,4-4-1 15,1-1 1-15,0 1-2 16,0-1 1-16,5-3-1 16,0-1 0-16,-5-4-1 15,5-5 1-15,-6-9-3 16,-4-8 0-16,-5-9-4 16,-5-14 1-16,-5-12-7 15,-5-10 1-15,-5 1-4 16,0-10 0-16</inkml:trace>
        </inkml:traceGroup>
      </inkml:traceGroup>
    </inkml:traceGroup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8:26:12.37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EA6CF4-DE7E-491F-9031-054E776ECDD2}" emma:medium="tactile" emma:mode="ink">
          <msink:context xmlns:msink="http://schemas.microsoft.com/ink/2010/main" type="writingRegion" rotatedBoundingBox="13665,10195 14215,12711 13185,12936 12635,10420">
            <msink:destinationLink direction="with" ref="{1EF1A858-E9B6-4374-9DF5-5473AF71B9A8}"/>
          </msink:context>
        </emma:interpretation>
      </emma:emma>
    </inkml:annotationXML>
    <inkml:traceGroup>
      <inkml:annotationXML>
        <emma:emma xmlns:emma="http://www.w3.org/2003/04/emma" version="1.0">
          <emma:interpretation id="{7A6E1175-A871-4448-A8CA-2ADF2D3055B9}" emma:medium="tactile" emma:mode="ink">
            <msink:context xmlns:msink="http://schemas.microsoft.com/ink/2010/main" type="paragraph" rotatedBoundingBox="13665,10195 14215,12711 13185,12936 12635,104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D0A818-35A8-42C9-858B-70BD36E875A2}" emma:medium="tactile" emma:mode="ink">
              <msink:context xmlns:msink="http://schemas.microsoft.com/ink/2010/main" type="line" rotatedBoundingBox="13665,10195 14215,12711 13185,12936 12635,10420"/>
            </emma:interpretation>
          </emma:emma>
        </inkml:annotationXML>
        <inkml:traceGroup>
          <inkml:annotationXML>
            <emma:emma xmlns:emma="http://www.w3.org/2003/04/emma" version="1.0">
              <emma:interpretation id="{23845F2D-2ED3-49DF-A8E4-4725E66CA134}" emma:medium="tactile" emma:mode="ink">
                <msink:context xmlns:msink="http://schemas.microsoft.com/ink/2010/main" type="inkWord" rotatedBoundingBox="13665,10195 14215,12711 13185,12936 12635,10420"/>
              </emma:interpretation>
            </emma:emma>
          </inkml:annotationXML>
          <inkml:trace contextRef="#ctx0" brushRef="#br0">374 22 21 0,'0'-4'10'0,"-10"13"-2"16,10-9 9-16,0-9-14 15,0 9 1-15,5-9 2 16,-5 0 1-16,0 9-8 16,0 0 1-16,-5 5 5 15,0-1 1-15,0 9-2 16,-10 1 1-16,-5 3-2 16,-9 14 0-16,-6 9-2 15,0 9 1-15,0-5-2 0,0 4 1 16,1 5-1-16,4-4 0 15,5 0-1-15,5-14 1 16,0-4-1-16,10-5 0 16,5-12-4-16,5-1 1 15,0-13-7-15,0 0 0 0,0-22-2 16,-5 4 0-16</inkml:trace>
          <inkml:trace contextRef="#ctx0" brushRef="#br0" timeOffset="-426.6513">-103 142 14 0,'-5'0'7'0,"5"-5"0"0,0 5 8 16,0 0-13-16,0 0 1 16,0 0 1-16,0 0 1 15,0 0-5-15,0 0 0 16,0-4 4-16,-5 4 0 15,0 0 0-15,5 0 0 0,-5 0-1 16,5 0 0-16,0 0-1 16,0 4 1-16,0 1 0 15,5-1 0-15,0 1-1 16,0-1 1-16,5 5-1 16,0 0 0-16,0-1 0 15,5 6 1-15,0-1-2 16,5 5 1-16,-1-1-1 15,1 5 0-15,10-8-1 16,-5-1 1-16,5 5-1 16,0 4 0-16,-1 4 0 15,1 5 1-15,-5-9-1 16,0 0 0-16,0-8 0 16,-5-1 1-16,-5 0-2 15,-5 0 1-15,-1-4-4 16,1-4 1-16,0-5-5 0,-10 0 1 15,0 0-7-15,5-18 1 16</inkml:trace>
          <inkml:trace contextRef="#ctx0" brushRef="#br1" timeOffset="4654.0114">-187 1127 30 0,'-10'-13'15'0,"10"21"-8"0,0-3 15 0,0-1-20 15,0-4 1-15,0 0 1 16,10-4 1-16,4-5-6 16,6 0 0-16,0-9 4 15,5 1 0-15,0-1-2 16,0-4 1-16,0 0-1 15,-1 0 0-15,-4 0-1 16,0 4 0-16,5 0 1 16,-15 5 0-16,0 4 0 15,-10 9 0-15,5 5-1 16,0 8 1-16,-5 9 0 16,0 13 0-16,0-4 0 0,0 14 0 15,10 3 0-15,-10 1 0 16,10-5 0-16,0 5 1 15,5-10-2-15,4-3 1 16,1-5-1-16,5-5 0 16,0-8 0-16,10-14 0 15,-5-4 0-15,-1-13 0 16,-4-9 0-16,-5-9 0 16,0-9 0-16,-5 9 0 0,-5-9 0 15,0-8 1-15,0-1-2 16,-5 5 1-16,0 4 0 15,0 9 0-15,0 9 0 16,5 5 0-16,0 8 0 16,-1 13 1-1,11 58 0 1,0 22 1-16,-5 26 0 16,-5-12 1-16,0 12-1 15,0-13 0-15,0 0-1 16,-5 1 1-16,0-10-2 15,-5-13 1-15,-5-9-2 16,-5-8 1-16,-5-5-2 16,-5-18 1-16,0-13-1 15,0-9 1-15,1-17-1 16,-6-9 0-16,10-18 0 0,0-13 1 16,10-1 0-16,0-8 0 15,5-4 0 1,10 4 1-16,10 0-1 0,10-9 1 15,9-4-1-15,6-9 1 16,0 9 0-16,-1-5 0 16,1 5 0-16,-5 13 0 15,0 13-2-15,-10 5 1 16,-6 8-3-16,-4 0 0 0,0 10-8 16,0 17 1-16,-5 9-3 15,-10-5 1-15</inkml:trace>
          <inkml:trace contextRef="#ctx0" brushRef="#br0" timeOffset="58574.1356">-14-340 11 0,'-9'-4'5'0,"13"-5"6"0,-4 0 6 16,0 9-15-16,0-9 0 0,0 9 2 15,5-9 1-15,0 5-5 16,0 0 0-16,0 4 4 15,0-5 1-15,5 14-2 16,0 4 1-16,5 5-2 16,-5 13 1-16,10 0-2 15,0 0 1-15,-5 4-2 16,0 5 1-16,-5 0-1 16,0-1 1-16,-1-8-2 15,1-13 1-15,0 8-2 16,-5-8 1-16,0-13-4 15,-5-5 1-15,0 4-6 16,0-8 0-16</inkml:trace>
        </inkml:traceGroup>
      </inkml:traceGroup>
    </inkml:traceGroup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02.8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C806207-E188-483E-B2C8-B873814176D9}" emma:medium="tactile" emma:mode="ink">
          <msink:context xmlns:msink="http://schemas.microsoft.com/ink/2010/main" type="inkDrawing" rotatedBoundingBox="2967,10639 10252,10272 10551,16198 3266,16565" hotPoints="10210,10736 10017,16743 4010,16549 4204,10542" semanticType="enclosure" shapeName="Square">
            <msink:destinationLink direction="with" ref="{66487250-12F3-4BE6-BE05-0BDE339D183F}"/>
          </msink:context>
        </emma:interpretation>
      </emma:emma>
    </inkml:annotationXML>
    <inkml:trace contextRef="#ctx0" brushRef="#br0">2 61 22 0,'-10'-18'11'0,"15"13"-4"0,-5 5 8 16,0 0-13-16,5 5 1 16,5-5 1-16,0 4 1 15,5-4-7-15,6-4 1 16,-1-1 4-16,10 1 0 15,1-1-2-15,14 1 1 16,11-1-2-16,4 1 1 16,1 4 0-16,10 0 0 15,-5-5-1-15,10 10 1 16,4-5-1-16,11 4 1 16,26-4 0-16,-1 0 0 0,6-4 0 15,-1-5 0-15,10 4-1 16,16 5 1-16,0 0-1 15,-11 0 0-15,16 0 0 16,-5 0 0 0,100 5 0-1,-9 4 0-15,-10 4-1 16,-1 5 1-16,-29-4 0 16,4-1 1-16,-5 5-1 15,5-4 1-15,-14 4-1 16,-11-9 0-16,-5-9 0 15,5 0 1-15,0 4 0 16,-26-4 0-16,-9 0-1 16,0-4 1-16,-11-1-1 15,6 1 0-15,-11-1 0 16,-5 10 1-16,-19-10-1 0,-11 1 1 16,-10-5-1-16,-6 9 1 15,-4 0 0-15,0 0 0 16,-15-5-1-16,-6 1 1 15,-4 4-1-15,-1 0 1 16,-4 0 0-16,-6-5 0 16,-5 1 0-16,1 4 0 15,-6-5 0-15,5 5 0 16,-4-4 0-16,-1-1 1 16,0 1-2-16,-4 4 0 15,-1-5 0-15,0 1 1 0,-5-1-1 16,0 5 0-16,0-4-1 15,1 4 0-15,-6 4-1 16,0-8 1-16,0 4-1 16,0 0 1-16,0-5-1 15,-5 5 1-15,5 0 1 16,-10 0 0-16,0 0 0 16,0 0 1-16,5-4-1 15,-5 4 0-15,0 0 0 16,0 0 0-16,0 0 0 15,0 0 0-15,6 4 0 16,-6-4 0-16,0 0-1 16,0 0 1-16,0 5 0 15,0-1 0-15,0 1-1 0,0 8 1 16,0 5-1-16,0 14 1 16,0-6 0-16,5 10 0 15,-5 5 0-15,5 8 0 16,-5 5 1-16,5 18 1 15,5 9 0-15,-10 14 0 16,-10-1 0-16,0 5 0 16,-1 9 0-16,-4 0 1 15,5 13-1-15,0 14 0 16,-5 0-2-16,0 18 1 16,0-5 0-16,4 23 0 15,-9 0-1-15,0 13 1 0,0 5 0 16,0 9 0-16,-1-5-1 15,6 14 1-15,5-9-1 16,-5 4 1-16,5-4-1 16,5 4 1-16,0-4-1 15,0-5 1-15,5-22-1 16,0 4 0-16,0-8 0 16,0-15 1-16,0-8-1 15,0-18 0-15,-6-9-2 16,1-9 0-16,0-23-2 15,0-13 0-15,0-13-6 16,0-14 0-16,0-14-5 16,-5-22 0-16</inkml:trace>
    <inkml:trace contextRef="#ctx0" brushRef="#br0" timeOffset="-1546.7826">-33 218 14 0,'5'0'7'0,"5"-9"0"0,-5 13 8 16,-5 1-13-16,0-5 1 15,0 0 1-15,0 0 0 16,0 4-4-16,0 1 1 16,0 4 3-16,0 4 1 15,0 10-1-15,0 13 0 16,0 0 0-16,0 22 1 15,0 23-1-15,-5 23 0 16,-10 12 0-16,-1 15 0 16,6 31-1-16,-5 22 1 15,0 9-1-15,0 14 1 16,5 13-2-16,-5 5 0 0,4 9 0 16,6 13 0-16,0-9-1 15,0 1 0-15,5-6 0 16,-5-3 0-16,5-19 0 15,0-27 0-15,0 5 0 16,0-18 0-16,0-5-1 16,-5-26 1-16,0-23-1 15,0-10 0-15,0-12-2 16,0-19 0-16,-5-13-3 16,5-13 1-16,0-10-5 15,-5-13 0-15,-1-18-7 16,6-9 0-16</inkml:trace>
    <inkml:trace contextRef="#ctx0" brushRef="#br0" timeOffset="1082.1065">-119 5244 25 0,'10'-9'12'0,"35"-9"-7"15,-24 9 13-15,9 0-16 16,10 0 1-16,16 0 1 16,15 0 0-16,10 5-5 15,5 4 1-15,10 0 3 16,15 4 0-16,10 10-1 15,26-1 0-15,-10 1-1 16,9 3 0-16,21-3-1 16,15 8 1-16,-5 10-1 15,10-5 0-15,16 4 0 16,9 1 0-16,-10-5 0 16,11-5 0-16,-1-8 0 15,1-5 1-15,-26 0-1 0,10-9 1 16,0 0-1-16,6 0 1 15,-21 0-1-15,-10-5 0 16,5-4 0-16,0 0 1 16,0-4-1-16,-26-1 1 15,-9-4-1-15,0 0 1 16,-6 0 0-16,1 5 1 16,-11-1 0-16,-4 5 0 15,-26 5-1-15,-5-5 1 16,-10 4-1-16,-1-4 1 0,-4 0-1 15,-5 0 1-15,-10 5-2 16,-6-1 1-16,-9 1 0 16,-6-1 0-16,-9 1 0 15,-1-1 0-15,-5 5 0 16,-4 0 0-16,-6-4-3 16,0 4 0-16,-5 0-8 15,-5 4 1-15,-10 10-6 16,-5 4 1-16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05.19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309121E-6FC5-4454-AC74-ECAFD4EAF057}" emma:medium="tactile" emma:mode="ink">
          <msink:context xmlns:msink="http://schemas.microsoft.com/ink/2010/main" type="inkDrawing" rotatedBoundingBox="6446,12907 6894,13360 6872,13381 6424,12928" semanticType="callout" shapeName="Other"/>
        </emma:interpretation>
      </emma:emma>
    </inkml:annotationXML>
    <inkml:trace contextRef="#ctx0" brushRef="#br0">0 1 21 0,'-5'4'10'0,"5"5"-2"16,0-9 11-1,0 0-13 1,0 0 1-16,5 0 1 15,0 0 0-15,5 5-11 16,0 4 1-16,5 4 9 16,1 10 0-16,4 8-4 15,5 5 1-15,5-9-1 16,1 5 1-16,4-1-2 16,-4 1 1-16,4-1-2 15,-5 1 1-15,-4-5-3 0,-1-1 0 16,-5-3-3-1,0-5 1-15,1-5-5 0,-1-4 1 16,-5 0-8-16,0-4 0 16</inkml:trace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05.58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6487250-12F3-4BE6-BE05-0BDE339D183F}" emma:medium="tactile" emma:mode="ink">
          <msink:context xmlns:msink="http://schemas.microsoft.com/ink/2010/main" type="inkDrawing" rotatedBoundingBox="6426,13434 6845,12839 6892,12872 6473,13468" semanticType="callout" shapeName="Other">
            <msink:sourceLink direction="with" ref="{DC806207-E188-483E-B2C8-B873814176D9}"/>
          </msink:context>
        </emma:interpretation>
      </emma:emma>
    </inkml:annotationXML>
    <inkml:trace contextRef="#ctx0" brushRef="#br0">425 13 25 0,'0'0'12'0,"-15"-5"0"15,15-4 13-15,0 9-22 16,-5 0 0-16,0 0 1 16,0 0 1-16,0 0-6 15,0 9 0-15,-6 9 5 16,-9 9 0-16,-5 18-1 16,-10 0 0-16,-11 9-1 15,-10 9 0-15,11 0 0 16,9 0 0-16,6-14-2 15,5-13 0-15,0-4-2 16,9-5 1-16,6 0-8 0,5-9 1 16,10 4-6-16,5-8 1 15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09.6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45F7C02-CD20-45DA-89F0-9F59B80020E4}" emma:medium="tactile" emma:mode="ink">
          <msink:context xmlns:msink="http://schemas.microsoft.com/ink/2010/main" type="inkDrawing" rotatedBoundingBox="14085,10469 23470,9654 24002,15774 14617,16590" hotPoints="23239,10308 23087,16053 14708,15832 14860,10087" semanticType="enclosure" shapeName="Rectangle">
            <msink:sourceLink direction="with" ref="{F21711C5-92CE-4D38-8F91-E3326ACE9EA5}"/>
            <msink:sourceLink direction="with" ref="{6DD43128-6FCB-4A66-94B2-F36AA1B2196C}"/>
            <msink:destinationLink direction="with" ref="{D4BAC20D-43D4-4EED-9747-D953C89F46A0}"/>
            <msink:destinationLink direction="with" ref="{FAE1654F-B72F-4B79-BA17-5C55AF35BC26}"/>
          </msink:context>
        </emma:interpretation>
      </emma:emma>
    </inkml:annotationXML>
    <inkml:trace contextRef="#ctx0" brushRef="#br0">571-3 12 0,'-5'4'6'0,"5"-4"1"0,0 0 8 16,0 5-13-16,-5-1 0 16,5 5 1-16,0 0 1 15,-5 5-4-15,0-1 0 16,0 1 3-16,0 8 1 0,0 18-1 15,-5 5 0-15,0 9-1 16,-1 23 1-16,-4-1-1 16,-5 23 0-16,0 9-1 15,0 9 0-15,-1 9 0 16,-4 9 1-16,0-5-1 16,-6 5 0-16,6 0 0 15,5 9 0-15,0 4 0 16,-1-9 0-16,1 14-1 15,5-18 1-15,5 9 0 16,0 4 0-16,0 1-1 16,0-15 1-16,5 6-1 15,-6-32 1-15,6 4-1 16,5 9 1-16,-5-8 0 16,-5 8 0-16,0-13 0 15,0 9 0-15,0-9-1 16,0-9 1-16,5-5-1 0,0 5 1 15,0-4-1-15,-1-6 1 16,1-3-1-16,0-5 1 16,0 0-1-16,0-5 0 15,0 1 0-15,0-6 1 16,5 6-1-16,0 4 0 16,-5 0 0-16,5-5 0 15,-5 1 1-15,0-5 0 16,0-14-1-16,5-9 0 0,-5 5-1 15,0-9 1-15,5 0-2 16,0-4 1-16,0-1-3 16,0 1 1-16,0-5-4 15,0-5 1-15,-5 1-6 16,0-10 0-16</inkml:trace>
    <inkml:trace contextRef="#ctx0" brushRef="#br0" timeOffset="1140.3925">-8330 5877 20 0,'5'0'10'0,"25"-9"-5"0,-14 9 11 16,-1-5-14-16,10 1 0 15,20 4 1-15,16-5 1 16,0-4-5-16,10 5 1 0,20-5 3 16,20 0 0-16,26 4-1 15,4-4 1-15,6 9-1 16,15-4 0-16,25 4-1 16,0 0 1-16,10 0-1 15,21 4 1-15,-1-4-1 16,6 0 1-16,4 0-1 15,16-4 0-15,-15 4-1 16,9-5 1-16,11 1-1 16,-15-1 1-16,4 1 0 15,16-5 0-15,-15 9-1 16,-5-5 1-16,4 10-1 16,11-1 1-16,-40-4-1 15,-1 5 1-15,5-1-1 16,-4 1 0-16,-26-1 0 15,-5 1 1-15,0-1-1 0,-15-4 1 16,-11 0-1-16,-4-4 1 16,-26 4-1-16,-9-5 1 15,-16 5-1-15,0-9 0 16,-10 0 1-16,-5-4 0 16,-5 4-1-16,-6 4 1 15,-9 5-1-15,5 0 1 16,-5-9 0-16,-6 5 0 15,1-5-1-15,-6 4 0 16,-9 1 0-16,-1-1 1 16,-14 1-1-16,-11 4 0 0,-5 0-3 15,0 0 0-15,-5 0-6 16,-5 0 0-16,10 0-5 16,-10 0 1-16</inkml:trace>
    <inkml:trace contextRef="#ctx0" brushRef="#br0" timeOffset="-765.1645">-7870 401 19 0,'-15'-9'9'0,"30"5"-5"0,-10-1 10 15,0 1-12-15,0-5 0 16,5 0 1-16,1 0 1 15,4 0-4-15,10 0 1 16,10 4 2-16,11-4 1 16,10 5-1-16,24-10 1 15,12 10-1-15,-1-5 0 16,5 0-1-16,15-9 0 16,10 0-1-16,21-9 1 0,10 9-1 15,-1 0 0-15,16 0-1 16,25-9 1-16,-4-5-1 15,9 5 1-15,10 1-1 16,21 3 0-16,-21 1 0 16,11 4 0-16,4 9 0 15,-9 0 0-15,-11 4 0 16,10 1 1-16,6 4-1 16,-21 0 0-16,-5 4 0 15,0-4 0-15,11 5 0 16,-16-1 0-16,-15 1 0 15,0-10 0-15,5 5 0 16,-10 0 1-16,0 0-2 16,-31 0 1-16,6 0 0 15,-11-4 0-15,1 4 0 16,-1 0 1-16,1-5-1 0,-6 1 0 16,-15-5 0-16,1-5 1 15,-1 5-1-15,0-4 1 16,-10 4-1-16,0 0 0 15,-4 4 0-15,-1 1 1 16,-20 4-1-16,-11-5 1 16,-9 5-1-16,-6-4 0 15,1-1 0-15,0 1 0 16,-1-1 0-16,1 5 0 16,4-4 0-16,-4-1 0 15,0 5 0-15,-1 0 0 0,-9 0-1 16,-6 0 1-16,-10 0-3 15,1 0 1-15,-6 5-4 16,-5-5 1-16,0 0-7 16,-5 0 1-16,-5 4 0 15,5 1 0-15</inkml:trace>
    <inkml:trace contextRef="#ctx0" brushRef="#br0" timeOffset="4053.9477">-7966 747 20 0,'-25'36'10'0,"20"59"-8"15,5-55 16-15,-5 55-16 16,-11 44 0-16,6 50 2 15,-15 63 0-15,20 44-5 16,-10 23 0-16,15 10 4 16,-20-10 0-16,-1-5-2 15,1 6 1-15,-5-10-2 16,-5-13 0-16,-1-19-2 0,-4-35 0 16,-1-32-1-16,6-26 1 15,-5-37-4-15,9-27 0 16,6-44-2-16,5-46 0 15</inkml:trace>
    <inkml:trace contextRef="#ctx0" brushRef="#br0" timeOffset="4385.3208">-7855 761 25 0,'-15'22'12'0,"0"28"-13"16,15-32 23-16,-5 40-21 16,-10 50 0-16,-5 45 2 15,-11 63 0-15,-14 62-4 16,4 78 1-16,11 57 2 15,5 19 0-15,20-10-1 16,-6-26 1-16,22-32-3 16,-11-36 0-16,0-49-2 15,0-27 0-15,0-50-4 16,-11-27 1-16,6-40-3 0,-10-36 0 16</inkml:trace>
    <inkml:trace contextRef="#ctx0" brushRef="#br0" timeOffset="6021.7126">-8017 693 20 0,'-25'36'10'0,"20"23"-6"16,5-37 13-16,-5 10-16 0,0 40 1 15,-15 49-1-15,-5 32 1 16,-1 49-3-16,1 77 1 15,5 54 1-15,-1 26 1 16,6 41-2-16,0 18 1 16,5-4 0-16,0-23 0 15,5-49-2-15,-5-59 1 16,0-36-5-16,0-44 1 16,-1-51-4-16,6-30 1 15</inkml:trace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14.65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4BAC20D-43D4-4EED-9747-D953C89F46A0}" emma:medium="tactile" emma:mode="ink">
          <msink:context xmlns:msink="http://schemas.microsoft.com/ink/2010/main" type="inkDrawing" rotatedBoundingBox="14261,15296 14773,10459 14945,10477 14433,15314" semanticType="callout" shapeName="Other">
            <msink:sourceLink direction="with" ref="{F45F7C02-CD20-45DA-89F0-9F59B80020E4}"/>
            <msink:sourceLink direction="with" ref="{818D99D9-AA5F-4C4C-9E76-9F8EBEF9B65D}"/>
          </msink:context>
        </emma:interpretation>
      </emma:emma>
    </inkml:annotationXML>
    <inkml:trace contextRef="#ctx0" brushRef="#br0">546 0 24 0,'-46'54'12'0,"11"72"-11"0,20-81 19 16,-6 31-17-16,-4 64 0 0,-10 53 1 15,-6 59 1-15,-9 45-7 16,4 35 0-16,-9 19 4 16,14 13 1-16,1 9-2 15,14-4 0-15,1-19-2 16,10-39 1-16,10-15-4 16,0-26 1-16,0-63-5 15,0-27 0-15,0-41-2 16,0-31 1-16</inkml:trace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07.76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AE1654F-B72F-4B79-BA17-5C55AF35BC26}" emma:medium="tactile" emma:mode="ink">
          <msink:context xmlns:msink="http://schemas.microsoft.com/ink/2010/main" type="inkDrawing" rotatedBoundingBox="14493,16095 14781,10429 15180,10449 14893,16115" semanticType="callout" shapeName="Other">
            <msink:sourceLink direction="with" ref="{F45F7C02-CD20-45DA-89F0-9F59B80020E4}"/>
            <msink:sourceLink direction="with" ref="{818D99D9-AA5F-4C4C-9E76-9F8EBEF9B65D}"/>
          </msink:context>
        </emma:interpretation>
      </emma:emma>
    </inkml:annotationXML>
    <inkml:trace contextRef="#ctx0" brushRef="#br0">-7885 437 23 0,'0'-4'11'0,"-10"22"-6"15,10-18 11-15,0 0-14 16,0 0 0-16,0 4 1 16,5 5 1-16,0 5-5 15,0 8 0-15,0 1 3 16,5 13 1-16,-5 8-1 15,-5 19 1-15,0 5-1 16,-5 35 0-16,0 19 1 16,0 21 0-16,0 1-1 15,5 23 0-15,-5 8 0 0,5 0 0 16,5 1-1-16,-5-6 0 16,0 15 0-16,0-10 0 15,0 0-1-15,-10 1 1 16,0-1 0-16,-5 0 0 15,-1-22 0-15,-4 0 1 16,0-4-2-16,5-15 1 16,5 1-1-16,0 5 1 15,-6-10-1-15,1-4 0 16,0 9 0-16,0-14 0 0,5 9 0 16,-5 1 1-16,-6 13-1 15,1-36 0-15,5 4 0 16,0 5 0-16,5-23 0 15,0-8 0-15,5-5 0 16,-1-5 0-16,1-9-1 16,5-8 0-16,0-14-1 15,0-5 0-15,0-8-3 16,0-1 1-16,0-4-4 16,0-9 0-16,-5-9-5 15,-5-4 1-15</inkml:trace>
    <inkml:trace contextRef="#ctx0" brushRef="#br0" timeOffset="5524.6405">-7986 302 10 0,'-10'-13'5'0,"5"17"3"16,10 5 5-16,0 14-11 15,-10 22 1-15,-10 36 1 16,-11 58 0-16,-9 59-5 16,-6 54 1-16,1 40 2 15,5 31 1-15,-6 24-2 0,11 3 1 16,4 23-2-16,11-22 1 16,5-18-2-16,0-37 0 15,0-26-2-15,-5-54 0 16,5-32-4-16,10-26 0 15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14.3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DD1CE82-346F-4CC9-BF14-ABCDAF439F18}" emma:medium="tactile" emma:mode="ink">
          <msink:context xmlns:msink="http://schemas.microsoft.com/ink/2010/main" type="inkDrawing" rotatedBoundingBox="14644,15328 14706,10819 14728,10820 14666,15329" semanticType="callout" shapeName="Other">
            <msink:sourceLink direction="with" ref="{EED48320-F8BC-461A-AE32-960D93D8BED4}"/>
            <msink:sourceLink direction="with" ref="{4B790A99-80B9-4014-87B6-A32FC856558A}"/>
          </msink:context>
        </emma:interpretation>
      </emma:emma>
    </inkml:annotationXML>
    <inkml:trace contextRef="#ctx0" brushRef="#br0">57 0 25 0,'-5'18'12'0,"10"121"-13"16,-5-80 23-16,0 58-20 15,-5 44 0-15,-5 64 0 16,0 49 1-16,0 73-4 16,5-6 0-16,0 41 3 15,0-26 0-15,0 26-3 16,5-18 0-16,0-36-1 15,0-31 0-15,0-68-3 16,0-27 0-16,0-40-3 16,-5-36 0-1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19.4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1399 8 18 0,'-10'12'9'0,"-8"-24"-5"0,9 8 10 16,9 4-13-16,-4-4 1 16,-1 4 1-16,1 0 0 15,-1 12-3-15,-4 8 1 0,0 8 2 16,-9 16 0 0,-5 13 0-16,-4 7 0 0,-14-3-1 15,-4 15 1-15,-5 13-2 16,5 12 0-16,-1 4 1 15,-8 8 0-15,-10-13-1 16,1 13 0-16,-5-8 1 16,-5 12 0-16,10 4-1 15,-5 0 0-15,0-16 0 16,0 4 0-16,13 0 0 16,1-17 0-16,-1 1-1 15,10-12 1-15,4-5-1 16,5-15 1-16,4-13 0 15,5-12 0-15,9-7-1 16,0-5 0-16,4-4-2 16,0-8 1-16,1-8-4 15,4-4 1-15,0-4-3 16,4 0 0-16,5-4-5 16,5 0 1-16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15.2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1FC70D4-E65D-4475-A64C-2B2BAF5812C7}" emma:medium="tactile" emma:mode="ink">
          <msink:context xmlns:msink="http://schemas.microsoft.com/ink/2010/main" type="inkDrawing" rotatedBoundingBox="14418,14721 14473,11309 14526,11310 14470,14722" semanticType="callout" shapeName="Other">
            <msink:sourceLink direction="with" ref="{EED48320-F8BC-461A-AE32-960D93D8BED4}"/>
            <msink:sourceLink direction="with" ref="{4B790A99-80B9-4014-87B6-A32FC856558A}"/>
          </msink:context>
        </emma:interpretation>
      </emma:emma>
    </inkml:annotationXML>
    <inkml:trace contextRef="#ctx0" brushRef="#br0">84 0 22 0,'-25'103'11'0,"4"5"-11"0,16-72 18 16,0 32-17-16,5 44 1 15,-5 59-1-15,5 67 0 16,-10 59-2-16,5 31 1 16,0 36 1-16,5-4 0 15,-5-5-4-15,5-31 1 16,5-37-5-16,-5-26 0 0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17.40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AA251FA-0A62-4288-99C9-726AA2EF6DF2}" emma:medium="tactile" emma:mode="ink">
          <msink:context xmlns:msink="http://schemas.microsoft.com/ink/2010/main" type="inkDrawing" rotatedBoundingBox="13999,9918 14469,11607 13825,11786 13356,10097" semanticType="callout" shapeName="Other">
            <msink:sourceLink direction="with" ref="{EED48320-F8BC-461A-AE32-960D93D8BED4}"/>
          </msink:context>
        </emma:interpretation>
      </emma:emma>
    </inkml:annotationXML>
    <inkml:trace contextRef="#ctx0" brushRef="#br0">16-1 29 0,'-15'0'14'0,"10"4"-15"0,5-4 28 0,0 0-26 16,0 0 0-16,0 9 2 15,5 14 1-15,0 13-5 16,5 9 1-16,0 27 3 15,1 26 0-15,-1 15-1 16,0 13 0-16,5-9-1 16,5 13 1-16,11-9-1 15,4 1 1-15,16-10-2 16,9-17 1-16,1-15-1 16,5-21 1-1,-11-23-13 1,-9-23 1-16</inkml:trace>
    <inkml:trace contextRef="#ctx0" brushRef="#br0" timeOffset="570.3113">613 907 29 0,'0'9'14'0,"-15"4"-2"0,15-8 12 16,-5-1-21-16,5 1 0 0,0-1 1 16,0 1 0-16,0-1-6 15,0 1 1-15,5-1 4 16,0 1 1-16,5-1-1 15,-5 1 0-15,0-1-1 16,0 1 1-16,-5 4 0 16,0 0 0-16,5 4-1 15,-5 1 0-15,0-10-1 16,0 23 0-16,5 5 0 16,0 13 0-16,6-5 0 15,-1 1 0-15,-5-1 0 16,0 5 0-16,0 4-1 15,-5-4 1-15,0-9 0 16,0-9 0-16,-5 5-1 0,0-1 1 16,0 5 0-16,0-9 0 15,0-4 0-15,-11-5 0 16,1-5 0-16,-10-4 0 16,-5-4 0-16,-11-5 0 15,-9-9-1-15,-1 0 1 16,-5 0-1-16,-4 0 0 15,4 4 0-15,0 1 0 16,16 4-3-16,10-5 0 16,14-4-8-16,16 9 1 15,21-18-7-15,14-13 0 0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15.9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74AAD9D-A7D2-4F5E-B69B-B43BE9CBD536}" emma:medium="tactile" emma:mode="ink">
          <msink:context xmlns:msink="http://schemas.microsoft.com/ink/2010/main" type="inkDrawing" rotatedBoundingBox="15029,10967 15067,15175 14908,15177 14871,10968" semanticType="verticalRange" shapeName="Other">
            <msink:sourceLink direction="with" ref="{6DD43128-6FCB-4A66-94B2-F36AA1B2196C}"/>
          </msink:context>
        </emma:interpretation>
      </emma:emma>
    </inkml:annotationXML>
    <inkml:trace contextRef="#ctx0" brushRef="#br0">-7961 819 23 0,'-5'5'11'0,"10"58"-6"16,0-27 18-16,-5 45-20 16,-10 22 0-16,0 41 2 15,-5 81 0-15,-5 40-7 16,-1 68 1-16,11 49 3 16,0 36 1-16,25-9-2 15,5-14 1-15,6-48-5 16,-6-60 1-16,5-35-7 0,1-59 0 15,-6-40-1-15,5-36 0 16</inkml:trace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19.0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B654F38-89A2-46A0-B64D-CC0D3D1BE751}" emma:medium="tactile" emma:mode="ink">
          <msink:context xmlns:msink="http://schemas.microsoft.com/ink/2010/main" type="writingRegion" rotatedBoundingBox="11668,8331 18124,7930 18216,9409 11760,9810"/>
        </emma:interpretation>
      </emma:emma>
    </inkml:annotationXML>
    <inkml:traceGroup>
      <inkml:annotationXML>
        <emma:emma xmlns:emma="http://www.w3.org/2003/04/emma" version="1.0">
          <emma:interpretation id="{C9527273-7975-48E9-B5C5-9E915B9F458E}" emma:medium="tactile" emma:mode="ink">
            <msink:context xmlns:msink="http://schemas.microsoft.com/ink/2010/main" type="paragraph" rotatedBoundingBox="11668,8331 18124,7930 18216,9409 11760,98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9E9A8F-821E-400A-AEFC-D515C55D21B6}" emma:medium="tactile" emma:mode="ink">
              <msink:context xmlns:msink="http://schemas.microsoft.com/ink/2010/main" type="line" rotatedBoundingBox="11668,8331 18124,7930 18216,9409 11760,9810"/>
            </emma:interpretation>
          </emma:emma>
        </inkml:annotationXML>
        <inkml:traceGroup>
          <inkml:annotationXML>
            <emma:emma xmlns:emma="http://www.w3.org/2003/04/emma" version="1.0">
              <emma:interpretation id="{EED48320-F8BC-461A-AE32-960D93D8BED4}" emma:medium="tactile" emma:mode="ink">
                <msink:context xmlns:msink="http://schemas.microsoft.com/ink/2010/main" type="inkWord" rotatedBoundingBox="11668,8331 14261,8170 14353,9649 11760,9810">
                  <msink:destinationLink direction="with" ref="{3AA251FA-0A62-4288-99C9-726AA2EF6DF2}"/>
                  <msink:destinationLink direction="with" ref="{71FC70D4-E65D-4475-A64C-2B2BAF5812C7}"/>
                  <msink:destinationLink direction="with" ref="{ADD1CE82-346F-4CC9-BF14-ABCDAF439F18}"/>
                </msink:context>
              </emma:interpretation>
            </emma:emma>
          </inkml:annotationXML>
          <inkml:trace contextRef="#ctx0" brushRef="#br0">19 130 26 0,'-15'-9'13'0,"10"-9"-3"16,5 9 13-16,0 0-20 16,0 0 0-16,0 5 1 15,-5-1 0-15,5 10-5 16,5 13 0-16,5 18 4 16,-5 22 0-16,10 5-2 15,-5 5 1-15,-5-5-1 16,5 0 0-16,-4-10 0 15,4-8 0-15,-5-13-1 16,0-14 1-16,0-14-1 16,-5-13 1-16,5-13-1 15,0-1 1-15,0-17 0 0,-5-9 0 16,5-5-2-16,-5 0 1 16,5-9 0-16,5 0 0 15,0 9-1-15,6 4 0 16,4 10-1-16,-5 13 1 15,5 0-4-15,0 13 0 16,6 10-7-16,9 4 0 16</inkml:trace>
          <inkml:trace contextRef="#ctx0" brushRef="#br0" timeOffset="433.7368">393 427 45 0,'-20'31'22'0,"30"-31"-28"16,0 0 37-16,6-8-31 15,4-1 1-15,10-9-1 16,5-9 1-16,6-5-1 15,10 1 0-15,-1-10 0 16,-4 1 1-16,-11-1-1 16,-5 5 1-16,-14 0-2 15,-11 0 1-15,-10-4-1 16,-11 13 0-16,-9 9-1 16,0 0 1-16,-6 9 0 0,-4 18 0 15,0 13 1-15,-1 19 0 16,1 13 1-16,-1 9 0 15,11 0 0-15,5-5 1 16,15 1-1-16,10-10 1 16,10-8-1-16,10-10 0 15,11-13-3-15,4-9 1 16,11-9-9-16,4-9 1 16,6-9-3-16,0-5 0 0</inkml:trace>
          <inkml:trace contextRef="#ctx0" brushRef="#br0" timeOffset="751.5725">1031 18 41 0,'-11'0'20'0,"11"9"-18"16,0-9 38-16,-5 9-40 16,5 9 0-16,0 18 1 15,0 18 1-15,-5 13-2 0,0 19 0 16,0 4 1-16,5-1 0 16,0 6-1-16,0-1 1 15,0-8-2-15,-5-10 1 16,0-8-4-16,-5-14 0 15,5-19-7-15,0-17 0 16,10-31-3-16,0-27 1 16</inkml:trace>
          <inkml:trace contextRef="#ctx0" brushRef="#br0" timeOffset="1034.1815">904-72 37 0,'-15'0'18'0,"40"-13"-20"16,-15 8 34-16,6 1-32 16,-1-1 1-16,0-4-1 15,5 9 1-15,5 5-2 16,1 4 1-16,4-5 0 16,0 10 1-16,-4 12 0 15,-1 10 0-15,-10 5 0 16,-15 8 1-16,-10 5-1 15,-10 14 0-15,0-10-2 16,4-8 0-16,-4-1-4 16,0-4 1-16,5-13-6 15,0-6 0-15,4-8-2 16,22-13 0-16</inkml:trace>
          <inkml:trace contextRef="#ctx0" brushRef="#br0" timeOffset="1454.6666">1374 144 40 0,'-35'9'20'0,"40"0"-24"0,-5-9 42 16,5 0-37-16,5-5 0 0,5 1 0 15,1-5 0-15,9-5-2 16,15-4 1-16,6-9 0 16,-6 0 1-16,-4 0-3 15,-6 5 1-15,-5-1-1 16,-4 1 1-16,-6-5-1 16,-10 0 0-16,-10 0 0 15,-10 5 1-15,-6 8 1 16,-9 10 0-16,-5 13 0 15,-1 4 0 1,-19 68 1 0,4 9 1-16,11-5-1 15,14-17 1-15,6-5-1 16,15-14 1-16,10-8-2 16,10-10 1-16,11-8-7 0,14-14 0 15,16-5-6-15,-1-13 0 16</inkml:trace>
          <inkml:trace contextRef="#ctx0" brushRef="#br0" timeOffset="1904.517">1900 157 39 0,'-25'0'19'0,"15"-27"-19"0,5 18 31 0,0 0-30 16,0 0 0-16,0 5 0 15,0 8 0-15,-5 10-2 16,0 8 0-16,-6 10 1 16,-4 13 0-16,5 9-1 15,5-14 1-15,5-4-1 16,5-4 0-16,5-5 1 15,5-9 0-15,0-9-1 16,0 0 1-16,5-14-1 16,6-13 1-16,-1-4 0 15,0-14 0-15,-5-5 0 16,0 1 0-16,-4-1-1 16,-1 5 1-16,-5 14 0 15,0 8 1-15,0 14 2 16,-5 14 0-16,0 8 0 0,0 14 0 15,0-4 1-15,5 8 0 16,5-13-1-16,5 0 1 16,10-13-8-16,6-5 1 15,4-5-11-15,6-17 0 16</inkml:trace>
          <inkml:trace contextRef="#ctx0" brushRef="#br0" timeOffset="2163.0719">2138-229 40 0,'-66'9'20'0,"51"-14"-16"15,15 5 26-15,0 0-30 16,10-4 0-16,11-1 0 15,9 1 0-15,10-5 0 16,21 0 0-16,5 0 0 16,0-5 0-16,-6 5-8 15,-4 0 1-15,0 0-4 16,-6-4 0-16</inkml:trace>
          <inkml:trace contextRef="#ctx0" brushRef="#br0" timeOffset="2401.8286">2472-562 46 0,'-25'-13'23'0,"10"35"-25"0,4-4 42 16,-9 18-39-16,-10 13 0 15,-6 28 1-15,-4 8 0 16,10 19-3-16,4-10 0 15,6-4 2-15,10 0 0 0,15-9-4 16,10-23 0-16,16-8-7 16,9-10 1-16,16-17-5 15,20-19 0-15</inkml:trace>
        </inkml:traceGroup>
        <inkml:traceGroup>
          <inkml:annotationXML>
            <emma:emma xmlns:emma="http://www.w3.org/2003/04/emma" version="1.0">
              <emma:interpretation id="{818D99D9-AA5F-4C4C-9E76-9F8EBEF9B65D}" emma:medium="tactile" emma:mode="ink">
                <msink:context xmlns:msink="http://schemas.microsoft.com/ink/2010/main" type="inkWord" rotatedBoundingBox="14686,8262 18132,8048 18197,9096 14752,9310">
                  <msink:destinationLink direction="with" ref="{D4BAC20D-43D4-4EED-9747-D953C89F46A0}"/>
                  <msink:destinationLink direction="with" ref="{FAE1654F-B72F-4B79-BA17-5C55AF35BC26}"/>
                  <msink:destinationLink direction="with" ref="{1EFE9061-BFB8-4321-9BF3-033B671EC7B7}"/>
                </msink:context>
              </emma:interpretation>
            </emma:emma>
          </inkml:annotationXML>
          <inkml:trace contextRef="#ctx0" brushRef="#br0" timeOffset="3331.7052">3028-81 40 0,'-5'-4'20'0,"5"-1"-20"15,0 5 35-15,0 0-33 16,0 0 0-16,0 9 1 16,0-9 1-16,5 23-5 15,-5 12 1-15,0 10 2 16,0 0 0-16,0 5-1 16,0-5 1-16,0 0-2 15,0 0 1-15,5-9-1 16,-5-14 0-16,0-13 0 0,5-4 0 15,0-19-1-15,16-8 0 16,-1-10-2-16,0-26 1 16,0 4-1-16,6 0 0 15,4 0-1-15,0 4 1 16,6 6 1-16,-6 8 0 16,-5 9 2-16,-4 13 1 15,-6 19 1-15,-5 8 0 16,0 23 1-16,-10 13 1 15,0 5-2-15,0 5 1 16,-5-1-1-16,5-8 0 0,0-10-1 16,5-4 0-16,5-18-1 15,-5-13 0-15,5-14-1 16,6-9 0-16,4-18-1 16,0-14 1-16,5 1-2 15,6-1 1-15,-1 1 0 16,0 4 0-16,1 5 0 15,-6 13 1-15,5 18 2 16,-10 18 0-16,1 9 1 16,-6 22 0-16,0 14 1 15,-5 4 0-15,0 1-1 16,-5-1 1-16,5-8-4 16,1-14 0-16,-1-18-13 15,5-18 1-15,15-14-2 16,1-13 1-16</inkml:trace>
          <inkml:trace contextRef="#ctx0" brushRef="#br0" timeOffset="3842.3193">4080-324 43 0,'0'9'21'0,"10"-13"-25"0,1-1 41 16,-1 5-35-16,0 0 0 15,5 0 0-15,10-4 0 16,11-5-3-16,14 0 0 16,6-5 2-16,10 1 1 15,-11-1-8-15,-4 5 1 16,-6 5-8-16,1-1 0 15</inkml:trace>
          <inkml:trace contextRef="#ctx0" brushRef="#br0" timeOffset="4115.1207">4495-571 42 0,'-40'-4'21'0,"29"-1"-17"15,6 5 32-15,0 0-35 16,-5 9 0-16,-5 9 0 16,-10 27 1-16,-6 4-3 15,-4 19 1-15,10-1 0 16,-1 14 1-16,11 5-1 16,5-5 1-16,5-10-1 15,5-3 0-15,5-5-1 16,10-14 1-16,6-17-6 15,9-10 0-15,15-13-8 16,1-9 1-16</inkml:trace>
          <inkml:trace contextRef="#ctx0" brushRef="#br0" timeOffset="4564.4502">4530-247 57 0,'-20'9'28'0,"20"-14"-37"16,0 5 48-16,10-4-39 0,5-5 0 15,6 0-3-15,4-5 1 16,10 5-11-16,11 0 1 16,-1 9-2-16,-4 0 0 15</inkml:trace>
          <inkml:trace contextRef="#ctx0" brushRef="#br0" timeOffset="4337.7058">4621-5 49 0,'-15'-4'24'0,"20"-5"-24"0,0 9 40 15,0 9-40-15,0 9 1 16,-5 9 0-16,0 4 0 0,0 1-2 16,0-1 0-16,0 1-4 15,0-1 0-15,0-4-10 16,6-4 1-16</inkml:trace>
          <inkml:trace contextRef="#ctx0" brushRef="#br0" timeOffset="5193.3528">4965-58 46 0,'-5'8'23'0,"0"-12"-25"16,5 4 44-16,0 4-41 16,0 5 0-16,5 14 0 15,0-1 0-15,0 5-2 16,-5 5 1-16,5-1 1 16,-5 1 0-16,0-1-1 15,0 1 0-15,0-14 0 16,0 0 0-16,6-5-1 15,-6-8 1-15,0-5-1 16,10-18 1-16,0 0-2 0,0-14 0 16,0-13-1-16,5 5 1 15,5-5 0-15,1 0 0 16,4 4 0-16,0 6 1 16,0 12 1-16,-4 10 0 15,-1 13 1-15,-10 13 1 16,0 5 0-16,-10 18 1 15,0 4 0-15,-5 5 0 16,0-9-1-16,5 0 1 16,0-9-2-16,5 0 0 15,5-13-3-15,5-10 1 16,6-13-4-16,4-9 1 0,0-9-2 16,6-18 0-16,4 9 0 15,0-4 0-15,1-1 2 16,-6 1 1-16,-5 9 3 15,1 4 1-15,-11 13 3 16,-5 14 1-16,0 18 0 16,-5 0 0-16,-5 18-1 15,0 4 1-15,5 1-2 16,0-5 0-16,5-5-7 16,0 1 0-16,6-10-10 15,4-8 1-15</inkml:trace>
          <inkml:trace contextRef="#ctx0" brushRef="#br0" timeOffset="5630.2607">5780-36 35 0,'-26'31'17'0,"21"-35"-10"0,5-5 21 16,5 13-27-16,0-8 1 15,5-10 0-15,11 10 0 16,-1-10-3-16,5-3 0 0,6-6 2 16,-1 1 1-1,-5-5-2-15,0 0 0 0,-4-5-1 16,-11 5 1-16,-10 5-1 15,-5 4 0-15,-5 0-1 16,-6 4 1-16,-4 5 1 16,0 9 1-16,0 14 2 15,-5 13 0-15,4 9 1 16,1-5 1-16,5 10-1 16,5-10 0-16,10 10-2 15,0-6 1-15,10 1-3 16,10-4 1-16,5-1-4 15,6-8 0-15,4-5-8 16,6-9 1-16,-1-9-5 16,-10-5 1-16</inkml:trace>
          <inkml:trace contextRef="#ctx0" brushRef="#br0" timeOffset="6064.8112">6371-252 35 0,'-65'-4'17'0,"75"-5"-14"0,-10 9 27 0,0-9-29 15,5 0 0-15,0 4 0 16,-5-4 0-16,0 9-2 15,-10 0 1-15,-5 14 1 16,-6 13 0-16,-4 4 0 16,0-4 0-16,-1 5 0 15,6-1 1-15,5 1 0 16,5-10 0-16,10 5 0 16,5-9 0-16,10 0-1 15,15-5 1-15,11 5 0 16,-1-4 0-16,6 4-1 15,-1-5 0-15,-9 1 0 16,-11 4 1-16,-5-9 0 16,-4 4 1-16,-16 10-1 15,-11-5 1-15,-14 4-1 16,-20 14 1-16,-6 5-8 16,6-1 0-16,9-4-11 0,11-4 0 15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30.5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F21711C5-92CE-4D38-8F91-E3326ACE9EA5}" emma:medium="tactile" emma:mode="ink">
          <msink:context xmlns:msink="http://schemas.microsoft.com/ink/2010/main" type="writingRegion" rotatedBoundingBox="23648,11044 22390,13720 20797,12971 22055,10295">
            <msink:destinationLink direction="with" ref="{F45F7C02-CD20-45DA-89F0-9F59B80020E4}"/>
          </msink:context>
        </emma:interpretation>
      </emma:emma>
    </inkml:annotationXML>
    <inkml:traceGroup>
      <inkml:annotationXML>
        <emma:emma xmlns:emma="http://www.w3.org/2003/04/emma" version="1.0">
          <emma:interpretation id="{33AEAA8B-5531-41FD-92BA-F278711122D4}" emma:medium="tactile" emma:mode="ink">
            <msink:context xmlns:msink="http://schemas.microsoft.com/ink/2010/main" type="paragraph" rotatedBoundingBox="23648,11044 22390,13720 20797,12971 22055,10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9B1064-F422-4ABB-B74A-C5FB3E9DE1E7}" emma:medium="tactile" emma:mode="ink">
              <msink:context xmlns:msink="http://schemas.microsoft.com/ink/2010/main" type="line" rotatedBoundingBox="23648,11044 22390,13720 20797,12971 22055,10295"/>
            </emma:interpretation>
          </emma:emma>
        </inkml:annotationXML>
        <inkml:traceGroup>
          <inkml:annotationXML>
            <emma:emma xmlns:emma="http://www.w3.org/2003/04/emma" version="1.0">
              <emma:interpretation id="{C58E6643-D2F1-44FD-BD20-B3F4C07D4B04}" emma:medium="tactile" emma:mode="ink">
                <msink:context xmlns:msink="http://schemas.microsoft.com/ink/2010/main" type="inkWord" rotatedBoundingBox="23648,11044 22390,13720 20797,12971 22055,10295"/>
              </emma:interpretation>
            </emma:emma>
          </inkml:annotationXML>
          <inkml:trace contextRef="#ctx0" brushRef="#br0">3 2 33 0,'-5'9'16'0,"5"-18"-8"15,5 9 17-15,0 0-22 16,5 5 1-16,0-5 3 15,6 4 0-15,-1 1-8 16,0-5 1 0,5 9 7-1,-5 0 1-15,1 4-2 16,-1 10 0-16,5 8-1 16,0 1 0-16,5 4-2 15,6-5 0-15,-1-4-2 0,1-9 1 16,-1 0-2-1,-5 0 1-15,-5-4-3 0,-4-5 0 16,-1 0-3-16,-5-9 0 16,-10 4-7-16,0 1 1 15,-10-10-8-15,0-4 1 16</inkml:trace>
          <inkml:trace contextRef="#ctx0" brushRef="#br0" timeOffset="242.5837">458-79 34 0,'-35'0'17'0,"30"-13"-8"16,5 13 23-16,-5 0-28 15,-5 9 1-15,-10 4 1 16,-11 23 1-16,-4 14-9 15,-16 13 0-15,-15-5 6 16,6 5 0-16,9-4-7 16,11-10 0-16,9-8-11 15,21-14 0-15</inkml:trace>
          <inkml:trace contextRef="#ctx0" brushRef="#br0" timeOffset="4788.9006">423-799 28 0,'-5'-5'14'0,"20"-8"-5"0,-15 13 14 16,0 0-21-16,0 0 1 0,0 0 1 15,0 0 0-15,0 0-5 16,0 4 0-16,5 10 4 15,-5 4 0-15,-5 9-1 16,0 9 0-16,-5 5-1 16,0-1 0-16,5-4 0 15,0-4 0-15,0-1-3 16,0-4 1-16,0-4-5 16,5 4 0-16,0-9-6 15,10-9 0-15</inkml:trace>
          <inkml:trace contextRef="#ctx0" brushRef="#br0" timeOffset="5119.085">565-601 24 0,'-11'9'12'0,"17"-4"-2"0,-1-1 14 16,-5-4-21-16,5 0 0 15,5-4 0-15,0 8 1 16,5-4-5-16,5-4 0 0,16 4 3 16,9 0 0-16,16-5-1 15,5 5 0-15,9-4 0 16,6-5 0-16,-10 9-1 15,-5 0 1-15,-10 0-2 16,-11 0 0-16,-9-5-4 16,-11 5 1-16,-5 0-8 15,0-4 1-15</inkml:trace>
          <inkml:trace contextRef="#ctx0" brushRef="#br0" timeOffset="5524.5592">1399-813 24 0,'0'-13'12'0,"5"22"-6"0,-5-9 14 15,0 0-17-15,0 0 1 0,0 4 1 16,0 1 1-16,0-1-7 15,0 5 0-15,0 9 4 16,0 9 1-16,0 14-2 16,-5 9 0-16,0-1-2 15,0 1 0-15,0 4-6 16,0 4 0-16,10-17-6 16,0-10 1-16</inkml:trace>
          <inkml:trace contextRef="#ctx0" brushRef="#br0" timeOffset="6684.0327">908-2362 31 0,'-5'-9'15'0,"10"14"-11"0,-5-5 24 0,0 4-27 16,0 5 1-16,0 9 1 16,0 5 0-16,-5 4-4 15,0 13 1-15,-5-4 1 16,0 5 1-16,0-5-1 16,5 0 0-16,0-5-4 15,5-4 0-15,5 0-8 16,5-9 0-16</inkml:trace>
          <inkml:trace contextRef="#ctx0" brushRef="#br0" timeOffset="7763.4924">296-1535 38 0,'-21'-4'19'0,"16"8"-24"0,5-4 37 0,0 5-31 16,0 8 1-16,5 5 0 15,0 9 0-15,-5 5-3 16,0 4 1-16,0-5 1 16,0 5 1-16,0 0-2 15,0-9 1-15,0-4-1 16,5-5 0-16,0-9 0 16,6-9 0-16,4-9-2 15,0 4 0-15,0-13 0 16,0-4 1-16,0-5-1 15,1-5 0-15,-1 1 0 16,0 4 1-16,0 4 1 16,0 5 0-16,0 5 0 15,-4 4 1-15,-1 9 0 16,0 13 1-16,0 1 0 16,-5 17 0-16,-5-4 0 15,0-4 0-15,-5-1-1 0,5 5 0 16,0-9-1-16,0-4 0 15,5-5-1-15,5-5 0 16,5-4-2-16,0 0 1 16,1-13-2-16,-1-10 1 15,0 1 0-15,0-10 0 16,0 5 1-16,0 5 1 16,1-1 1-16,-1 10 1 15,-5 4 1-15,-5 4 0 16,0 10 1-16,-5 13 0 15,0 9-1-15,0-5 0 0,-5 1-1 16,5 4 1-16,0 0-4 16,0-9 0-16,5-5-8 15,5-4 1-15,10-4-3 16,6-1 1-16</inkml:trace>
          <inkml:trace contextRef="#ctx0" brushRef="#br0" timeOffset="8004.4286">857-1364 46 0,'-5'14'23'0,"10"-5"-32"0,5-9 47 16,5-5-38-16,5 1 0 15,11-5 0-15,-1 9 0 16,11-9-3-16,4 0 0 16,1 0-9-16,-6 0 1 15,1 0-1-15,-6 4 0 16</inkml:trace>
          <inkml:trace contextRef="#ctx0" brushRef="#br0" timeOffset="8215.4432">1039-1571 48 0,'0'23'24'0,"-5"4"-35"16,5-18 50-16,0 4-39 15,-5 5 0-15,0 9-3 16,0 5 1-16,5-1-5 15,0-8 1-15,0-5-7 16,10 4 1-16</inkml:trace>
          <inkml:trace contextRef="#ctx0" brushRef="#br0" timeOffset="7055.9561">108-1786 27 0,'-5'9'13'0,"26"-14"-4"0,-6 5 15 16,10-4-22-16,10-1 1 0,26 5 0 15,15 0 1-15,-5-4-5 16,10 4 0-16,10-5 3 16,5 5 0-16,5-9-1 15,0 5 0-15,-5-5-1 16,-10 4 1-16,-15 1-3 16,-15-1 1-16,-16 1-9 15,-10 4 0-15,-4 4-1 16,-16 1 0-16</inkml:trace>
          <inkml:trace contextRef="#ctx0" brushRef="#br0" timeOffset="8421.9885">1398-1629 50 0,'0'9'25'0,"0"18"-30"0,5-18 47 16,0 4-42-16,-5 5 0 16,0 5-8-16,0 17 0 15,0 5-2-15,5 0 0 16</inkml:trace>
          <inkml:trace contextRef="#ctx0" brushRef="#br0" timeOffset="10659.6433">-564-231 26 0,'-5'0'13'0,"10"0"-4"16,-5 0 14-16,0 0-21 15,0 5 0-15,0 4 1 16,0 0 1-16,0 13-5 16,0 14 0-16,0 13 3 15,0 1 1-15,0 8-3 0,0 1 1 16,5-10-9-16,0-4 1 16,10-9-4-16,-5-9 0 15</inkml:trace>
        </inkml:traceGroup>
      </inkml:traceGroup>
    </inkml:traceGroup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40.8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BF098C1-1358-45E3-A50C-1AFB79B2B9D7}" emma:medium="tactile" emma:mode="ink">
          <msink:context xmlns:msink="http://schemas.microsoft.com/ink/2010/main" type="inkDrawing" rotatedBoundingBox="15646,12992 20939,12825 20942,12928 15650,13095" shapeName="Other">
            <msink:destinationLink direction="with" ref="{429AD92F-D8AB-45A8-9C45-FFEA6546AC41}"/>
          </msink:context>
        </emma:interpretation>
      </emma:emma>
    </inkml:annotationXML>
    <inkml:trace contextRef="#ctx0" brushRef="#br0">-4 216 29 0,'-5'22'14'0,"15"-17"-7"15,0-5 20-15,0 0-26 16,5-5 0-16,11 1 0 16,4-1 0-16,0 1-2 15,11-5 1-15,9 0 0 16,11 4 1-16,10-4-1 16,25 5 0-16,5-1 0 15,5 1 0-15,-5-1 0 16,6 1 0-16,9-1 0 15,15 1 0-15,1-1 0 16,-11 5 1-16,-4 0-1 16,4 0 0-16,5 0 0 0,6-4 0 15,4 4 0-15,1 0 0 16,-16 0-1-16,1 4 1 16,4 1 0-16,16-5 0 15,-1 0 0-15,-4 4 1 16,-11-4 0-16,6 0 0 15,-1 0 0-15,-4-4 1 16,9-1 0-16,-4 1 0 16,-16-1-1-16,1 1 1 15,4-1-1-15,-15 1 0 16,-5-1 0-16,0 1 1 0,-10-5-1 16,-10 4 1-16,-5 1-1 15,-10-1 0-15,-5 1 0 16,-16-1 1-16,-4 1-2 15,-6-1 1-15,-5-4-1 16,1 0 0-16,-6 9 0 16,0-4 1-16,-4-1-1 15,-1 1 0-15,0-1 0 16,0 1 0-16,0 4 0 16,1-5 0-16,-1 5 0 15,0 0 0-15,5 0 0 16,-4-4 0-16,-1 4 0 15,0 0 0-15,0 0 0 16,-4-5 1-16,-6 1-1 16,0 4 1-16,-5-5-3 0,-5 5 1 15,0 0-5-15,0-9 0 16,0 9-8-16,5-13 1 16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14.9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EFE9061-BFB8-4321-9BF3-033B671EC7B7}" emma:medium="tactile" emma:mode="ink">
          <msink:context xmlns:msink="http://schemas.microsoft.com/ink/2010/main" type="inkDrawing" rotatedBoundingBox="14749,15319 15080,10882 15210,10892 14880,15329" semanticType="callout" shapeName="Other">
            <msink:sourceLink direction="with" ref="{818D99D9-AA5F-4C4C-9E76-9F8EBEF9B65D}"/>
            <msink:sourceLink direction="with" ref="{4B790A99-80B9-4014-87B6-A32FC856558A}"/>
          </msink:context>
        </emma:interpretation>
      </emma:emma>
    </inkml:annotationXML>
    <inkml:trace contextRef="#ctx0" brushRef="#br0">-7738 743 24 0,'-16'49'12'0,"-9"109"-14"0,20-82 24 16,-10 32-21-16,0 40 1 16,-10 55 1-16,-11 30 1 15,6 33-5-15,-16 21 0 0,11 10 3 16,-1 22 0-16,21 14-1 15,5 22 0-15,5-18-3 16,10-4 1-16,-10-41-4 16,5-36 0-16,-5-40-4 15,0-45 1-15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43.28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5B9523B-05D3-4971-8C83-23ECE4DE2E39}" emma:medium="tactile" emma:mode="ink">
          <msink:context xmlns:msink="http://schemas.microsoft.com/ink/2010/main" type="inkDrawing" rotatedBoundingBox="18257,13440 18833,13423 18840,13666 18263,13682" semanticType="callout" shapeName="Other">
            <msink:sourceLink direction="with" ref="{B86161F2-ACDC-4646-91A6-945D487B712B}"/>
          </msink:context>
        </emma:interpretation>
      </emma:emma>
    </inkml:annotationXML>
    <inkml:trace contextRef="#ctx0" brushRef="#br0">-3 35 34 0,'-5'0'17'0,"5"-4"-19"0,0 4 30 16,0 0-26-16,0 0 0 16,0 0 1-16,5 4 1 15,1-4-5-15,-1 14 1 16,0-1 2-16,-5 10 0 16,5-1-1-16,-5 5 1 15,0-4-2-15,0 4 1 0,5-9-2 16,-5 0 0-16,5-9-2 15,0-5 1-15,-5-4-3 16,5-9 1-16,0-4-1 16,0-5 0-16,0 0 0 15,0-9 0-15,0 4 2 16,0 1 1-16,0-1 2 16,5 1 1-16,1-1 1 15,-1 5 1-15,5 5 1 16,0 8 0-16,0 5 0 15,-5 9 1-15,0 0-1 16,1 5 0-16,-1 8-2 16,-5 1 1-16,5 4-3 15,0-5 1-15,0-4-3 16,0 0 0-16,5-13-1 16,6-5 0-16,-1-18-2 0,5 4 1 15,0-4 0-15,1 0 0 16,-1-4 1-16,0-1 1 31,6 1 3-31,-6 8 1 16,-5 5 2-16,0 9 0 15,-5 5 0-15,-4 4 1 16,-6 13 0-16,-5 10 0 16,5-1-3-16,-5 1 0 15,5-1-4-15,0-8 1 0,0-1-11 16,5-8 1-16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43.7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86161F2-ACDC-4646-91A6-945D487B712B}" emma:medium="tactile" emma:mode="ink">
          <msink:context xmlns:msink="http://schemas.microsoft.com/ink/2010/main" type="inkDrawing" rotatedBoundingBox="17537,13949 19290,13795 19295,13848 17542,14002" shapeName="Other">
            <msink:destinationLink direction="with" ref="{E5B9523B-05D3-4971-8C83-23ECE4DE2E39}"/>
          </msink:context>
        </emma:interpretation>
      </emma:emma>
    </inkml:annotationXML>
    <inkml:trace contextRef="#ctx0" brushRef="#br0">-4 121 29 0,'-5'27'14'0,"31"-27"0"0,-11 0 15 15,5-5-28-15,15 5 1 16,16 0 3-16,15 5 1 16,25-5-7-16,0-9 1 15,15 0 3-15,20-5 1 16,26 1-2-16,0-5 1 0,-21 0-2 15,-4 0 0-15,-11 0-1 16,0 9 1-16,-20-5-4 16,-15 10 1-16,-20 4-8 15,-15 0 0-15,-16 4-4 16,-10 5 0-16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40.16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29AD92F-D8AB-45A8-9C45-FFEA6546AC41}" emma:medium="tactile" emma:mode="ink">
          <msink:context xmlns:msink="http://schemas.microsoft.com/ink/2010/main" type="inkDrawing" rotatedBoundingBox="15525,12845 15543,13212 15511,13213 15493,12847" semanticType="callout" shapeName="Other">
            <msink:sourceLink direction="with" ref="{3BF098C1-1358-45E3-A50C-1AFB79B2B9D7}"/>
          </msink:context>
        </emma:interpretation>
      </emma:emma>
    </inkml:annotationXML>
    <inkml:trace contextRef="#ctx0" brushRef="#br0">4 6 24 0,'-5'0'12'0,"5"-9"-4"16,0 9 7-16,0 0-13 0,5 9 1 16,0 5 2-16,-5 8 0 15,0 14-6-15,0 18 0 16,0-13 4-16,-5 4 1 31,5 13-8-31,5-17 1 16,5-10-7-16,11-17 1 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20.3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149 37 12 0,'0'-4'6'0,"-14"-8"4"15,14 12 4-15,0-8-12 16,0 8 0-16,0 0 1 15,5-4 0-15,4-1-4 16,-5 1 1-16,1 4 3 16,-1 0 1-16,6 0-1 15,-10 0 0-15,0 4 0 16,0 1 0-16,0 3-1 16,-5 0 1-16,0 4-1 0,5 4 0 15,-4 12-1-15,-1 4 1 16,5 9-1-16,0-1 0 15,-4 4 0-15,-1 5 0 16,-4 3-1-16,0-12 1 16,0 5-1-16,0-1 1 15,0 0-1-15,-5 1 1 16,1-5-1-16,-5-4 1 16,4 1 0-16,0 3 0 15,1-4 0-15,4-3 0 0,4-1 0 16,5-4 0-16,5-4-1 15,-1-4 0-15,5-3 0 16,0-1 1-16,0-8-1 16,1 0 0-16,3-4 0 15,-4-4 1-15,5 4-1 16,-1-4 0-16,6 0 0 16,3 0 0-16,1-8 0 15,0 4 0-15,4-8 0 16,18-13 0-16,14 1 0 15,14-4 0-15,17-8 0 16,10-1 0-16,-9-3 0 16,-5-4 0-16,9 12 0 15,1-1 0-15,-15 9 0 16,-8 0 0-16,-14 4 1 16,-9 4 0-16,-9 4 0 0,-10-5 0 15,1 5 0-15,-14 0 0 16,5 0 0-16,-14 4 0 15,5 0-1-15,-5 4 0 16,-5 0-2-16,-4 4 1 16,9 0-3-16,0 0 0 15,0 0-4-15,-9 0 1 16,0 0-6-16,5 12 0 16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23:37:44.43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DD43128-6FCB-4A66-94B2-F36AA1B2196C}" emma:medium="tactile" emma:mode="ink">
          <msink:context xmlns:msink="http://schemas.microsoft.com/ink/2010/main" type="writingRegion" rotatedBoundingBox="17934,14163 19137,14047 19173,14430 17971,14545">
            <msink:destinationLink direction="with" ref="{F45F7C02-CD20-45DA-89F0-9F59B80020E4}"/>
            <msink:destinationLink direction="with" ref="{B74AAD9D-A7D2-4F5E-B69B-B43BE9CBD536}"/>
          </msink:context>
        </emma:interpretation>
      </emma:emma>
    </inkml:annotationXML>
    <inkml:traceGroup>
      <inkml:annotationXML>
        <emma:emma xmlns:emma="http://www.w3.org/2003/04/emma" version="1.0">
          <emma:interpretation id="{9A88AFC1-5BF0-418C-9D87-882CDAC22B29}" emma:medium="tactile" emma:mode="ink">
            <msink:context xmlns:msink="http://schemas.microsoft.com/ink/2010/main" type="paragraph" rotatedBoundingBox="17934,14163 19137,14047 19173,14430 17971,14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E16244-324A-455A-B739-5DF7B4F91FF3}" emma:medium="tactile" emma:mode="ink">
              <msink:context xmlns:msink="http://schemas.microsoft.com/ink/2010/main" type="line" rotatedBoundingBox="17934,14163 19137,14047 19174,14430 17971,14545"/>
            </emma:interpretation>
          </emma:emma>
        </inkml:annotationXML>
        <inkml:traceGroup>
          <inkml:annotationXML>
            <emma:emma xmlns:emma="http://www.w3.org/2003/04/emma" version="1.0">
              <emma:interpretation id="{4B790A99-80B9-4014-87B6-A32FC856558A}" emma:medium="tactile" emma:mode="ink">
                <msink:context xmlns:msink="http://schemas.microsoft.com/ink/2010/main" type="inkWord" rotatedBoundingBox="17934,14163 19137,14047 19174,14430 17971,14545">
                  <msink:destinationLink direction="with" ref="{ADD1CE82-346F-4CC9-BF14-ABCDAF439F18}"/>
                  <msink:destinationLink direction="with" ref="{71FC70D4-E65D-4475-A64C-2B2BAF5812C7}"/>
                  <msink:destinationLink direction="with" ref="{1EFE9061-BFB8-4321-9BF3-033B671EC7B7}"/>
                </msink:context>
              </emma:interpretation>
            </emma:emma>
          </inkml:annotationXML>
          <inkml:trace contextRef="#ctx0" brushRef="#br0">9 13 41 0,'-10'5'20'0,"15"-10"-20"0,-5 5 35 15,0 0-33-15,0 0 1 16,5 5 0-16,0 4 1 16,0 4-6-16,-5-8 1 15,5 13 3-15,-5 8 1 16,5 1-2-16,-5 5 0 15,5-5-1-15,-10-5 1 0,10 1-1 16,0-10 1-16,0-8-2 16,5-5 1-16,1-9-2 15,4-5 0-15,0-8-1 16,-5-1 1-16,5 5 0 16,0-4 0-16,1-5 0 15,-1 5 0-15,5 4 1 16,-5 0 1-16,0 9 0 15,0 4 0-15,1 10 1 16,-1-1 0-16,-5 5 1 16,-5 9 0-16,0 4-1 15,-5 5 1-15,0-4-1 16,0-5 1-16,0 0-2 16,5-5 1-16,-5-13-2 15,5-9 1-15,-5 0-2 16,5-13 0-16,0 8-1 15,0 1 1-15,5-5-1 0,-5-4 1 16,6-1 0-16,-1 1 0 16,0 4 1-16,0 4 1 15,0 10 1-15,0 8 0 16,0 5 0-16,0 9 1 16,-5-4 0-16,0 8 1 15,-5 5-1-15,6-5 0 16,-1 1-3-16,0-5 1 15,0 0-8-15,0-9 1 0,10-5-6 16,5-4 0-16</inkml:trace>
          <inkml:trace contextRef="#ctx0" brushRef="#br0" timeOffset="271.1903">621 63 40 0,'-25'18'20'0,"30"-14"-20"15,-5-4 34-15,10-4-34 16,0-1 1-16,10 10 0 0,5-5 0 15,6 0-2-15,4 0 1 16,6-9-3-16,4 4 0 16,-4-4-9-16,4 0 0 15</inkml:trace>
          <inkml:trace contextRef="#ctx0" brushRef="#br0" timeOffset="527.548">843-117 40 0,'-65'4'20'0,"60"5"-12"16,5-4 29-16,0 4-36 15,0 9 1-15,0 0-1 16,0 4 1-16,0 1-3 15,5-5 0-15,-5 0-2 16,5 0 0-16,5 9-9 16,0-5 1-16,10-9-3 15,5 5 1-15</inkml:trace>
          <inkml:trace contextRef="#ctx0" brushRef="#br0" timeOffset="751.3988">1147-95 55 0,'-5'18'27'0,"10"5"-34"0,0-14 57 16,0 4-50-16,0 5 1 15,0-4 0-15,0 4 0 16,0 13-3-16,0 5 0 15,0 0-9-15,5 4 1 16,6-4-6-16,4-4 1 16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1:24:36.1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2610 0 12 0,'-20'50'6'0,"-31"8"-2"16,31-31 7-16,-11 9-9 15,-24 14 0-15,-36 22 1 16,-15 27 1-16,-11 22-5 16,-9 5 1-16,-26 0 2 15,-10 9 0-15,6 5-1 16,4 8 0-16,15-8-1 0,-9-5 1 15,-1-5-1 1,5-4 0-16,6 0 0 0,9-4 1 16,21-10 0-16,10-4 0 15,5-13 0-15,15-14 0 16,15-18 0-16,16-9 0 16,15-13 0-16,9-5 0 15,11-14 0-15,10 1 1 16,5-5-1-16,5-9 1 15,0 0 0-15,1 0 0 16,9-9 0-16,5 0 0 0,11-9-1 16,14 9 1-16,16-5 0 15,30 5 0-15,15 0 0 16,0 0 0-16,21 5-1 16,25 8 1-16,25 1-1 15,-5 4 0-15,20 18 0 16,31 13 0-16,-6 5 0 15,21 9 0-15,15 18 0 16,0-4 1-16,0 4 0 16,10-5 0-16,-20-8-1 15,4-10 1-15,17 5 0 16,-42-4 0-16,1-5-2 16,-6-9 1-16,-14-5 0 15,-31-8 0-15,-36-5-2 16,-24-5 1-16,-16-4-4 15,-25-4 0-15,-16-5-5 16,-14-9 1-16,-11 0-6 0,-4-18 1 16</inkml:trace>
  <inkml:trace contextRef="#ctx0" brushRef="#br0" timeOffset="1">2741 18 17 0,'-5'-18'8'0,"31"32"1"15,-11-14 6-15,5 4-12 16,20 5 0-16,21 5 2 0,10 4 0 16,15 9-6-16,35 4 0 15,26 5 4-15,20 0 1 16,35 9-3-16,36 14 1 16,0-1-1-16,25 5 1 15,20 14-2-15,0-1 1 16,20 1-1-16,-19-10 1 15,-1-4-1-15,10 5 0 16,-30-10 0-16,-5-8 1 16,-10-19 0-16,-36 1 0 0,-30-5-1 15,-40-5 1-15,-31 1 0 16,-25-5 0-16,-20 0-1 16,-15 0 1-16,-16 0-1 15,-10 4 1-15,-20 5-1 16,-30 14 1-16,-25 22-1 15,-31 27 1-15,-31 18-1 16,-14 9 0-16,-36 22 0 16,-15 37 0-16,0 4 0 15,-20 22 0-15,5 6 0 16,10 3 1-16,15-26-1 16,25-1 0-1,-35 28-5 1,25-32 1-16,36-45-7 15,20-32 0-15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1:24:36.1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143 0 19 0,'-10'27'9'0,"0"-5"-4"0,5-22 7 15,0 0-11-15,0 9 1 16,0 14 0-16,0 26 0 16,0 32-1-16,0 54 0 0,-5 54 3 15,-1 49 0-15,-4 45-1 16,10 23 1-16,-5 4-1 16,10-9 1-16,-5 9-2 15,5-17 0-15,0-19-1 16,5-22 1-16,-5-32-1 15,-5-22 0-15,0-23-2 16,0-36 0-16,-5-8-2 16,5-23 0-16,0-18-3 15,0-18 0-15,5-14-5 16,0-27 1-16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1:24:36.1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9 16 0,'5'0'8'0,"30"-4"2"0,-19-1 7 15,9 10-16-15,25-10 1 16,21 10 2-16,10-1 1 15,30 5-6-15,31 9 1 16,40 9 3-16,10 9 1 16,36 5-1-16,15-1 0 15,20-4-2-15,25-18 1 16,-10 13-1-16,10-8 1 0,-4-1-1 16,-27-8 0-16,-14-1-3 15,-10-4 1-15,-21 0-5 16,-45-9 0-16,-25 5-5 15,-16-19 1-15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1:24:36.1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262 14 13 0,'-40'-4'6'0,"50"-1"6"0,-5 10 3 16,0 22-12-16,-5 27 1 15,10 40 3-15,-15 37 1 16,-10 48-9-16,0 33 0 0,-11 26 6 16,1 5 0-16,-5 22-2 15,-6-13 1-15,6-14-2 16,10-4 0-16,0-9-2 15,4-23 1-15,6-18-1 16,10-22 0-16,5-32-4 16,5-22 1-16,1-18-4 15,-1-18 0-15,5-22-4 16,0-23 1-16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1:24:36.1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 2086 24 0,'-10'4'12'0,"15"-17"-10"0,5 4 18 16,5-9-17-16,10-18 1 15,26-5 2-15,20-17 0 16,20-28-8-16,20-26 0 16,25-23 5-16,31-13 0 15,0-19-2-15,25 6 0 0,16-1-1 16,-6 0 1-16,-30 14-1 15,10 8 1-15,-10 10-1 16,-10 22 0-16,-5 27-1 16,-21 23 0-16,-35 13-3 15,-20 9 1-15,-15 9-8 16,-15 18 1-16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1:24:36.1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698 0 17 0,'-5'13'8'0,"-10"37"2"0,10-28 5 0,-11 27-12 16,-14 37 0-16,-15 49 3 15,-11 31 0-15,-10 45-7 16,0 37 1-16,1 48 4 16,-1 33 0-16,5 26-2 15,-5 0 1-15,21-27-2 16,15-40 1-16,4-41-2 15,6-18 0-15,10-49-6 16,5-45 0-16,15-27-5 16,0-45 1-16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1:24:36.1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138 19 12 0,'5'-27'6'0,"-5"18"5"16,0 13 1-16,0 14-10 0,-5 14 1 15,0 26 2-15,-10 18 0 16,-6 46-6-16,6 53 1 15,-5 32 3-15,5 54 1 16,0 8-2-16,5 6 1 16,4 17-1-16,-4-13 0 15,5-23-1-15,10 0 0 16,-5-31-2-16,0-23 0 16,0-22-6-16,0-18 1 15,0-36-3-15,5-32 0 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1:24:36.1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1896-3 25 0,'-45'0'12'0,"-26"40"-10"15,46-13 15-15,-16 18-15 16,-25 36 1-16,-10 14 1 15,-30 21 1-15,-30 15-6 16,-1 17 1-16,-10 0 3 16,21-4 1-16,0 5-2 15,-11-19 0-15,16 0-1 16,9 1 0-16,6-19-2 16,10-8 1-16,10-14-4 15,20-28 0-15,16-12-6 16,30-10 0-16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1:24:36.1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-1-1 11 0,'-5'0'5'0,"40"18"7"0,-20-14 4 16,21 5-14-16,20 5 1 16,4-10 1-16,26 5 1 15,36-4-6-15,44 8 1 16,11 5 3-16,31 9 1 15,45 14-2-15,10 8 1 0,30 10-1 16,-5 8 1-16,-4-9-2 16,14-13 0-16,-40-9 0 15,-5 0 1-15,-11-9-5 16,-19 0 0-16,-46-9-7 16,-10 0 1-16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04.7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 21 26 0,'-9'-20'13'0,"9"16"-6"15,0 4 24-15,0 4-29 16,0 0 1-16,0 16 2 15,0-4 0-15,-5 20-7 16,5-4 1-16,0 17 3 16,0-13 1-16,0 8-3 0,0-7 1 15,0-1-6-15,0-8 0 16,0-12-7-16,0-4 0 16,14 5 0-16,-5-5 1 15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1:24:36.1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1291 0 19 0,'0'9'9'0,"-10"-4"-4"15,5-5 10-15,0 0-14 16,0 0 0-16,-5 4 1 0,0 1 1 16,-5-1-3-16,-5 5 0 15,-6 5 2-15,-4 4 1 16,-5 4-1-16,-6 5 1 16,1 14-2-16,-1 17 1 15,-9 1-1-15,-11 4 1 16,-15 9-1-16,0-1 0 15,0 15 0-15,0 17 1 16,1-13-1-16,9 14 0 16,5-1 0-16,5 5 0 15,6 0-1-15,9-14 0 0,1 1 0 16,0-1 1-16,-1-18 0 16,6 1 0-16,9-1-1 15,1-4 1-15,10-4-1 16,5-5 1-16,0-9-1 15,5-9 0-15,5-1 0 16,5-3 0-16,0-5 0 16,5-5 0-16,5 1 0 15,0 4 0-15,-5-9 0 16,0 0 1-16,1 0-1 16,-1 9 1-16,5-5 0 15,0 1 0-15,5-1-1 16,11 1 1-16,-6-5 0 15,10-1 0-15,6-3-1 16,-1-1 1-16,6 1-1 16,-1-5 0-16,11-14 0 0,-6 5 1 15,6 5-1-15,0 4 1 16,-1 4-1-16,-9 1 0 16,4-1 0-16,1 1 1 15,10 4-1-15,-6-9 0 16,6 4 0-16,0-4 1 15,-6 5-1-15,6-10 1 16,5 5-1-16,0 0 1 16,-11-4 0-16,6 4 0 15,-6 0-1-15,-4-5 1 0,5-4 0 16,9 0 0-16,1-4-1 16,0-1 1-16,0-4-1 15,10 5 1-15,-6-5-1 16,6 0 1-16,-5 4-1 15,-5-4 0-15,-11-4 0 16,6-1 1-16,-5 1-1 16,4-5 0-16,1-5 0 15,5 1 1-15,0-5-1 16,9-5 0-16,1 1 0 16,0-5 1-16,-5 0-1 15,-5-9 1-15,-1 13-1 16,-4-8 0-16,5-5 0 15,0-9 0-15,4-9 0 16,6-5 1-16,5 10-1 0,5-5 0 16,0-9 0-16,-5 9 0 15,-10-4 0-15,-10 4 0 16,-6 0 0-16,1 0 0 16,0 0 0-16,4 9 1 15,1 0-1-15,0 5 0 16,-1-10 0-16,1 10 0 15,0-1-1-15,-1 1 1 16,6 8 0-16,-10 5 0 16,-6 0 0-16,-9 9 0 15,-6 0 0-15,1 9 0 0,-1 0 0 16,5 0 0-16,1 0 0 16,-1 5 0-16,6-1 0 15,-6 1 0-15,6-1 0 16,-6 1 0-16,1-1 0 15,-1 10 0-15,11-5-1 16,-6 0 1-16,-4 0 0 16,4 4 0-16,1 5 0 15,-6 0 0-15,1 0 0 16,-11 5 0-16,0 4 0 16,-4 0 0-16,-1 4 0 15,0 1 0-15,1 4 0 16,-6 0 1-16,0-9-2 15,0 4 1-15,1 5 0 16,-1 5 0-16,-5-1 0 16,5 10 1-16,-5-5-1 15,0 4 0-15,1-4 0 0,-1 4 0 16,-5 1 0-16,0 8 1 16,0-8-1-16,0-5 0 15,0 4 0-15,-5 5 1 16,1 0-1-16,-1 0 0 15,-5 0 0-15,0 0 1 16,0-18-1-16,0 9 1 16,-5 4-1-16,5-4 1 15,0 5-1-15,0 4 0 16,-6 4 0-16,1-4 1 16,0 9-1-16,0 5 1 0,0-19 0 15,0 5 0-15,-5 4-1 16,5 5 1-16,-5 5-1 15,5-10 0-15,-5-4 0 16,5-4 1-16,0-1-1 16,0 10 0-16,-1-1 0 15,1 1 0-15,0-1 0 16,0 9 1-16,0-8-1 16,-5 4 0-16,0-9 0 15,0 4 0-15,5 1 0 16,0-1 0-16,0 5 0 15,0-4 0-15,0 3 0 16,0-21 0-16,5 4 0 16,0 4 0-16,0 5 0 15,5 0 0-15,0-4 0 0,-5 4 0 16,0-5 0-16,0 1 1 16,0 4-1-16,-5-5 0 15,0 9 0-15,0-13 0 16,-1-4 0-16,1-5 0 15,0 4 0-15,0-4 0 16,0-4 0-16,0-1 0 16,0 1 0-16,0-1 1 15,0-4-1-15,0 0 0 16,0 0 0-16,0 9 0 0,0-9 0 16,0 0 0-16,0 0 0 15,0-4 0-15,5-1 0 16,0 1 0-16,-5-1 0 15,-1-4 0-15,6 0 0 16,0-4 1-16,0-1-1 16,0 1 0-16,-5-1 0 15,0 1 0-15,5-5 0 16,0 4 0-16,0-4 0 16,0 5 0-16,-5-5 0 15,0 4 0-15,0-4 0 16,5 4 0-16,0-8 0 15,0 4 0-15,-5 4 0 16,5-12 0-16,0 12 0 16,0-4 0-16,-5 0 0 15,5 4 0-15,-5-8 0 0,5 4 0 16,-5 0 0-16,5 0 0 16,-5 4 0-16,0-12 0 15,0 12 0-15,5 0 0 16,-5 1 0-16,0-1 0 15,0 1 0-15,0-1 0 16,-1 1 0-16,6 4 0 16,0-5 0-16,0 1 0 15,-5 4 0-15,5-5 0 16,0 1-1-16,0-1 1 16,0 1 0-16,0-5 0 15,0 0 0-15,0 0 0 0,0 4 0 16,0 1 0-16,0-1 0 15,0 1 0-15,0-1 0 16,0-4 0-16,0 0 0 16,0 0 0-16,-5 0-2 15,5-9 0-15,0 9-2 16,-5 0 1-16,0 5-5 16,0-5 0-16,0 0-8 15,-5 0 1-15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1:24:36.11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 contextRef="#ctx0" brushRef="#br0">6143 434 23 0,'-10'0'11'0,"-10"-5"-3"0,15 1 8 16,-5-1-13-16,-5 1 1 16,-6-1 1-16,-4 1 1 15,-10-5-7-15,-1-5 0 0,1 1 4 16,-6-5 1-16,-4-5-2 16,-6 5 0-16,-9 0-1 15,4 0 1-15,0 0-2 16,1 9 1-16,-6 0-1 15,-10-9 1-15,-15 0-1 16,-10 0 1-16,-10 5-1 16,-5-1 0-16,-1 5 0 15,-9 0 1-15,-10-4-1 16,-6-1 0-16,-5 1 0 16,6 4 0-16,-6-9-1 15,-20 4 1-15,0 1 0 16,1-1 0-16,4 1 0 15,-20 4 0-15,0 0 0 16,0 5 1-16,5 4 0 16,10 8 0-16,-10-8-1 15,5 5 0-15,0 4 0 0,21 4 1 16,4 1-1-16,-10 4 0 16,6 4 0-16,-11 5 0 15,10 0 0-15,16-9 0 16,-1 9 0-16,-4 9 0 15,4 5 0-15,11 8 0 16,15 1-1-16,14 4 1 16,17 9 0-16,9 4 0 15,5 9-1-15,11 10 1 16,4-5 0-16,11 0 0 0,14 4-1 16,11-13 1-16,20-5 0 15,21-8 0-15,19-1 0 16,21-4 1-16,20-4-1 15,0-5 0-15,10-5 0 16,16 1 0-16,24-5 0 16,26 4 1-16,-10-9-1 15,20 1 1-15,20-5 1 16,1-5 0-16,9-13 0 16,26-9 0-16,-1 0 0 15,-19-9 0-15,-6-9-1 16,0 9 1-16,-9 0-1 15,-32 0 0-15,-14 5-1 16,-10-5 0-16,-6 0 0 16,-14-5 1-16,-6 5-1 15,-10 0 0-15,-10 1-3 0,-20-1 1 16,-20 0-11-16,-6 4 0 16,-29 1-1-16,-11-14 0 15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1:24:36.120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233 15 5 0,'0'-14'2'0,"0"5"3"0,0 9-3 16,0 0-1-16,0 0 1 15,0 0 1-15,0 0 0 0,0 0-4 16,0 0 1-16,5 0 3 15,0 9 0-15,0 9 0 16,-5 9 0-16,0 9 0 16,0 23 1-16,0 17-1 15,-5 14 0-15,-5 14-1 16,5 21 1-16,0 28-1 16,5 27 0-16,-5 0-1 15,5 18 1-15,0 31-1 16,-6 0 0-16,6 28 0 15,-10 17 1-15,0-4-1 16,0 13 0-16,-5-14 0 16,0-21 1-16,0-6-1 15,4-17 0-15,1-9 0 16,0-27 0-16,5-14 0 16,0-17 1-16,5-24-1 15,0 1 0-15,0-27 0 16,0-13 0-16,-5-10-2 15,0-9 1-15,-5-17-1 0,0-19 0 16,-5-4-3-16,4-9 1 16,1-9-3-16,0-9 0 15,0-4-3-15,0-5 0 16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21:24:36.121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</inkml:definitions>
  <inkml:trace contextRef="#ctx0" brushRef="#br0">51 40 22 0,'-25'-41'11'0,"20"50"-10"15,0-9 18-15,5 0-18 16,-5-4 1-16,0 4 0 16,0 4 0-16,0 1-3 15,0 4 0-15,0 4 3 0,5 1 0 16,5 8 0-16,5 1 0 15,5 13 0-15,0 9 0 16,5 18 0-16,1 8 1 16,4 15-2-16,5 22 1 15,11-9-1-15,-1 18 1 16,1-5-1-16,-1 14 0 16,0-9 0-16,1 4 0 15,-6-13-1-15,1-14 1 16,-6-17 0-16,5-10 0 15,1-8-1-15,-1-10 1 0,6-13-1 16,-6-9 0-16,1-9 0 16,4-9 1-16,-5-9-1 15,-4-9 0-15,4 0 0 16,6-9 1-16,9-9-1 16,6-18 1-16,5-13-1 15,4-19 0-15,1 1 0 16,5-14 0-16,0 0-1 15,-6 5 1-15,-4-1 0 16,-5 5 0-16,-6 5 0 16,-9 4 0-16,-1 9 0 15,-9 0 0-15,-1 0-1 16,0 5 1-16,1 8-1 16,-6 5 0-16,-5 5 0 15,-5 13 1-15,-5 4-1 16,0 10 0-16,-10 13 0 15,0-5 1-15,-5 10-1 16,0-1 0-16,0 5-3 0,-5 0 1 16,5 9-2-16,0-4 0 15,0-1-5-15,5 14 1 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69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-1408-28 12 0,'-3'3'6'0,"3"-3"1"0,0 0 8 16,0 4-13-16,-4-1 0 16,4 5 1-16,0-1 1 15,-4 5-4-15,0-2 0 16,0 2 3-16,0 6 1 0,0 14-1 15,-4 5 0-15,1 7-1 16,-2 19 1-16,-3-1-1 16,-3 19 0-16,-1 7-1 15,0 7 0-15,0 8 0 16,-3 8 1-16,-1-5-1 16,-4 4 0-16,4 0 0 15,5 8 0-15,-1 2 0 16,0-6 0-16,0 11-1 15,5-15 1-15,3 8 0 16,0 2 0-16,0 2-1 16,0-13 1-16,4 6-1 15,-4-28 1-15,4 4-1 16,4 8 1-16,-4-7 0 16,-4 7 0-16,1-11 0 15,-1 8 0-15,0-8-1 16,0-7 1-16,4-4-1 0,0 3 1 15,0-2-1-15,0-5 1 16,0-3-1-16,0-4 1 16,0 0-1-16,0-4 0 15,0 1 0-15,0-5 1 16,4 5-1-16,0 3 0 16,-4 0 0-16,4-4 0 15,-3 1 1-15,-1-4 0 16,0-12-1-16,4-7 0 0,-4 4-1 15,0-7 1-15,4 0-2 16,0-4 1-16,0 0-3 16,0 0 1-16,0-3-4 15,0-5 1-15,-4 1-6 16,0-8 0-16</inkml:trace>
  <inkml:trace contextRef="#ctx0" brushRef="#br0" timeOffset="1">-8349 4771 20 0,'4'0'10'0,"19"-7"-5"0,-10 7 11 16,-1-4-14-16,7 0 0 15,16 4 1-15,13-4 1 16,-1-3-5-16,9 4 1 0,15-5 3 16,15 1 0-16,21 3-1 15,3-4 1-15,5 8-1 16,11-3 0-16,20 3-1 16,0 0 1-16,7 0-1 15,17 3 1-15,-1-3-1 16,5 0 1-16,3 0-1 15,13-3 0-15,-12 3-1 16,7-4 1-16,8 1-1 16,-11-1 1-16,2 1 0 15,14-5 0-15,-13 8-1 16,-3-4 1-16,3 8-1 16,8-1 1-16,-31-3-1 15,0 5 1-15,3-2-1 16,-3 1 0-16,-20-1 0 15,-4 1 1-15,0-1-1 0,-11-3 1 16,-9 0-1-16,-4-3 1 16,-19 3-1-16,-8-4 1 15,-12 4-1-15,0-7 0 16,-8-1 1-16,-4-2 0 16,-4 2-1-16,-4 4 1 15,-8 4-1-15,5 0 1 16,-5-7 0-16,-4 4 0 15,1-5-1-15,-5 4 0 16,-7 1 0-16,-1-1 1 16,-11 1-1-16,-8 3 0 0,-4 0-3 15,0 0 0-15,-5 0-6 16,-3 0 0-16,8 0-5 16,-8 0 1-16</inkml:trace>
  <inkml:trace contextRef="#ctx0" brushRef="#br0" timeOffset="1.0005">-7990 302 19 0,'-12'-8'9'0,"24"5"-5"0,-8-1 10 15,0 1-12-15,-1-5 0 16,5 1 1-16,1 0 1 15,3-1-4-15,7 1 1 16,8 3 2-16,9-3 1 16,8 3-1-16,18-7 1 15,10 8-1-15,-1-5 0 16,4 1-1-16,11-8 0 16,9 0-1-16,16-7 1 0,7 8-1 15,0-1 0-15,12 0-1 16,20-7 1-16,-4-4-1 15,8 4 1-15,7 1-1 16,17 2 0-16,-16 1 0 16,8 3 0-16,3 8 0 15,-7 0 0-15,-9 3 0 16,9 0 1-16,4 4-1 16,-17 0 0-16,-3 4 0 15,0-4 0-15,8 4 0 16,-12-1 0-16,-12 1 0 15,0-8 0-15,4 4 0 16,-7 0 1-16,-1 0-2 16,-24 0 1-16,5 0 0 15,-9-3 0-15,1 3 0 16,-1 0 1-16,1-4-1 0,-5 0 0 16,-11-3 0-16,0-4 1 15,-1 3-1-15,1-2 1 16,-8 2-1-16,0 1 0 15,-4 3 0-15,0 1 1 16,-16 3-1-16,-8-4 1 16,-7 4-1-16,-5-4 0 15,0 0 0-15,1 1 0 16,-1-1 0-16,1 4 0 16,3-3 0-16,-3-1 0 15,-1 4 0-15,0 0 0 0,-7 0-1 16,-4 0 1-16,-9 0-3 15,1 0 1-15,-4 4-4 16,-4-4 1-16,-1 0-7 16,-3 0 1-16,-4 3 0 15,4 1 0-15</inkml:trace>
  <inkml:trace contextRef="#ctx0" brushRef="#br0" timeOffset="2.0005">-8065 584 20 0,'-20'29'10'0,"17"49"-8"15,3-45 16-15,-4 44-16 16,-9 37 0-16,5 40 2 15,-11 52 0-15,15 35-5 16,-8 20 0-16,12 7 4 16,-15-7 0-16,-2-6-2 15,2 6 1-15,-5-8-2 16,-3-10 0-16,-1-16-2 0,-4-29 0 16,0-26-1-16,5-21 1 15,-4-30-4-15,6-22 0 16,6-36-2-16,3-38 0 15</inkml:trace>
  <inkml:trace contextRef="#ctx0" brushRef="#br0" timeOffset="3.0005">-7979 596 25 0,'-11'17'12'0,"-1"24"-13"16,12-26 23-16,-4 32-21 16,-8 42 0-16,-3 35 2 15,-9 53 0-15,-11 50-4 16,3 63 1-16,8 47 2 15,5 16 0-15,15-9-1 16,-5-21 1-16,18-26-3 16,-9-29 0-16,0-40-2 15,0-23 0-15,0-40-4 16,-9-22 1-16,5-33-3 0,-7-29 0 16</inkml:trace>
  <inkml:trace contextRef="#ctx0" brushRef="#br0" timeOffset="4.0005">-8105 540 20 0,'-19'29'10'0,"15"20"-6"16,4-31 13-16,-4 8-16 0,0 32 1 15,-12 41-1-15,-3 26 1 16,-1 40-3-16,0 63 1 15,5 44 1-15,-2 21 1 16,5 33-2-16,1 14 1 16,3-2 0-16,0-18 0 15,4-41-2-15,-4-48 1 16,1-29-5-16,-1-37 1 16,-1-41-4-16,5-24 1 15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7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426 0 24 0,'-36'44'12'0,"9"59"-11"0,15-66 19 16,-4 25-17-16,-4 52 0 0,-7 44 1 15,-5 47 1-15,-7 38-7 16,3 28 0-16,-7 15 4 16,11 11 1-16,1 8-2 15,11-4 0-15,0-15-2 16,8-32 1-16,9-13-4 16,-1-20 1-16,0-52-5 15,0-22 0-15,0-34-2 16,0-25 1-16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70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-7990 413 23 0,'0'-4'11'0,"-8"19"-6"15,8-15 11-15,0 0-14 16,0 0 0-16,0 3 1 16,4 5 1-16,0 3-5 15,0 7 0-15,0 1 3 16,4 10 1-16,-5 7-1 15,-3 15 1-15,0 5-1 16,-3 28 0-16,-1 16 1 16,0 16 0-16,0 2-1 15,4 18 0-15,-4 7 0 0,4 0 0 16,4 1-1-16,-4-6 0 16,0 13 0-16,0-8 0 15,0 0-1-15,-8 1 1 16,0-1 0-16,-3-1 0 15,-2-17 0-15,-2 0 1 16,-1-3-2-16,5-13 1 16,3 1-1-16,0 5 1 15,-4-9-1-15,0-3 0 16,0 7 0-16,1-11 0 0,3 7 0 16,-4 1 1-16,-4 10-1 15,1-29 0-15,3 4 0 16,0 3 0-16,5-18 0 15,-1-7 0-15,4-4 0 16,-1-4 0-16,1-7-1 16,4-7 0-16,0-11-1 15,0-4 0-15,0-7-3 16,0-1 1-16,0-3-4 16,0-7 0-16,-3-8-5 15,-5-3 1-15</inkml:trace>
  <inkml:trace contextRef="#ctx0" brushRef="#br0" timeOffset="1">-8068 302 10 0,'-8'-10'5'0,"4"13"3"16,8 4 5-16,0 12-11 15,-8 18 1-15,-8 29 1 16,-8 47 0-16,-7 49-5 16,-5 44 1-16,1 32 2 15,4 26 1-15,-5 19-2 0,9 3 1 16,3 18-2-16,8-17 1 16,4-15-2-16,0-31 0 15,1-20-2-15,-5-45 0 16,4-26-4-16,8-21 0 15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7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42 0 25 0,'-4'15'12'0,"8"98"-13"16,-4-65 23-16,0 48-20 15,-4 35 0-15,-3 53 0 16,-1 40 1-16,1 59-4 16,3-5 0-16,1 34 3 15,-1-21 0-15,0 21-3 16,4-15 0-16,0-29-1 15,0-26 0-15,0-55-3 16,0-22 0-16,0-33-3 16,-4-29 0-1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7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65 0 22 0,'-19'84'11'0,"3"4"-11"0,12-58 18 16,0 25-17-16,4 37 1 15,-4 47-1-15,4 55 0 16,-8 49-2-16,4 25 1 16,0 29 1-16,4-3 0 15,-4-5-4-15,4-24 1 16,4-31-5-16,-4-21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7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12-1 29 0,'-11'0'14'0,"7"3"-15"0,4-3 28 0,0 0-26 16,0 0 0-16,0 8 2 15,4 11 1-15,0 10-5 16,3 8 1-16,1 21 3 15,1 22 0-15,-1 13-1 16,-1 10 0-16,5-8-1 16,4 11 1-16,8-7-1 15,3 1 1-15,13-9-2 16,7-14 1-16,0-11-1 16,5-18 1-1,-9-19-13 1,-7-18 1-16</inkml:trace>
  <inkml:trace contextRef="#ctx0" brushRef="#br0" timeOffset="1">478 740 29 0,'0'8'14'0,"-12"2"-2"0,12-6 12 16,-4 0-21-16,4 0 0 0,0-1 1 16,0 1 0-16,0-1-6 15,0 1 1-15,4 0 4 16,0 0 1-16,4-1-1 15,-4 1 0-15,0-1-1 16,0 1 1-16,-4 4 0 16,0-1 0-16,4 4-1 15,-4 0 0-15,0-8-1 16,0 20 0-16,3 3 0 16,1 10 0-16,5-3 0 15,-1 0 0-15,-4 0 0 16,0 4 0-16,-1 3-1 15,-3-3 1-15,0-8 0 16,0-7 0-16,-3 4-1 0,-1-1 1 16,0 5 0-16,0-8 0 15,0-3 0-15,-9-5 0 16,2-3 0-16,-9-4 0 16,-3-3 0-16,-9-4 0 15,-7-7-1-15,-1 0 1 16,-3-1-1-16,-4 1 0 15,3 3 0-15,0 1 0 16,13 3-3-16,8-4 0 16,10-4-8-16,13 8 1 15,17-14-7-15,10-12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23.7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2758 36 16 0,'-5'-4'8'0,"1"-8"-5"15,13 8 8-15,-9 4-11 16,9-8 0-16,0 4 1 16,0 0 0-16,0 8 0 15,-9-4 0-15,5 4 1 16,-5 4 0-16,-5 8 1 16,1 4 0-16,-10 0-1 15,-4 13 1-15,-14 3-2 16,-9 4 1-16,-9 5-1 15,1 11 1-15,-6 5-1 16,-4 19 0-16,-4 5-1 16,-1 8 1-16,1 3-1 15,-5 5 1-15,-14-4-1 16,5 0 1-16,-9 11-1 16,0 1 0-16,-5 0 0 0,5-8 1 15,-1 8-1-15,-12-4 0 16,-1 4 1-16,-4-1 0 15,8 5-1-15,1-8 0 16,9-20 0-16,9-1 1 16,9 1-1-16,0-8 1 15,0-9-1-15,-5-3 1 16,10-1-1-16,4-11 0 16,4 3 0-16,1-8 1 0,4-3-1 15,5-9 0-15,4-4 0 16,0 1 1-16,5-5 0 15,4-8 0-15,5-4 0 16,-1 4 0-16,6-4-1 16,-1 1 0-16,0-5 0 15,5 0 1-15,5 4-2 16,-1-4 1-16,5 0 0 16,4-4 0-16,1 0-1 15,-5 0 1-15,4-4 0 16,1 0 0-16,4 4 0 15,-5 0 0-15,5-4 0 16,0-4 0-16,0 5 0 16,5-5 0-16,4 0 0 15,9 0 0-15,5-9 0 16,8 1 0-16,15-4 0 16,-1-4 0-16,19 0-1 0,4 4 1 15,4-8-1-15,1 4 1 16,4 0 0-16,5-1 0 15,8 1-1-15,15 0 1 16,8 4 0-16,-4-4 0 16,4-4 0-16,14 0 0 15,14 3 0-15,-1-3 1 16,-4-8-1-16,5 4 1 16,4 4-1-16,9 4 1 0,-8-5-1 15,-15 5 0-15,1-4 0 16,-1 4 0-16,1 0 0 15,-1-4 0-15,-4 8 0 16,-18-4 0 0,59-9 0-1,-14 5 1-15,-13 4-1 16,-10 4 0-16,-22 0 0 16,-5 0 1-16,-8 4-1 15,-6 0 1-15</inkml:trace>
  <inkml:trace contextRef="#ctx0" brushRef="#br0" timeOffset="11081.23">2840-69 11 0,'4'-4'5'0,"10"0"2"16,-14 4 5-16,4-4-10 16,5 0 0-16,-4 8 2 15,-1-4 1-15,1 4-6 16,-1 0 1-16,1 0 4 16,0 4 0-16,-1 0-1 15,5 4 1-15,0 5-2 16,5-1 1-16,-1 0-1 15,6 0 0-15,-1 4-1 16,0 0 1 0,0 13 0-1,0 3 0-15,-4-4 0 16,-1 0 0-16,1 1 0 0,0-13 1 16,-5 4-1-16,0 0 0 15,4 8-1-15,1 5 0 16,0-5-1-16,-1 4 1 15,-4-8-1-15,5 5 0 16,-5 7 0-16,0-4 0 16,5 1 0-16,-1 3 1 15,1-4-1-15,-1 0 1 16,-4 5-1-16,5-5 0 0,0-4 0 16,-1 5 1-16,-4-1-1 15,14-4 0-15,-9-8 0 16,4 5 1-16,-5-1-1 15,6 0 0-15,-1 0 0 16,0 0 1-16,-5 5-1 16,1-5 0-16,-5-4 0 15,0 0 1-15,0 13-1 16,-4-9 1-16,-1 0-1 16,5 0 1-16,0 5-1 15,1-9 0-15,3 0 0 16,1 0 0-16,-1 0-1 15,1 0 1-15,0-3 0 16,-1 7 0-16,1-8 0 16,-5 0 1-16,0 4-1 15,0 1 0-15,0-1 0 16,0 0 1-16,0-4-1 16,0-8 1-16,0 4-1 0,0 0 0 15,-4 1 0-15,4-1 0 16,0 4 0-16,0 0 0 15,0 0 0-15,0 0 0 16,0 1 0-16,0-1 0 16,5 4 0-16,-5-4 0 31,9-4 0-31,-4 0 1 0,-1 4-1 16,-3-7 1-16,-1 7-1 15,0-4 1-15,0 0-1 16,0 0 0-16,-5 4 0 15,1-4 1-15,-1 0-2 16,1-3 1-16,0-5 0 16,-1 0 0-16,1 4 0 15,-5-4 1-15,0 4-1 16,4-4 0-16,1 4 0 16,-1-4 0-16,5 0 0 15,0-4 0-15,0 4 0 16,0-4 0-16,1 0 0 15,-1 0 0-15,-5 0-1 16,1 5 1-16,-1-1 0 16,1 0 0-16,-1 4 0 15,1 0 0-15,4-8 0 16,-5 0 0-16,1 4 0 16,0-4 1-16,-1 0-1 15,1 0 0-15,-1 0 0 0,1 4 0 16,4 0-1-16,0 0 1 15,-5 0 0-15,1 0 0 16,4 0 0-16,-9 5 0 16,4-5 0-16,-4 0 1 15,0-4-1-15,0 0 1 16,0-4-1-16,0 0 0 16,0 4 0-16,5 0 1 0,-5-4-2 15,0 0 1-15,0 4-2 16,0-4 1-16,-5 0-4 15,1 4 0-15,-5 0-7 16,0 8 1-16,0-8-3 16,0-12 1-16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7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-7980 819 23 0,'-4'4'11'0,"8"48"-6"16,0-23 18-16,-4 37-20 16,-8 18 0-16,1 34 2 15,-5 65 0-15,-4 34-7 16,0 55 1-16,8 39 3 16,1 31 1-16,18-9-2 15,5-10 1-15,4-40-5 16,-4-49 1-16,3-28-7 0,1-48 0 15,-4-33-1-15,3-30 0 16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7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 0 26 0,'-12'-8'13'0,"8"-6"-3"16,4 6 13-16,0 1-20 16,0 0 0-16,0 3 1 15,-4 0 0-15,4 8-5 16,4 11 0-16,4 15 4 16,-4 17 0-16,8 4-2 15,-5 5 1-15,-3-5-1 16,4 1 0-16,-3-9 0 15,3-6 0-15,-5-11-1 16,1-11 1-16,0-12-1 16,-4-10 1-16,4-11-1 15,0-1 1-15,0-14 0 0,-4-7 0 16,4-4-2-16,-4 0 1 16,4-8 0-16,4 1 0 15,-1 7-1-15,6 3 0 16,2 8-1-16,-3 11 1 15,4 0-4-15,-1 11 0 16,6 8-7-16,6 3 0 16</inkml:trace>
  <inkml:trace contextRef="#ctx0" brushRef="#br0" timeOffset="1">307 242 45 0,'-16'26'22'0,"24"-26"-28"16,0 0 37-16,4-7-31 15,4 0 1-15,7-8-1 16,4-7 1-16,5-4-1 15,8 1 0-15,-1-9 0 16,-3 1 1-16,-9 0-1 16,-3 4 1-16,-12-1-2 15,-8 1 1-15,-8-4-1 16,-8 11 0-16,-8 7-1 16,1 1 1-16,-6 6 0 0,-2 16 0 15,0 10 1-15,-1 15 0 16,0 11 1-16,0 8 0 15,9-1 0-15,3-4 1 16,12 2-1-16,8-9 1 16,8-7-1-16,7-8 0 15,10-10-3-15,2-8 1 16,9-7-9-16,2-7 1 16,6-8-3-16,0-3 0 0</inkml:trace>
  <inkml:trace contextRef="#ctx0" brushRef="#br0" timeOffset="2">804-92 41 0,'-8'0'20'0,"8"8"-18"16,0-8 38-16,-4 7-40 16,4 8 0-16,0 14 1 15,0 15 1-15,-4 11-2 0,0 15 0 16,0 4 1-16,4-2 0 16,0 6-1-16,0-1 1 15,0-7-2-15,-4-8 1 16,0-6-4-16,-4-12 0 15,4-16-7-15,1-13 0 16,6-26-3-16,1-21 1 16</inkml:trace>
  <inkml:trace contextRef="#ctx0" brushRef="#br0" timeOffset="3">705-165 37 0,'-12'0'18'0,"32"-11"-20"16,-12 7 34-16,4 1-32 16,0-1 1-16,0-4-1 15,3 8 1-15,5 5-2 16,0 2 1-16,3-4 0 16,1 9 1-16,-4 9 0 15,-1 8 0-15,-7 5 0 16,-12 6 1-16,-8 4-1 15,-7 11 0-15,-1-7-2 16,4-7 0-16,-4-1-4 16,1-4 1-16,3-10-6 15,0-4 0-15,4-8-2 16,16-10 0-16</inkml:trace>
  <inkml:trace contextRef="#ctx0" brushRef="#br0" timeOffset="4">1072 11 40 0,'-28'8'20'0,"32"-1"-24"0,-4-7 42 16,4 0-37-16,4-4 0 0,4 1 0 15,0-5 0-15,8-3-2 16,11-4 1-16,5-7 0 16,-5 0 1-16,-3 0-3 15,-5 4 1-15,-3-1-1 16,-4 1 1-16,-4-4-1 16,-8 0 0-16,-8 0 0 15,-8 4 1-15,-4 7 1 16,-8 7 0-16,-3 12 0 15,-1 2 0 1,-15 57 1 0,3 6 1-16,9-4-1 15,11-13 1-15,4-5-1 16,12-11 1-16,8-6-2 16,8-9 1-16,8-6-7 0,12-12 0 15,11-3-6-15,0-12 0 16</inkml:trace>
  <inkml:trace contextRef="#ctx0" brushRef="#br0" timeOffset="5">1482 22 39 0,'-20'0'19'0,"13"-22"-19"0,3 14 31 0,0 1-30 16,0 0 0-16,0 3 0 15,0 8 0-15,-4 7-2 16,0 7 0-16,-4 8 1 16,-4 11 0-16,5 7-1 15,3-11 1-15,4-4-1 16,4-3 0-16,4-4 1 15,4-7 0-15,0-8-1 16,-1 1 1-16,5-12-1 16,4-11 1-16,0-3 0 15,0-11 0-15,-5-5 0 16,1 1 0-16,-3 0-1 16,-2 4 1-16,-3 11 0 15,0 6 1-15,0 12 2 16,-4 12 0-16,0 6 0 0,0 11 0 15,0-3 1-15,4 7 0 16,4-11-1-16,3 0 1 16,9-11-8-16,4-3 1 15,3-5-11-15,5-14 0 16</inkml:trace>
  <inkml:trace contextRef="#ctx0" brushRef="#br0" timeOffset="6">1668-293 40 0,'-52'7'20'0,"40"-11"-16"15,12 4 26-15,0 0-30 16,8-3 0-16,9-1 0 15,6 0 0-15,8-3 0 16,17 0 0-16,3-1 0 16,1-3 0-16,-6 3-8 15,-2 1 1-15,0 0-4 16,-5-4 0-16</inkml:trace>
  <inkml:trace contextRef="#ctx0" brushRef="#br0" timeOffset="7">1928-565 46 0,'-19'-11'23'0,"7"29"-25"0,3-3 42 16,-6 14-39-16,-9 11 0 15,-4 23 1-15,-3 6 0 16,8 16-3-16,2-8 0 15,6-3 2-15,7-1 0 0,12-7-4 16,7-18 0-16,14-8-7 16,6-7 1-16,13-14-5 15,15-16 0-15</inkml:trace>
  <inkml:trace contextRef="#ctx0" brushRef="#br0" timeOffset="8">2362-173 40 0,'-4'-3'20'0,"4"-1"-20"15,0 4 35-15,0 0-33 16,0 0 0-16,0 7 1 16,0-7 1-16,4 19-5 15,-4 10 1-15,0 8 2 16,0-1 0-16,0 5-1 16,0-4 1-16,0 0-2 15,0-1 1-15,4-6-1 16,-4-12 0-16,0-11 0 0,3-3 0 15,1-15-1-15,13-7 0 16,-2-8-2-16,1-22 1 16,0 4-1-16,4 0 0 15,3 0-1-15,1 3 1 16,3 5 1-16,-4 7 0 16,-3 7 2-16,-4 10 1 15,-4 16 1-15,-5 7 0 16,1 18 1-16,-8 12 1 15,0 3-2-15,0 4 1 16,-4-1-1-16,4-6 0 0,0-8-1 16,4-4 0-16,4-14-1 15,-4-11 0-15,4-12-1 16,4-6 0-16,4-16-1 16,-1-10 1-16,5 0-2 15,4-1 1-15,0 1 0 16,-1 3 0-16,1 4 0 15,-4 11 1-15,3 15 2 16,-7 14 0-16,0 8 1 16,-4 18 0-16,-1 11 1 15,-3 3 0-15,0 1-1 16,-4 0 1-16,4-8-4 16,0-10 0-16,0-15-13 15,4-15 1-15,11-12-2 16,1-10 1-16</inkml:trace>
  <inkml:trace contextRef="#ctx0" brushRef="#br0" timeOffset="9">3181-371 43 0,'0'7'21'0,"8"-10"-25"0,1-1 41 16,-2 4-35-16,1 0 0 15,4 0 0-15,7-3 0 16,9-5-3-16,11 1 0 16,5-4 2-16,8 0 1 15,-10 0-8-15,-2 3 1 16,-5 5-8-16,1-1 0 15</inkml:trace>
  <inkml:trace contextRef="#ctx0" brushRef="#br0" timeOffset="10">3505-573 42 0,'-31'-3'21'0,"22"-1"-17"15,5 4 32-15,0 0-35 16,-4 7 0-16,-3 8 0 16,-9 22 1-16,-4 3-3 15,-3 15 1-15,7 0 0 16,0 11 1-16,8 4-1 16,4-3 1-16,5-9-1 15,3-3 0-15,3-3-1 16,9-12 1-16,5-14-6 15,6-8 0-15,12-11-8 16,1-7 1-16</inkml:trace>
  <inkml:trace contextRef="#ctx0" brushRef="#br0" timeOffset="11">3532-308 57 0,'-15'7'28'0,"15"-11"-37"16,0 4 48-16,7-3-39 0,5-4 0 15,4-1-3-15,4-3 1 16,7 3-11-16,9 1 1 16,-1 7-2-16,-3 0 0 15</inkml:trace>
  <inkml:trace contextRef="#ctx0" brushRef="#br0" timeOffset="12">3603-110 49 0,'-12'-4'24'0,"16"-3"-24"0,0 7 40 15,0 7-40-15,0 8 1 16,-4 7 0-16,0 3 0 0,0 1-2 16,0 0 0-16,0 0-4 15,0-1 0-15,0-3-10 16,5-3 1-16</inkml:trace>
  <inkml:trace contextRef="#ctx0" brushRef="#br0" timeOffset="13">3871-154 46 0,'-4'7'23'0,"1"-10"-25"16,3 3 44-16,0 3-41 16,0 4 0-16,3 12 0 15,1-1 0-15,0 4-2 16,-4 4 1-16,4-1 1 16,-4 2 0-16,0-2-1 15,0 1 0-15,0-11 0 16,0-1 0-16,5-3-1 15,-5-7 1-15,0-4-1 16,8-15 1-16,-1 1-2 0,1-12 0 16,0-11-1-16,4 4 1 15,3-4 0-15,2 1 0 16,2 2 0-16,1 6 1 16,-1 9 1-16,-2 8 0 15,-2 11 1-15,-7 11 1 16,0 3 0-16,-8 16 1 15,0 3 0-15,-4 3 0 16,0-6-1-16,4-1 1 16,0-7-2-16,4 0 0 15,4-10-3-15,3-9 1 16,6-10-4-16,2-8 1 0,1-7-2 16,4-15 0-16,3 8 0 15,1-4 0-15,0 0 2 16,-5 0 1-16,-3 8 3 15,0 2 1-15,-8 12 3 16,-5 11 1-16,1 15 0 16,-4-1 0-16,-4 16-1 15,0 3 1-15,4 0-2 16,0-4 0-16,4-3-7 16,-1 0 0-16,6-8-10 15,2-7 1-15</inkml:trace>
  <inkml:trace contextRef="#ctx0" brushRef="#br0" timeOffset="14">4507-136 35 0,'-20'26'17'0,"16"-30"-10"0,4-3 21 16,4 10-27-16,0-6 1 15,3-8 0-15,10 7 0 16,-2-7-3-16,5-3 0 0,4-5 2 16,0 1 1-1,-5-4-2-15,1 0 0 0,-4-4-1 16,-8 4 1-16,-8 4-1 15,-4 3 0-15,-4 1-1 16,-4 2 1-16,-4 5 1 16,0 7 1-16,1 11 2 15,-5 11 0-15,4 8 1 16,0-5 1-16,5 8-1 16,3-7 0-16,8 7-2 15,0-4 1-15,8 0-3 16,7-3 1-16,5 0-4 15,4-8 0-15,3-3-8 16,5-8 1-16,-1-7-5 16,-7-4 1-16</inkml:trace>
  <inkml:trace contextRef="#ctx0" brushRef="#br0" timeOffset="15">4968-312 35 0,'-51'-3'17'0,"59"-5"-14"0,-8 8 27 0,0-7-29 15,4 0 0-15,0 2 0 16,-4-2 0-16,0 7-2 15,-8 0 1-15,-4 12 1 16,-4 10 0-16,-3 3 0 16,-1-3 0-16,0 4 0 15,4-1 1-15,4 2 0 16,5-10 0-16,7 6 0 16,4-9 0-16,7 1-1 15,13-4 1-15,8 3 0 16,-1-2 0-16,5 2-1 15,-1-3 0-15,-7 0 0 16,-9 4 1-16,-3-8 0 16,-4 4 1-16,-12 8-1 15,-8-4 1-15,-12 3-1 16,-15 11 1-16,-5 4-8 16,5 0 0-16,7-4-11 0,9-2 0 15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7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-123-433 33 0,'-4'7'16'0,"4"-14"-8"15,4 7 17-15,0 0-22 16,4 4 1-16,0-4 3 15,4 3 0-15,0 1-8 16,0-4 1 0,3 8 7-1,-3-1 1-15,0 4-2 16,0 7 0-16,4 8-1 16,-1 0 0-16,5 3-2 15,4-4 0-15,-1-2-2 0,1-9 1 16,0 1-2-1,-5 0 1-15,-3-4-3 0,-4-4 0 16,0 1-3-16,-4-8 0 16,-8 3-7-16,0 1 1 15,-8-8-8-15,0-3 1 16</inkml:trace>
  <inkml:trace contextRef="#ctx0" brushRef="#br0" timeOffset="1">232-499 34 0,'-27'0'17'0,"23"-11"-8"16,4 11 23-16,-4 0-28 15,-4 7 1-15,-7 4 1 16,-10 18 1-16,-2 12-9 15,-13 11 0-15,-11-5 6 16,4 4 0-16,7-2-7 16,9-9 0-16,7-7-11 15,16-11 0-15</inkml:trace>
  <inkml:trace contextRef="#ctx0" brushRef="#br0" timeOffset="2">205-1087 28 0,'-4'-4'14'0,"16"-7"-5"0,-12 11 14 16,0 0-21-16,0 0 1 0,0 0 1 15,0 0 0-15,0 0-5 16,0 3 0-16,3 9 4 15,-3 3 0-15,-3 7-1 16,-1 7 0-16,-4 4-1 16,0 0 0-16,4-3 0 15,0-4 0-15,0-1-3 16,0-3 1-16,1-3-5 16,3 3 0-16,0-7-6 15,7-8 0-15</inkml:trace>
  <inkml:trace contextRef="#ctx0" brushRef="#br0" timeOffset="3">315-925 24 0,'-8'7'12'0,"13"-3"-2"0,-2-1 14 16,-3-3-21-16,4 0 0 15,4-3 0-15,0 6 1 16,4-3-5-16,3-3 0 0,13 3 3 16,7 0 0-16,13-4-1 15,3 4 0-15,8-3 0 16,4-5 0-16,-8 8-1 15,-3 0 1-15,-8 0-2 16,-9 0 0-16,-7-4-4 16,-9 4 1-16,-3 0-8 15,-1-3 1-15</inkml:trace>
  <inkml:trace contextRef="#ctx0" brushRef="#br0" timeOffset="4">966-1099 24 0,'0'-10'12'0,"4"17"-6"0,-4-7 14 15,0 0-17-15,0 0 1 0,0 3 1 16,0 1 1-16,0 0-7 15,0 3 0-15,0 8 4 16,0 7 1-16,0 11-2 16,-4 8 0-16,0-1-2 15,0 1 0-15,0 3-6 16,0 3 0-16,8-13-6 16,0-9 1-16</inkml:trace>
  <inkml:trace contextRef="#ctx0" brushRef="#br0" timeOffset="5">583-2363 31 0,'-4'-8'15'0,"8"12"-11"0,-4-4 24 0,0 4-27 16,0 3 1-16,0 8 1 16,0 4 0-16,-4 3-4 15,0 10 1-15,-4-2 1 16,1 3 1-16,-1-3-1 16,4-1 0-16,0-4-4 15,4-3 0-15,4 0-8 16,4-7 0-16</inkml:trace>
  <inkml:trace contextRef="#ctx0" brushRef="#br0" timeOffset="6">106-1688 38 0,'-17'-3'19'0,"13"6"-24"0,4-3 37 0,0 4-31 16,0 7 1-16,4 3 0 15,0 8 0-15,-4 4-3 16,0 4 1-16,0-5 1 16,0 5 1-16,0-1-2 15,0-7 1-15,0-3-1 16,4-5 0-16,0-6 0 16,5-8 0-16,2-8-2 15,1 4 0-15,0-10 0 16,-1-4 1-16,1-4-1 15,1-4 0-15,-2 0 0 16,1 4 1-16,0 3 1 16,-1 5 0-16,1 3 0 15,-3 4 1-15,-2 7 0 16,1 10 1-16,0 2 0 16,-4 13 0-16,-4-3 0 15,0-3 0-15,-4-1-1 0,4 4 0 16,0-7-1-16,0-4 0 15,4-4-1-15,4-3 0 16,3-4-2-16,1 0 1 16,1-11-2-16,-2-8 1 15,1 1 0-15,0-8 0 16,-1 4 1-16,1 4 1 16,1-1 1-16,-2 9 1 15,-3 2 1-15,-4 4 0 16,0 8 1-16,-4 11 0 15,0 7-1-15,0-4 0 0,-4 1-1 16,4 3 1-16,0 0-4 16,0-7 0-16,4-5-8 15,4-2 1-15,7-4-3 16,5-1 1-16</inkml:trace>
  <inkml:trace contextRef="#ctx0" brushRef="#br0" timeOffset="7">543-1548 46 0,'-4'11'23'0,"8"-4"-32"0,4-7 47 16,4-4-38-16,3 1 0 15,9-4 0-15,0 7 0 16,8-8-3-16,3 1 0 16,1 0-9-16,-5-1 1 15,1 1-1-15,-5 3 0 16</inkml:trace>
  <inkml:trace contextRef="#ctx0" brushRef="#br0" timeOffset="8">685-1717 48 0,'0'18'24'0,"-4"4"-35"16,4-14 50-16,0 2-39 15,-4 5 0-15,0 7-3 16,0 4 1-16,4-1-5 15,0-6 1-15,0-4-7 16,8 3 1-16</inkml:trace>
  <inkml:trace contextRef="#ctx0" brushRef="#br0" timeOffset="9">-41-1893 27 0,'-4'7'13'0,"21"-11"-4"0,-6 4 15 16,9-3-22-16,7-1 1 0,21 4 0 15,11 0 1-15,-4-3-5 16,8 3 0-16,8-4 3 16,4 4 0-16,4-8-1 15,0 5 0-15,-4-4-1 16,-8 3 1-16,-12 0-3 16,-11 0 1-16,-13 1-9 15,-8 3 0-15,-2 3-1 16,-14 1 0-16</inkml:trace>
  <inkml:trace contextRef="#ctx0" brushRef="#br0" timeOffset="10">965-1765 50 0,'0'8'25'0,"0"14"-30"0,4-15 47 16,0 4-42-16,-4 3 0 16,0 5-8-16,0 14 0 15,0 3-2-15,4 1 0 16</inkml:trace>
  <inkml:trace contextRef="#ctx0" brushRef="#br0" timeOffset="11">-565-623 26 0,'-4'0'13'0,"8"0"-4"16,-4 0 14-16,0 0-21 15,0 4 0-15,0 3 1 16,0 0 1-16,0 11-5 16,0 12 0-16,0 10 3 15,0 1 1-15,0 6-3 0,0 1 1 16,4-8-9-16,0-3 1 16,8-8-4-16,-5-7 0 15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73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-3 177 29 0,'-4'18'14'0,"12"-14"-7"15,0-4 20-15,-1 0-26 16,5-4 0-16,8 0 0 16,4 0 0-16,-1 1-2 15,9-4 1-15,7-1 0 16,9 4 1-16,7-3-1 16,20 4 0-16,4-2 0 15,4 2 0-15,-4-1 0 16,4 1 0-16,8-1 0 15,11 0 0-15,1 0 0 16,-9 4 1-16,-2 0-1 16,2 0 0-16,5 0 0 0,4-3 0 15,3 3 0-15,1 0 0 16,-13 0-1-16,1 3 1 16,4 1 0-16,12-4 0 15,-1 0 0-15,-3 4 1 16,-9-4 0-16,5 0 0 15,-1 0 0-15,-3-4 1 16,8 0 0-16,-4 1 0 16,-13-1-1-16,1 1 1 15,4-1-1-15,-12 0 0 16,-5 0 0-16,1 1 1 0,-8-4-1 16,-7 3 1-16,-5 0-1 15,-8 0 0-15,-3 1 0 16,-13-1 1-16,-3 1-2 15,-4-1 1-15,-5-4-1 16,1 1 0-16,-4 7 0 16,-1-3 1-16,-2-2-1 15,-2 2 0-15,1-1 0 16,-1 1 0-16,1 3 0 16,0-4 0-16,0 4 0 15,0 0 0-15,3 0 0 16,-2-4 0-16,-2 4 0 15,1 0 0-15,-1 0 0 16,-2-4 1-16,-5 1-1 16,-1 3 1-16,-3-4-3 0,-4 4 1 15,0 0-5-15,0-7 0 16,0 7-8-16,4-11 1 16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7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-7809 743 24 0,'-12'40'12'0,"-8"89"-14"0,16-67 24 16,-7 26-21-16,-1 33 1 16,-8 45 1-16,-8 24 1 15,5 27-5-15,-13 17 0 0,8 9 3 16,0 17 0-16,17 12-1 15,3 18 0-15,4-15-3 16,8-3 1-16,-8-34-4 16,4-29 0-16,-4-32-4 15,0-38 1-15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7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-2 29 34 0,'-4'0'17'0,"4"-4"-19"0,0 4 30 16,0 0-26-16,0 0 0 16,0 0 1-16,4 4 1 15,0-4-5-15,0 11 1 16,0 0 2-16,-4 7 0 16,4 0-1-16,-4 4 1 15,0-3-2-15,0 3 1 0,4-7-2 16,-4 0 0-16,4-8-2 15,0-4 1-15,-4-3-3 16,4-7 1-16,0-4-1 16,-1-3 0-16,1-1 0 15,0-7 0-15,0 3 2 16,0 1 1-16,0-1 2 16,4 1 1-16,0 0 1 15,0 3 1-15,4 4 1 16,-1 7 0-16,1 4 0 15,-4 8 1-15,0-1-1 16,0 4 0-16,0 7-2 16,-4 1 1-16,4 3-3 15,0-4 1-15,-1-3-3 16,1-1 0-16,4-10-1 16,4-4 0-16,0-14-2 0,3 2 1 15,1-2 0-15,0-1 0 16,-1-3 1-16,1-1 1 31,4 1 3-31,-4 7 1 16,-5 4 2-16,1 7 0 15,-5 4 0-15,-2 3 1 16,-5 11 0-16,-4 8 0 16,4-1-3-16,-4 1 0 15,4 0-4-15,0-7 1 0,-1-2-11 16,5-5 1-16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74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-3 102 29 0,'-4'23'14'0,"24"-23"0"0,-8 0 15 15,4-4-28-15,11 4 1 16,13 0 3-16,11 4 1 16,20-4-7-16,0-7 1 15,12-1 3-15,15-4 1 16,21 1-2-16,-1-4 1 0,-15-1-2 15,-4 1 0-15,-9 0-1 16,1 7 1-16,-16-4-4 16,-12 9 1-16,-16 3-8 15,-11 0 0-15,-12 3-4 16,-9 5 0-16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74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 5 24 0,'-4'0'12'0,"4"-7"-4"16,0 7 7-16,0 0-13 0,4 7 1 16,0 4 2-16,-4 7 0 15,0 12-6-15,0 14 0 16,0-10 4-16,-4 2 1 31,4 12-8-31,4-15 1 16,4-7-7-16,8-15 1 15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06.7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7-11 41 0,'-8'5'20'0,"12"-10"-20"0,-4 5 35 15,0 0-33-15,0 0 1 16,4 5 0-16,0 2 1 16,0 4-6-16,-4-7 1 15,4 10 3-15,-4 8 1 16,4 0-2-16,-4 4 0 15,4-4-1-15,-8-4 1 0,8 0-1 16,-1-7 1-16,1-7-2 16,4-4 1-16,1-7-2 15,2-5 0-15,1-6-1 16,-4 0 1-16,4 3 0 16,-1-3 0-16,2-4 0 15,-1 4 0-15,3 3 1 16,-3 1 1-16,0 6 0 15,-1 4 0-15,2 8 1 16,-2 0 0-16,-3 3 1 16,-4 8 0-16,0 3-1 15,-4 4 1-15,0-4-1 16,0-3 1-16,0 0-2 16,4-5 1-16,-4-10-2 15,4-7 1-15,-4 0-2 16,4-11 0-16,0 6-1 15,0 2 1-15,3-5-1 0,-3-3 1 16,5-1 0-16,-1 1 0 16,-1 4 1-16,1 2 1 15,0 9 1-15,0 6 0 16,0 4 0-16,-1 8 1 16,-3-3 0-16,0 6 1 15,-4 4-1-15,5-4 0 16,-1 0-3-16,0-3 1 15,0 0-8-15,0-8 1 0,7-4-6 16,5-3 0-16</inkml:trace>
  <inkml:trace contextRef="#ctx0" brushRef="#br0" timeOffset="1">485 30 40 0,'-20'15'20'0,"24"-12"-20"15,-4-3 34-15,8-3-34 16,0-1 1-16,7 8 0 0,5-4 0 15,4 0-2-15,3 0 1 16,5-7-3-16,3 3 0 16,-3-4-9-16,3 1 0 15</inkml:trace>
  <inkml:trace contextRef="#ctx0" brushRef="#br0" timeOffset="2">658-117 40 0,'-51'4'20'0,"47"3"-12"16,4-3 29-16,0 3-36 15,0 8 1-15,0 0-1 16,0 3 1-16,0 1-3 15,4-5 0-15,-4 1-2 16,4 0 0-16,4 7-9 16,0-4 1-16,7-8-3 15,5 5 1-15</inkml:trace>
  <inkml:trace contextRef="#ctx0" brushRef="#br0" timeOffset="3">895-99 55 0,'-4'15'27'0,"8"4"-34"0,0-12 57 16,0 4-50-16,0 3 1 15,0-2 0-15,0 3 0 16,0 10-3-16,-1 4 0 15,1 1-9-15,4 2 1 16,5-2-6-16,2-4 1 16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17.24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DA88B74-D03C-4C84-AB20-A56F0F96564B}" emma:medium="tactile" emma:mode="ink">
          <msink:context xmlns:msink="http://schemas.microsoft.com/ink/2010/main" type="writingRegion" rotatedBoundingBox="12651,9998 17684,9670 17763,10878 12730,11206"/>
        </emma:interpretation>
      </emma:emma>
    </inkml:annotationXML>
    <inkml:traceGroup>
      <inkml:annotationXML>
        <emma:emma xmlns:emma="http://www.w3.org/2003/04/emma" version="1.0">
          <emma:interpretation id="{7F6D4D82-5BF8-4AD8-B489-F065A2E85B5B}" emma:medium="tactile" emma:mode="ink">
            <msink:context xmlns:msink="http://schemas.microsoft.com/ink/2010/main" type="paragraph" rotatedBoundingBox="12651,9998 17684,9670 17763,10878 12730,112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714A98-8222-45D7-8437-8EAD59A99253}" emma:medium="tactile" emma:mode="ink">
              <msink:context xmlns:msink="http://schemas.microsoft.com/ink/2010/main" type="line" rotatedBoundingBox="12651,9998 17684,9670 17763,10878 12730,11206"/>
            </emma:interpretation>
          </emma:emma>
        </inkml:annotationXML>
        <inkml:traceGroup>
          <inkml:annotationXML>
            <emma:emma xmlns:emma="http://www.w3.org/2003/04/emma" version="1.0">
              <emma:interpretation id="{B7E087BC-8A50-49F5-8CDD-73CD2686948D}" emma:medium="tactile" emma:mode="ink">
                <msink:context xmlns:msink="http://schemas.microsoft.com/ink/2010/main" type="inkWord" rotatedBoundingBox="12651,9998 14675,9866 14753,11074 12730,11206">
                  <msink:destinationLink direction="with" ref="{506746AD-6BED-4EB7-9F9C-C4FB6BF3EEBF}"/>
                  <msink:destinationLink direction="with" ref="{D41ACDFA-0891-46DB-A833-897D25C5741C}"/>
                  <msink:destinationLink direction="with" ref="{BB52786B-AA07-45A7-9DF9-3E09CC36DEF1}"/>
                </msink:context>
              </emma:interpretation>
            </emma:emma>
          </inkml:annotationXML>
          <inkml:trace contextRef="#ctx0" brushRef="#br0">15 0 26 0,'-12'-7'13'0,"8"-8"-3"16,4 7 13-16,0 1-20 16,0 0 0-16,0 4 1 15,-4-2 0-15,4 10-5 16,4 9 0-16,4 16 4 16,-4 17 0-16,8 4-2 15,-5 5 1-15,-3-5-1 16,4 1 0-16,-3-9 0 15,3-6 0-15,-5-11-1 16,1-11 1-16,0-12-1 16,-4-10 1-16,4-11-1 15,0-1 1-15,0-14 0 0,-4-7 0 16,4-4-2-16,-4 0 1 16,4-7 0-16,4-1 0 15,-1 8-1-15,6 3 0 16,2 9-1-16,-3 9 1 15,4 1-4-15,-1 11 0 16,6 8-7-16,6 3 0 16</inkml:trace>
          <inkml:trace contextRef="#ctx0" brushRef="#br0" timeOffset="1">306 242 45 0,'-15'26'22'0,"23"-26"-28"16,-1 0 37-16,6-7-31 15,2 0 1-15,9-8-1 16,3-7 1-16,5-4-1 15,8 1 0-15,-1-9 0 16,-3 2 1-16,-9-2-1 16,-4 5 1-16,-10-1-2 15,-9 1 1-15,-8-4-1 16,-9 11 0-16,-6 7-1 16,-1 1 1-16,-4 6 0 0,-3 16 0 15,0 10 1-15,-1 15 0 16,0 11 1-16,0 8 0 15,9-1 0-15,3-3 1 16,12 0-1-16,8-8 1 16,8-7-1-16,7-7 0 15,9-12-3-15,4-6 1 16,7-8-9-16,4-8 1 16,5-6-3-16,-1-5 0 0</inkml:trace>
          <inkml:trace contextRef="#ctx0" brushRef="#br0" timeOffset="2">804-92 41 0,'-9'0'20'0,"9"8"-18"16,0-8 38-16,-4 7-40 16,4 8 0-16,0 14 1 15,0 15 1-15,-4 11-2 0,1 15 0 16,-1 4 1-16,4-1 0 16,0 4-1-16,0 0 1 15,0-7-2-15,-4-8 1 16,0-6-4-16,-4-12 0 15,4-16-7-15,0-13 0 16,8-25-3-16,0-23 1 16</inkml:trace>
          <inkml:trace contextRef="#ctx0" brushRef="#br0" timeOffset="3">705-165 37 0,'-12'0'18'0,"32"-11"-20"16,-13 7 34-16,6 1-32 16,-1-1 1-16,-1-3-1 15,5 7 1-15,3 4-2 16,2 3 1-16,2-4 0 16,0 9 1-16,-2 9 0 15,-2 8 0-15,-7 5 0 16,-12 6 1-16,-8 4-1 15,-7 11 0-15,-1-7-2 16,3-7 0-16,-2-1-4 16,-1-4 1-16,5-9-6 15,-1-6 0-15,3-6-2 16,18-11 0-16</inkml:trace>
          <inkml:trace contextRef="#ctx0" brushRef="#br0" timeOffset="4">1071 11 40 0,'-27'8'20'0,"31"-1"-24"0,-4-7 42 16,4 0-37-16,4-4 0 0,3 1 0 15,2-5 0-15,6-3-2 16,12-4 1-16,5-7 0 16,-4 0 1-16,-4 0-3 15,-5 4 1-15,-4-1-1 16,-2 1 1-16,-5-4-1 16,-9 0 0-16,-6 0 0 15,-9 4 1-15,-5 7 1 16,-6 7 0-16,-4 12 0 15,-1 2 0 1,-15 57 1 0,3 6 1-16,9-3-1 15,11-15 1-15,4-3-1 16,12-12 1-16,8-7-2 16,8-8 1-16,8-6-7 0,11-11 0 15,13-5-6-15,-1-11 0 16</inkml:trace>
          <inkml:trace contextRef="#ctx0" brushRef="#br0" timeOffset="5">1481 22 39 0,'-19'0'19'0,"11"-22"-19"0,4 15 31 0,0-1-30 16,0 1 0-16,1 4 0 15,-1 6 0-15,-4 8-2 16,0 7 0-16,-4 8 1 16,-4 11 0-16,4 7-1 15,4-11 1-15,5-4-1 16,3-3 0-16,3-3 1 15,5-9 0-15,0-6-1 16,0-1 1-16,4-11-1 16,4-11 1-16,0-3 0 15,-1-11 0-15,-3-5 0 16,0 2 0-16,-4-2-1 16,0 5 1-16,-4 11 0 15,0 6 1-15,0 12 2 16,-4 12 0-16,0 6 0 0,0 11 0 15,0-3 1-15,4 7 0 16,3-11-1-16,5 0 1 16,7-11-8-16,6-3 1 15,2-5-11-15,5-14 0 16</inkml:trace>
          <inkml:trace contextRef="#ctx0" brushRef="#br0" timeOffset="6">1667-293 40 0,'-51'7'20'0,"39"-11"-16"15,12 4 26-15,0 0-30 16,8-3 0-16,8-1 0 15,7 0 0-15,9-3 0 16,15 0 0-16,5-1 0 16,-1-3 0-16,-4 3-8 15,-3 1 1-15,-1 0-4 16,-4-4 0-16</inkml:trace>
          <inkml:trace contextRef="#ctx0" brushRef="#br0" timeOffset="7">1927-565 46 0,'-19'-11'23'0,"7"29"-25"0,4-3 42 16,-8 14-39-16,-7 11 0 15,-5 23 1-15,-4 6 0 16,9 16-3-16,3-8 0 15,4-3 2-15,8-1 0 0,12-7-4 16,8-18 0-16,12-7-7 16,7-9 1-16,13-13-5 15,15-16 0-15</inkml:trace>
        </inkml:traceGroup>
        <inkml:traceGroup>
          <inkml:annotationXML>
            <emma:emma xmlns:emma="http://www.w3.org/2003/04/emma" version="1.0">
              <emma:interpretation id="{F44F07D7-4009-4C33-83EF-10E263B7F7BF}" emma:medium="tactile" emma:mode="ink">
                <msink:context xmlns:msink="http://schemas.microsoft.com/ink/2010/main" type="inkWord" rotatedBoundingBox="15004,9941 17690,9766 17746,10623 15060,10798"/>
              </emma:interpretation>
            </emma:emma>
          </inkml:annotationXML>
          <inkml:trace contextRef="#ctx0" brushRef="#br0" timeOffset="8">2361-172 40 0,'-4'-4'20'0,"4"0"-20"15,0 4 35-15,0 0-33 16,0 0 0-16,0 8 1 16,0-8 1-16,4 18-5 15,-4 11 1-15,0 8 2 16,0-1 0-16,0 5-1 16,0-4 1-16,0 0-2 15,0 0 1-15,4-8-1 16,-4-11 0-16,0-11 0 0,4-3 0 15,0-15-1-15,12-7 0 16,0-8-2-16,-1-22 1 16,1 4-1-16,4 0 0 15,3 0-1-15,1 3 1 16,4 5 1-16,-5 7 0 16,-3 7 2-16,-4 10 1 15,-4 17 1-15,-4 5 0 16,-1 20 1-16,-7 10 1 15,0 4-2-15,0 4 1 16,-3-1-1-16,3-6 0 0,0-8-1 16,3-4 0-16,5-14-1 15,-4-11 0-15,4-11-1 16,4-8 0-16,4-15-1 16,0-10 1-16,3 0-2 15,5-1 1-15,0 1 0 16,-1 3 0-16,1 4 0 15,-4 11 1-15,3 15 2 16,-7 14 0-16,0 8 1 16,-4 18 0-16,-1 11 1 15,-3 3 0-15,0 1-1 16,-4 0 1-16,4-7-4 16,0-12 0-16,0-14-13 15,4-15 1-15,11-12-2 16,1-10 1-16</inkml:trace>
          <inkml:trace contextRef="#ctx0" brushRef="#br0" timeOffset="9">3181-371 43 0,'0'7'21'0,"8"-10"-25"0,1-1 41 16,-2 4-35-16,1 0 0 15,4 0 0-15,7-3 0 16,9-5-3-16,11 1 0 16,5-4 2-16,8 0 1 15,-10 0-8-15,-2 3 1 16,-5 5-8-16,1-1 0 15</inkml:trace>
          <inkml:trace contextRef="#ctx0" brushRef="#br0" timeOffset="10">3505-573 42 0,'-31'-3'21'0,"22"-1"-17"15,5 4 32-15,0 0-35 16,-4 7 0-16,-3 8 0 16,-9 22 1-16,-4 3-3 15,-3 15 1-15,7 0 0 16,0 11 1-16,8 4-1 16,4-3 1-16,5-9-1 15,3-3 0-15,3-3-1 16,9-12 1-16,5-14-6 15,6-8 0-15,12-11-8 16,1-7 1-16</inkml:trace>
          <inkml:trace contextRef="#ctx0" brushRef="#br0" timeOffset="11">3532-308 57 0,'-16'7'28'0,"16"-11"-37"16,0 4 48-16,8-3-39 0,4-4 0 15,4-1-3-15,4-3 1 16,7 3-11-16,9 1 1 16,-1 7-2-16,-3 0 0 15</inkml:trace>
          <inkml:trace contextRef="#ctx0" brushRef="#br0" timeOffset="12">3603-110 49 0,'-12'-4'24'0,"16"-3"-24"0,0 7 40 15,0 7-40-15,0 8 1 16,-4 7 0-16,0 3 0 0,0 2-2 16,0-2 0-16,0 1-4 15,0-1 0-15,0-3-10 16,5-3 1-16</inkml:trace>
          <inkml:trace contextRef="#ctx0" brushRef="#br0" timeOffset="13">3871-154 46 0,'-4'7'23'0,"0"-10"-25"16,4 3 44-16,0 3-41 16,0 4 0-16,4 12 0 15,0-1 0-15,0 4-2 16,-4 4 1-16,4-1 1 16,-4 2 0-16,0-2-1 15,0 1 0-15,0-11 0 16,0-1 0-16,5-3-1 15,-5-7 1-15,0-4-1 16,7-15 1-16,1 1-2 0,0-12 0 16,0-11-1-16,4 4 1 15,3-4 0-15,2 1 0 16,2 2 0-16,1 6 1 16,-1 9 1-16,-3 8 0 15,0 11 1-15,-8 11 1 16,0 4 0-16,-8 14 1 15,0 4 0-15,-4 3 0 16,0-6-1-16,4-1 1 16,0-7-2-16,4 0 0 15,3-10-3-15,5-9 1 16,5-10-4-16,2-8 1 0,1-7-2 16,4-15 0-16,3 8 0 15,0-4 0-15,1 0 2 16,-4 0 1-16,-5 8 3 15,2 3 1-15,-10 10 3 16,-3 12 1-16,0 15 0 16,-4 0 0-16,-4 14-1 15,0 4 1-15,4 0-2 16,0-4 0-16,3-3-7 16,1 0 0-16,5-8-10 15,2-7 1-15</inkml:trace>
          <inkml:trace contextRef="#ctx0" brushRef="#br0" timeOffset="14">4507-136 35 0,'-21'26'17'0,"18"-30"-10"0,3-3 21 16,3 10-27-16,1-6 1 15,4-8 0-15,8 7 0 16,0-7-3-16,4-3 0 0,4-5 2 16,-1 1 1-1,-3-4-2-15,-1 0 0 0,-3-4-1 16,-8 4 1-16,-8 4-1 15,-4 3 0-15,-3 1-1 16,-6 2 1-16,-2 5 1 16,-1 7 1-16,0 11 2 15,-3 11 0-15,2 8 1 16,2-5 1-16,3 8-1 16,4-7 0-16,8 7-2 15,0-4 1-15,8 0-3 16,8-3 1-16,3 0-4 15,5-7 0-15,4-5-8 16,4-6 1-16,-1-8-5 16,-8-5 1-16</inkml:trace>
          <inkml:trace contextRef="#ctx0" brushRef="#br0" timeOffset="15">4967-312 35 0,'-50'-3'17'0,"58"-5"-14"0,-8 8 27 0,0-7-29 15,4 0 0-15,-1 2 0 16,-3-2 0-16,0 7-2 15,-7 0 1-15,-5 12 1 16,-4 10 0-16,-4 3 0 16,1-3 0-16,-2 4 0 15,6-1 1-15,3 2 0 16,4-9 0-16,8 4 0 16,4-8 0-16,8 1-1 15,11-4 1-15,9 3 0 16,-1-2 0-16,5 2-1 15,-1-3 0-15,-7 1 0 16,-8 2 1-16,-5-6 0 16,-2 2 1-16,-13 9-1 15,-9-4 1-15,-10 3-1 16,-16 11 1-16,-5 5-8 16,5-2 0-16,7-2-11 0,8-4 0 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37.5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2490 1673 11 0,'-4'-4'5'0,"8"-4"2"15,-4 8 5-15,9-4-10 16,0 4 0-16,-4 0 2 16,9-4 0-16,-1 4-4 15,-4 0 1-15,5 0 3 16,-5 0 0-16,0 0 0 15,5 4 0-15,-5 0 0 16,9 4 0-16,0-4-2 0,0 4 1 16,5 0-1-16,-1 0 0 31,6 4-1-31,-1 0 0 16,0-4 0-16,5 0 0 15,-5 1-1-15,0-1 1 31,-4 0 0-31,0 0 0 0,-10 0-1 16,1-4 1-16,-5 0-1 16,-5 0 0-16,1 0-1 15,-5 0 1-15,0 0-3 16,0-4 1-16,-5 0-3 16,1 4 1-16,-5 0-4 15,0 0 0-15,0 0-2 16,-5 0 0-16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17.23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06746AD-6BED-4EB7-9F9C-C4FB6BF3EEBF}" emma:medium="tactile" emma:mode="ink">
          <msink:context xmlns:msink="http://schemas.microsoft.com/ink/2010/main" type="inkDrawing" rotatedBoundingBox="14441,11298 14859,12664 14342,12822 13925,11456" semanticType="callout" shapeName="Other">
            <msink:sourceLink direction="with" ref="{B7E087BC-8A50-49F5-8CDD-73CD2686948D}"/>
          </msink:context>
        </emma:interpretation>
      </emma:emma>
    </inkml:annotationXML>
    <inkml:trace contextRef="#ctx0" brushRef="#br0">12-1 29 0,'-11'0'14'0,"7"3"-15"0,4-3 28 0,0 0-26 16,0 0 0-16,0 8 2 15,4 11 1-15,0 10-5 16,3 8 1-16,1 22 3 15,1 21 0-15,-1 12-1 16,0 11 0-16,3-8-1 16,5 12 1-16,8-9-1 15,3 2 1-15,13-8-2 16,7-15 1-16,1-11-1 16,3-18 1-1,-8-19-13 1,-7-18 1-16</inkml:trace>
    <inkml:trace contextRef="#ctx0" brushRef="#br0" timeOffset="1">479 741 29 0,'0'7'14'0,"-12"4"-2"0,12-7 12 16,-4-1-21-16,4 1 0 0,0 0 1 16,0 0 0-16,0-1-6 15,0 1 1-15,4-1 4 16,0 1 1-16,4 0-1 15,-4 0 0-15,-1-1-1 16,1 1 1-16,-4 3 0 16,0 1 0-16,4 2-1 15,-4 2 0-15,0-9-1 16,0 19 0-16,4 4 0 16,0 11 0-16,5-4 0 15,-2 0 0-15,-3 0 0 16,0 4 0-16,0 3-1 15,-4-4 1-15,0-6 0 16,0-8 0-16,-4 4-1 0,0-1 1 16,0 5 0-16,1-8 0 15,-1-3 0-15,-9-5 0 16,1-3 0-16,-7-4 0 16,-4-3 0-16,-9-4 0 15,-8-7-1-15,1 0 1 16,-5-1-1-16,-3 1 0 15,3 3 0-15,1 1 0 16,11 3-3-16,9-4 0 16,10-4-8-16,13 8 1 15,17-14-7-15,10-12 0 0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17.23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41ACDFA-0891-46DB-A833-897D25C5741C}" emma:medium="tactile" emma:mode="ink">
          <msink:context xmlns:msink="http://schemas.microsoft.com/ink/2010/main" type="inkDrawing" rotatedBoundingBox="14798,15214 14841,12429 14882,12430 14839,15215" semanticType="callout" shapeName="Other">
            <msink:sourceLink direction="with" ref="{B7E087BC-8A50-49F5-8CDD-73CD2686948D}"/>
          </msink:context>
        </emma:interpretation>
      </emma:emma>
    </inkml:annotationXML>
    <inkml:trace contextRef="#ctx0" brushRef="#br0">65 0 22 0,'-19'84'11'0,"2"4"-11"0,13-58 18 16,0 25-17-16,4 37 1 15,-3 47-1-15,3 55 0 16,-8 49-2-16,4 25 1 16,0 29 1-16,4-3 0 15,-4-5-4-15,4-24 1 16,4-31-5-16,-4-21 0 0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17.23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B52786B-AA07-45A7-9DF9-3E09CC36DEF1}" emma:medium="tactile" emma:mode="ink">
          <msink:context xmlns:msink="http://schemas.microsoft.com/ink/2010/main" type="inkDrawing" rotatedBoundingBox="14976,15710 15024,12029 15040,12030 14993,15711" semanticType="callout" shapeName="Other">
            <msink:sourceLink direction="with" ref="{B7E087BC-8A50-49F5-8CDD-73CD2686948D}"/>
            <msink:sourceLink direction="with" ref="{B0B92E76-1AD4-4424-88C5-CC5FAFF5B666}"/>
          </msink:context>
        </emma:interpretation>
      </emma:emma>
    </inkml:annotationXML>
    <inkml:trace contextRef="#ctx0" brushRef="#br0">43 0 25 0,'-4'15'12'0,"8"98"-13"16,-4-65 23-16,0 48-20 15,-4 35 0-15,-3 53 0 16,-1 40 1-16,0 59-4 16,5-5 0-16,-1 34 3 15,0-21 0-15,0 21-3 16,4-15 0-16,0-29-1 15,0-26 0-15,0-55-3 16,0-22 0-16,0-33-3 16,-4-29 0-1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17.2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D2B778F-5889-4998-B392-939AFE8A9223}" emma:medium="tactile" emma:mode="ink">
          <msink:context xmlns:msink="http://schemas.microsoft.com/ink/2010/main" type="inkDrawing" rotatedBoundingBox="14493,11771 15381,11705 15720,16294 14833,16360" rotationAngle="1430661596" semanticType="callout">
            <msink:sourceLink direction="from" ref="{B0B92E76-1AD4-4424-88C5-CC5FAFF5B666}"/>
            <msink:sourceLink direction="to" ref="{B0B92E76-1AD4-4424-88C5-CC5FAFF5B666}"/>
          </msink:context>
        </emma:interpretation>
      </emma:emma>
    </inkml:annotationXML>
    <inkml:trace contextRef="#ctx0" brushRef="#br0">-8088 244 24 0,'-36'44'12'0,"8"59"-11"0,17-66 19 16,-6 25-17-16,-2 52 0 0,-8 44 1 15,-5 47 1-15,-7 38-7 16,3 28 0-16,-7 15 4 16,11 11 1-16,1 8-2 15,11-4 0-15,0-15-2 16,8-32 1-16,8-13-4 16,1-20 1-16,-1-52-5 15,0-22 0-15,0-34-2 16,0-25 1-16</inkml:trace>
    <inkml:trace contextRef="#ctx0" brushRef="#br0" timeOffset="2">-8077 221 10 0,'-8'-10'5'0,"4"13"3"16,8 4 5-16,0 12-11 15,-8 18 1-15,-7 29 1 16,-10 47 0-16,-6 49-5 16,-6 44 1-16,2 32 2 15,4 26 1-15,-6 19-2 0,10 3 1 16,2 18-2-16,10-17 1 16,3-16-2-16,0-29 0 15,0-22-2-15,-4-43 0 16,4-27-4-16,8-21 0 15</inkml:trace>
    <inkml:trace contextRef="#ctx0" brushRef="#br0" timeOffset="1">-8001 331 23 0,'0'-3'11'0,"-8"18"-6"15,8-15 11-15,0 0-14 16,0 0 0-16,0 3 1 16,4 4 1-16,0 5-5 15,0 6 0-15,0 1 3 16,3 10 1-16,-3 7-1 15,-4 15 1-15,0 5-1 16,-4 28 0-16,0 15 1 16,1 18 0-16,-1 1-1 15,4 18 0-15,-4 7 0 0,4 0 0 16,4 0-1-16,-4-4 0 16,0 12 0-16,0-8 0 15,0 0-1-15,-8 1 1 16,0-2 0-16,-3 1 0 15,-2-18 0-15,-2 0 1 16,-1-3-2-16,5-13 1 16,3 1-1-16,0 5 1 15,-4-9-1-15,0-4 0 16,0 9 0-16,1-13 0 0,3 9 0 16,-4 0 1-16,-4 10-1 15,1-29 0-15,3 4 0 16,1 3 0-16,3-18 0 15,0-7 0-15,4-4 0 16,-1-4 0-16,2-7-1 16,3-7 0-16,0-11-1 15,0-5 0-15,0-5-3 16,0-2 1-16,0-3-4 16,0-7 0-16,-4-8-5 15,-4-3 1-15</inkml:trace>
    <inkml:trace contextRef="#ctx0" brushRef="#br0" timeOffset="37">-7888 582 24 0,'-12'40'12'0,"-8"89"-14"0,16-67 24 16,-8 26-21-16,1 33 1 16,-9 45 1-16,-8 24 1 15,5 27-5-15,-13 17 0 0,8 9 3 16,0 17 0-16,16 12-1 15,4 18 0-15,5-15-3 16,6-3 1-16,-6-34-4 16,3-29 0-16,-4-33-4 15,0-36 1-15</inkml:trace>
    <inkml:trace contextRef="#ctx0" brushRef="#br0" timeOffset="7">-8060 644 23 0,'-4'4'11'0,"8"48"-6"16,0-23 18-16,-4 37-20 16,-8 18 0-16,1 34 2 15,-5 65 0-15,-4 34-7 16,0 55 1-16,8 39 3 16,0 31 1-16,20-9-2 15,4-10 1-15,4-40-5 16,-5-49 1-16,5-28-7 0,0-48 0 15,-4-33-1-15,3-30 0 16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2:57.73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E653104-CEC3-4BED-A9D4-ACB5E16C2582}" emma:medium="tactile" emma:mode="ink">
          <msink:context xmlns:msink="http://schemas.microsoft.com/ink/2010/main" type="writingRegion" rotatedBoundingBox="19343,12469 20976,12423 21024,14103 19391,14149">
            <msink:destinationLink direction="with" ref="{B0B92E76-1AD4-4424-88C5-CC5FAFF5B666}"/>
          </msink:context>
        </emma:interpretation>
      </emma:emma>
    </inkml:annotationXML>
    <inkml:traceGroup>
      <inkml:annotationXML>
        <emma:emma xmlns:emma="http://www.w3.org/2003/04/emma" version="1.0">
          <emma:interpretation id="{DD22895C-56A3-41F2-A9AD-41682997DAEF}" emma:medium="tactile" emma:mode="ink">
            <msink:context xmlns:msink="http://schemas.microsoft.com/ink/2010/main" type="paragraph" rotatedBoundingBox="19580,12462 20976,12423 21003,13345 19606,13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2ED063-D140-4C1C-B83A-CA02D6F51009}" emma:medium="tactile" emma:mode="ink">
              <msink:context xmlns:msink="http://schemas.microsoft.com/ink/2010/main" type="line" rotatedBoundingBox="19580,12462 20977,12423 21003,13345 19606,13384">
                <msink:destinationLink direction="with" ref="{C9F93C4D-843E-46D5-87C8-FEF689D7084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68FCA5D-ABF5-4B8E-A1F4-288D2ADC705B}" emma:medium="tactile" emma:mode="ink">
                <msink:context xmlns:msink="http://schemas.microsoft.com/ink/2010/main" type="inkWord" rotatedBoundingBox="19580,12462 20977,12423 21003,13345 19606,13384"/>
              </emma:interpretation>
            </emma:emma>
          </inkml:annotationXML>
          <inkml:trace contextRef="#ctx0" brushRef="#br0">-709 700 17 0,'-4'0'8'0,"4"-12"-3"15,0 12 10-15,4-9-13 16,-4 9 1-16,5-8 2 16,0 0 1-16,-1 4-6 0,1 0 0 15,4 0 4 1,0 4 1-16,1 0-2 0,4 0 1 16,4-5-2-16,10 1 1 15,5-4-1-15,4 0 0 16,5-1-1-16,4 1 0 15,1 0 0-15,4 0 0 16,4 4-1-16,6-1 1 16,-19 5-1-16,-1 0 1 15,1 0-1-15,5 0 1 16,8 0-1-16,6 0 0 0,4 0 0 16,0-4 0-16,-9 0 0 15,-5 0 0-15,-5 0 0 16,-4 4 1-16,-5 0-1 15,-13 0 0-15,-11 0-1 16,1 0 0-16,-4 0-2 16,-1 0 0-16,0-4-3 15,1 0 1-15,-10 4-7 16,0 0 1-16</inkml:trace>
          <inkml:trace contextRef="#ctx0" brushRef="#br0" timeOffset="1336.4992">-435 989 14 0,'-9'8'7'0,"0"-3"1"15,9-5 3-15,0 0-10 16,0 0 1-16,0 0 0 16,0 0 1-16,9-5-3 15,0 1 1-15,5 0 2 16,0 4 0-16,5-4 0 15,9 4 1-15,9-4-1 16,9 0 1-16,10 0-2 16,-14-5 1-16,0 1-1 15,4 0 0-15,-4-5-1 16,0 5 0-16,0 0-1 0,-5 0 1 16,0-1-1-16,-4-3 1 15,-6 4-2-15,1-9 0 16,-5 9-3-16,-4-9 1 15,-5 9-3-15,-5 0 0 16,-4 0-4-16,-5 8 0 16</inkml:trace>
          <inkml:trace contextRef="#ctx0" brushRef="#br0" timeOffset="2327.938">-486 1068 11 0,'-9'-4'5'0,"4"4"3"0,5 0 2 15,0 0-8-15,0 0 0 16,0 0 2-16,0 0 1 16,0 0-6-16,0 0 0 15,0 0 3-15,0 0 1 0,5 8-2 16,-5 4 1-16,0 1-2 15,0 3 1-15,0 1-1 16,0-5 1-16,0 5-1 16,0 3 1-16,0 5-1 15,0 0 1 1,5 20-1 0,-1-8 0-16,1-4 0 15,0-4 0-15,-1-4 0 16,-4-4 0-16,5-9 0 15,-5-4 0-15,0 5 0 16,0-5 0-16,0-8 0 16,0 4 0-16,0 0 0 15,0-8 0-15,0 4 0 16,-5 0 1-16,5 4-2 16,-4-8 1-16,4 8 0 0,-5-4 0 15,0 0 0-15,1 13 0 16,-6-5 0-16,1-8 1 15,-5 0-1-15,0-8 0 16,0-1 0-16,0-3 0 16,0 0 0-16,0 3 0 15,0 1 0-15,1 0 0 16,3 0 0-16,1-1 0 16,4 5 0-16,-4 0 0 15,4 0 0-15,1 0 0 16,-1 4 0-16,0 4 0 0,1 4-1 15,-1 5 1-15,0-1 0 16,1 4 0-16,-1-7-1 16,1-1 1-16,-1-4 0 15,0 4 0-15,1 1 0 16,-1-5 0-16,5 0 0 16,0 4 0-16,0-8-1 15,-5 8 0-15,5-3-2 16,0-5 1-16,0 4-3 15,-4 0 1-15,4-4-3 16,0 0 1-16</inkml:trace>
          <inkml:trace contextRef="#ctx0" brushRef="#br0" timeOffset="3694.3062">-295 1233 17 0,'0'-4'8'0,"9"0"-6"0,-9 4 13 16,0 0-14-16,0 0 1 15,0 0 0-15,0 0 0 16,0 0-3-16,0 0 1 15,5 4 1-15,-1 0 0 0,-4 4 0 16,0 4 0-16,0 9-1 16,5-4 1-16,-5 3-1 15,5 5 1-15,-5 0-1 16,4-4 0-16,1-1 0 16,-5-3 0-16,5-5 0 15,-5 0 0-15,0 1 0 16,4-5 0-16,-4 0 0 15,0-3 1-15,0-1-1 16,0-4 0-16,0 0 0 16,0 0 0-16,10-9 0 15,-6-3 0-15,5-5-1 16,1 1 1-16,-1-1 0 16,0-3 0-16,1-1-1 15,-6 0 1-15,6 1 0 16,-1-1 0-16,0 5 0 15,0-1 0-15,5-4-1 0,0 13 1 16,0 0 0-16,0 4 0 16,0-4 0-16,0 8 0 15,0-5 0-15,-5 5 0 16,1 0 0-16,-10 0 0 16,4 0 1-16,-4 5 0 15,0 3-1-15,5 4 0 16,0 5 0-16,-1 3 1 15,-4-3-1-15,0-1 1 0,0 1-1 16,0-1 1-16,0-3-1 16,0-1 1-16,0 1-1 15,0-5 0-15,0 0 0 16,0-4 0-16,0 0 0 16,0-4 0-16,0 0 0 15,0 0 0-15,0-8 0 16,0-4 0-16,0-1 0 15,0 1 0-15,0-5 0 16,5 1 0-16,-1-1 0 16,1 1 1-16,0-1-2 15,4-3 1-15,0 7 0 16,1 1 0-16,4 4 0 16,0 8 0-16,4-4 0 15,1-1 0-15,-1 5 0 16,1-8 0-16,-1 8 1 15,-4-8 0-15,-4 4-1 0,-1 8 1 16,-9 4 0-16,0 9 0 16,0 3-1-16,0 5 0 15,0 0-1-15,0-4 1 16,0-1 0-16,0 1 0 16,0-5 0-16,0 1 0 15,0-5-2-15,0 1 0 16,0-5-3-16,0-4 0 15,0-4-3-15,5 0 1 0</inkml:trace>
          <inkml:trace contextRef="#ctx0" brushRef="#br0" timeOffset="4999.473">-862 824 13 0,'-14'-8'6'0,"9"16"0"15,5-8 8-15,5 4-12 16,-5-4 0-16,0 4 1 15,0-4 1-15,0 0-4 16,9-4 0-16,1 4 3 0,-1-4 0 16,0 8-1-16,0-4 0 15,1 0-1-15,-1 0 0 16,0 4-1-16,1 0 1 16,4 0-1-16,-1 1 0 15,-3-1-1-15,-1 0 1 16,5 0 0-16,0 0 0 15,0 0 0-15,-5 0 0 16,0 5 0-16,1-1 1 16,-6 0 0-16,-4 0 0 15,5 1-1-15,-5-1 0 0,0 0 0 16,-5 0 1-16,1 1-1 16,-1-1 1-16,0-4-1 15,-4 4 0-15,5 1 0 16,-1-1 1-16,-4-4-1 15,-1 4 0-15,-4-4 0 16,5 5 0-16,-5-5 0 16,5 4 0-16,0-4-1 15,4 0 1-15,0 0 0 16,1-4 0-16,4 5 0 16,4-1 0-16,1 0 0 15,0 0 0-15,-1 0 0 16,1 0 1-16,4 0-1 15,0-4 0-15,-9 0 0 0,10 0 1 16,-1 5-1 0,5-5 1-16,0-5-1 0,0 5 0 15,0 0 0-15,-5 0 1 16,0 0-1-16,1 5 1 16,-6-1-1-16,1 0 0 15,-5 0 0-15,0 4 1 16,-5-4-1-16,1 0 1 15,-1 5-1-15,0 3 0 16,-4 0 0-16,0-3 0 16,-1-1 0-16,1 0 0 0,0 1 0 15,4 3 0-15,1-4 0 16,-6 0 0-16,1-3 0 16,0-5 1-16,-5-5-2 15,4 5 1 1,1 5 0-1,0-1 0-15,0 0-1 16,-1 0 1-16,6 0-2 16,-1 0 0-16,5 0-3 15,-5 0 1-15,5-4-5 16,5 5 0-16</inkml:trace>
        </inkml:traceGroup>
      </inkml:traceGroup>
    </inkml:traceGroup>
    <inkml:traceGroup>
      <inkml:annotationXML>
        <emma:emma xmlns:emma="http://www.w3.org/2003/04/emma" version="1.0">
          <emma:interpretation id="{CCB4884C-9C9A-4D99-ABAC-004667580042}" emma:medium="tactile" emma:mode="ink">
            <msink:context xmlns:msink="http://schemas.microsoft.com/ink/2010/main" type="paragraph" rotatedBoundingBox="19391,13753 19837,13753 19837,14150 19391,141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082BC5-90BD-4940-B894-2FE1E59A2086}" emma:medium="tactile" emma:mode="ink">
              <msink:context xmlns:msink="http://schemas.microsoft.com/ink/2010/main" type="inkBullet" rotatedBoundingBox="19359,13757 19830,13719 19862,14112 19391,14150"/>
            </emma:interpretation>
          </emma:emma>
        </inkml:annotationXML>
        <inkml:trace contextRef="#ctx0" brushRef="#br0" timeOffset="-36316.668">-747 1956 12 0,'5'0'6'0,"4"-16"7"16,-9 16 1-16,5 0-11 16,-5 0 0-16,4-9 2 15,-4 9 1-15,-4 4-7 16,4 1 0-16,-9 7 5 15,-5 5 1-15,-10 3-2 16,-4 13 0-16,-9 13-1 16,0-1 0-16,-9-20-1 15,4 4 0-15,5 4-1 16,9 0 0-16,4-8-1 16,10-13 1-16,5 1-3 15,9-9 0-15,0-4-7 0,9-4 1 16,1-4-1-16,13-9 1 15</inkml:trace>
        <inkml:trace contextRef="#ctx0" brushRef="#br0" timeOffset="-36676.3695">-1077 1906 6 0,'0'17'3'0,"5"-42"2"0,-5 25 3 15,0 0-6-15,0 0 0 0,9-4 2 16,-9 4 0-16,0 0-4 16,5-4 0-16,-5 4 4 15,0 0 1-15,4 4-1 16,-4 0 0-16,0-4 0 16,0 0 0-16,0 4-1 15,0 5 0-15,0-9 0 16,0 4 0-16,5 0-1 15,-5-4 0-15,5 8-1 16,-1 5 1-16,6 11-1 16,-1 9 0-16,-4 5-1 15,-1 7 1-15,6-8-1 16,-1-20 1 0,14 12-1-1,0-4 0-15,-4 0-2 16,0-5 0-16,-6-3-3 15,-3-9 0-15,-1-8-5 0,0-12 0 16</inkml:trace>
        <inkml:trace contextRef="#ctx0" brushRef="#br0" timeOffset="-35163.5567">-631 1938 12 0,'0'4'6'0,"0"-8"4"16,0 4 8-16,0 0-16 15,0 0 1-15,0 0 1 16,0 0 1-16,0 0-6 15,0 0 1-15,0 8 3 16,0 4 1-16,-5 9-2 16,0 8 0-16,1 4-1 15,-1 4 1-15,1-8-2 16,-1 0 1-16,0-4-1 16,5 0 0-16,0-17-1 15,0 9 1-15,0-5-4 16,5-4 0-16,0-4-5 15,-1-4 0-15</inkml:trace>
      </inkml:traceGroup>
    </inkml:traceGroup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1:17.22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0B92E76-1AD4-4424-88C5-CC5FAFF5B666}" emma:medium="tactile" emma:mode="ink">
          <msink:context xmlns:msink="http://schemas.microsoft.com/ink/2010/main" type="inkDrawing" rotatedBoundingBox="14537,11719 21858,11113 22270,16085 14949,16691" hotPoints="21695,11601 21579,16290 15033,16128 15149,11439" semanticType="enclosure" shapeName="Rectangle">
            <msink:sourceLink direction="with" ref="{2E653104-CEC3-4BED-A9D4-ACB5E16C2582}"/>
            <msink:destinationLink direction="with" ref="{BB52786B-AA07-45A7-9DF9-3E09CC36DEF1}"/>
            <msink:destinationLink direction="from" ref="{1D2B778F-5889-4998-B392-939AFE8A9223}"/>
            <msink:destinationLink direction="to" ref="{1D2B778F-5889-4998-B392-939AFE8A9223}"/>
          </msink:context>
        </emma:interpretation>
      </emma:emma>
    </inkml:annotationXML>
    <inkml:trace contextRef="#ctx0" brushRef="#br0">-1409-27 12 0,'-4'3'6'0,"4"-3"1"0,0 0 8 16,0 4-13-16,-4-1 0 16,4 5 1-16,0-1 1 15,-4 4-4-15,0 0 0 16,1 0 3-16,-1 7 1 0,0 15-1 15,-4 4 0-15,0 7-1 16,0 19 1-16,-4-1-1 16,-4 19 0-16,1 7-1 15,-1 7 0-15,0 8 0 16,-4 7 1-16,1-4-1 16,-5 4 0-16,4 1 0 15,4 6 0-15,1 4 0 16,-1-8 0-16,0 12-1 15,4-15 1-15,4 8 0 16,1 3 0-16,-1 0-1 16,0-11 1-16,4 4-1 15,-4-26 1-15,4 3-1 16,4 8 1-16,-4-7 0 16,-4 7 0-16,0-11 0 15,0 8 0-15,1-8-1 16,-1-7 1-16,4-5-1 0,0 5 1 15,0-3-1-15,-1-6 1 16,2-1-1-16,-1-5 1 16,0 0-1-16,0-4 0 15,0 1 0-15,0-5 1 16,4 4-1-16,0 5 0 16,-4-1 0-16,4-4 0 15,-4 1 1-15,0-5 0 16,0-10-1-16,4-8 0 0,-3 4-1 15,-1-8 1-15,4 1-2 16,0-3 1-16,0-2-3 16,0 2 1-16,0-5-4 15,0-4 1-15,-4 2-6 16,0-10 0-16</inkml:trace>
    <inkml:trace contextRef="#ctx0" brushRef="#br0" timeOffset="1.0005">-8349 4771 20 0,'4'0'10'0,"19"-7"-5"0,-10 7 11 16,-1-4-14-16,7 1 0 15,16 3 1-15,13-4 1 16,-1-4-5-16,9 5 1 0,15-4 3 16,15-1 0-16,21 4-1 15,3-3 1-15,4 7-1 16,13-3 0-16,19 3-1 16,-1 0 1-16,9 0-1 15,16 3 1-15,-1-3-1 16,5 0 1-16,3 0-1 15,12-3 0-15,-11 3-1 16,7-4 1-16,8 0-1 16,-11 0 1-16,3 1 0 15,12-4 0-15,-11 7-1 16,-5-4 1-16,4 8-1 16,8-1 1-16,-30-3-1 15,-2 4 1-15,4-1-1 16,-3 1 0-16,-20 0 0 15,-4 0 1-15,0-1-1 0,-11-3 1 16,-10 0-1-16,-2-3 1 16,-21 3-1-16,-6-4 1 15,-13 4-1-15,-1-8 0 16,-7 1 1-16,-3-4 0 16,-5 4-1-16,-5 3 1 15,-6 4-1-15,3 0 1 16,-3-7 0-16,-5 3 0 15,1-3-1-15,-5 3 0 16,-7 1 0-16,-1-1 1 16,-11 0-1-16,-8 4 0 0,-5 0-3 15,1 0 0-15,-4 0-6 16,-4 0 0-16,8 0-5 16,-8 0 1-16</inkml:trace>
    <inkml:trace contextRef="#ctx0" brushRef="#br0" timeOffset="2.0005">-7990 302 19 0,'-12'-7'9'0,"24"4"-5"0,-8-1 10 15,0 0-12-15,-1-3 0 16,5 0 1-16,1-1 1 15,2 1-4-15,9 0 1 16,7 3 2-16,9-4 1 16,8 5-1-16,18-8 1 15,10 7-1-15,-1-3 0 16,4 0-1-16,11-8 0 16,9 0-1-16,15-7 1 0,9 8-1 15,-1-1 0-15,12 0-1 16,19-7 1-16,-2-4-1 15,7 4 1-15,7 1-1 16,17 2 0-16,-17 1 0 16,9 3 0-16,3 8 0 15,-7 0 0-15,-8 3 0 16,7 0 1-16,5 4-1 16,-16 0 0-16,-5 4 0 15,1-4 0-15,8 4 0 16,-12-1 0-16,-12 1 0 15,0-8 0-15,4 4 0 16,-7 0 1-16,-1 0-2 16,-24 0 1-16,5 0 0 15,-9-3 0-15,1 3 0 16,-1 0 1-16,1-4-1 0,-5 0 0 16,-12-3 0-16,2-4 1 15,-2 3-1-15,1-2 1 16,-8 2-1-16,-1 1 0 15,-2 3 0-15,-1 1 1 16,-16 3-1-16,-8-5 1 16,-8 5-1-16,-4-3 0 15,1-1 0-15,0 1 0 16,-1-1 0-16,1 4 0 16,3-3 0-16,-4-2 0 15,1 5 0-15,-1 0 0 0,-7 0-1 16,-5 0 1-16,-7 0-3 15,0 0 1-15,-4 5-4 16,-5-5 1-16,1 0-7 16,-4 0 1-16,-4 3 0 15,4 1 0-15</inkml:trace>
    <inkml:trace contextRef="#ctx0" brushRef="#br0" timeOffset="3.0005">-8065 585 20 0,'-20'29'10'0,"16"49"-8"15,4-46 16-15,-3 46-16 16,-10 35 0-16,5 42 2 15,-11 50 0-15,15 37-5 16,-8 18 0-16,12 9 4 16,-15-9 0-16,-2-4-2 15,2 5 1-15,-5-8-2 16,-3-10 0-16,-1-16-2 0,-4-29 0 16,0-26-1-16,5-21 1 15,-4-30-4-15,6-22 0 16,6-36-2-16,3-38 0 15</inkml:trace>
    <inkml:trace contextRef="#ctx0" brushRef="#br0" timeOffset="4.0005">-7979 596 25 0,'-11'18'12'0,"-1"23"-13"16,12-26 23-16,-4 32-21 16,-8 41 0-16,-3 37 2 15,-9 51 0-15,-11 51-4 16,3 64 1-16,8 46 2 15,5 15 0-15,15-7-1 16,-5-22 1-16,18-26-3 16,-9-29 0-16,0-41-2 15,0-21 0-15,0-41-4 16,-9-22 1-16,5-33-3 0,-7-29 0 16</inkml:trace>
    <inkml:trace contextRef="#ctx0" brushRef="#br0" timeOffset="5.0005">-8105 541 20 0,'-19'29'10'0,"15"19"-6"16,4-30 13-16,-4 8-16 0,0 33 1 15,-12 40-1-15,-3 26 1 16,-1 40-3-16,0 62 1 15,4 45 1-15,0 21 1 16,4 33-2-16,1 16 1 16,3-5 0-16,0-17 0 15,4-41-2-15,-4-48 1 16,1-30-5-16,-1-35 1 16,-1-42-4-16,5-25 1 15</inkml:trace>
    <inkml:trace contextRef="#ctx0" brushRef="#br0" timeOffset="67091.5884">-1871 2015 18 0,'0'0'9'0,"0"-12"-4"0,0 12 13 15,0 0-17-15,0 0 0 16,0 0 1-16,0 0 0 16,0 0-2-16,0 4 0 15,0 4 2-15,0 1 0 16,0 3-1-16,0 0 1 15,-5 5-1-15,0-1 1 16,1 9-2-16,-1 8 1 16,0-4-1-16,-4-5 0 15,0 1-1-15,-1 4 1 16,1 0-1-16,0 0 1 0,0-1 0 16,-1 1 0-16,6 0-1 15,-6 4 1-15,6-13-2 16,-1 1 1-16,0-9-3 15,1 1 0-15,4-5-4 16,0-4 0-16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2:56.93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1D87A12-9770-4711-A6E3-435A4E867150}" emma:medium="tactile" emma:mode="ink">
          <msink:context xmlns:msink="http://schemas.microsoft.com/ink/2010/main" type="inkDrawing" rotatedBoundingBox="20438,12277 20442,11868 20462,11869 20458,12278" shapeName="Other"/>
        </emma:interpretation>
      </emma:emma>
    </inkml:annotationXML>
    <inkml:trace contextRef="#ctx0" brushRef="#br0">-21 14 17 0,'-5'5'8'0,"5"-18"-3"0,0 13 8 16,0 0-12-16,5 0 1 15,-5 0 1-15,5 4 0 16,-5 9-4-16,0-1 1 16,4 9 3-16,-4-1 1 0,5 9-2 15,-5 0 1-15,0 4-1 16,-5 0 0-16,1 0-1 16,4 0 0-16,-5 0-1 15,5-4 0-15,0-8-2 16,0 0 0-16,0-5-2 15,0-3 0-15,0-5-4 16,0 0 0-16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42:23.0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9F93C4D-843E-46D5-87C8-FEF689D70845}" emma:medium="tactile" emma:mode="ink">
          <msink:context xmlns:msink="http://schemas.microsoft.com/ink/2010/main" type="inkDrawing" rotatedBoundingBox="19876,13939 21303,13800 21305,13823 19879,13962" semanticType="underline" shapeName="Other">
            <msink:sourceLink direction="with" ref="{BE2ED063-D140-4C1C-B83A-CA02D6F51009}"/>
          </msink:context>
        </emma:interpretation>
      </emma:emma>
    </inkml:annotationXML>
    <inkml:trace contextRef="#ctx0" brushRef="#br0">-590 2089 18 0,'5'9'9'0,"8"-13"-2"0,-3 4 8 16,4 0-13-16,0 0 0 0,9-5 2 15,5 1 0-15,4 0-4 16,5 0 0-16,5-4 2 16,14-1 1-16,0 1-1 15,4 4 1-15,-4-5-2 16,4 1 0-16,5 0 0 15,5-1 0-15,-1 5-1 16,1-4 1-16,-5 4 0 16,5 4 0-16,-1-5-1 15,6 1 1-15,-19 0 0 16,-5 0 0-16,-10 0 0 16,1 0 0-16,-5-1 0 15,-9 1 0-15,0 0-1 16,-5 4 1-16,-4 0-1 15,-5 0 1-15,-5 0-1 16,0-4 1-16,-4 4-1 0,-5 0 0 16,0 0 0-16,0 0 1 15,0 0-2-15,0 0 1 16,0 0-2-16,5-4 1 16,-5 4-2-16,0-9 1 15,0 9-3-15,0 0 1 16,0 0-3-16,0 0 0 15,0 0-3-15,0 0 1 16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53:12.6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B657DB9-C095-497B-BD5B-47FDA4E2CD7A}" emma:medium="tactile" emma:mode="ink">
          <msink:context xmlns:msink="http://schemas.microsoft.com/ink/2010/main" type="inkDrawing" rotatedBoundingBox="2172,16245 8598,16223 8599,16311 2173,16334" shapeName="Other"/>
        </emma:interpretation>
      </emma:emma>
    </inkml:annotationXML>
    <inkml:trace contextRef="#ctx0" brushRef="#br0">-2 86 18 0,'-9'13'9'0,"27"-50"-3"15,-8 33 7-15,-1 12-11 16,10-12 1-16,4-5 0 16,5 9 1-16,-5 0-4 15,9 5 0-15,10-5 3 16,14 0 1-16,4 0-1 0,10 0 0 16,18 0 0-16,5 0 0 15,5-5-1-15,13 1 0 16,20-4-1-16,13 0 1 15,-10 4-1-15,6-1 0 16,8-3 0-16,10 4 1 16,10 0-1-16,-24 0 0 15,14 4 1-15,14 0 0 16,-1 0-1-16,-13 0 0 16,10 0 0-16,4 0 0 0,0 0 0 15,-19 0 0-15,-4 0-1 16,9 0 1-16,-10-4-1 15,6 4 0-15,-6 0 0 16,-13 0 0-16,9 0 0 16,-5 0 0-16,-4 4 0 15,5 0 0-15,-20 0 1 16,1 0 0-16,0 0-1 16,-5 0 0-16,0-4 0 15,-4 5 0-15,-1-5 0 16,-13 4 1-16,-10 4-1 15,0-8 0-15,-4 0 0 16,-5 0 1-16,-5 0-1 16,-4 0 1-16,-5 0-1 15,-14 0 1-15,-9 0 0 16,-9-8 0-16,-10 8-1 0,-5 0 1 16,-4-4-3-16,-4 4 0 15,-1 4-3-15,0-4 1 16,-9 0-3-16,5 0 0 15,-1 0-5-15,1-4 1 16,0 4 0-16,9 4 0 16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53:14.4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4A61980-3ED4-46EC-BB8C-F0B9A9ED3A46}" emma:medium="tactile" emma:mode="ink">
          <msink:context xmlns:msink="http://schemas.microsoft.com/ink/2010/main" type="writingRegion" rotatedBoundingBox="1112,14794 3501,15170 3025,18200 635,17824"/>
        </emma:interpretation>
      </emma:emma>
    </inkml:annotationXML>
    <inkml:traceGroup>
      <inkml:annotationXML>
        <emma:emma xmlns:emma="http://www.w3.org/2003/04/emma" version="1.0">
          <emma:interpretation id="{65DAC085-DD2A-4E3F-9F00-3C798CBB7049}" emma:medium="tactile" emma:mode="ink">
            <msink:context xmlns:msink="http://schemas.microsoft.com/ink/2010/main" type="paragraph" rotatedBoundingBox="2126,14937 2069,16879 1625,16866 1682,149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17CB81A-79E3-492A-87F1-DCDF96F37B12}" emma:medium="tactile" emma:mode="ink">
              <msink:context xmlns:msink="http://schemas.microsoft.com/ink/2010/main" type="line" rotatedBoundingBox="2126,14937 2069,16879 1625,16866 1682,14924"/>
            </emma:interpretation>
          </emma:emma>
        </inkml:annotationXML>
        <inkml:traceGroup>
          <inkml:annotationXML>
            <emma:emma xmlns:emma="http://www.w3.org/2003/04/emma" version="1.0">
              <emma:interpretation id="{3D181890-8574-45DA-BC49-A5C2D939E416}" emma:medium="tactile" emma:mode="ink">
                <msink:context xmlns:msink="http://schemas.microsoft.com/ink/2010/main" type="inkWord" rotatedBoundingBox="2126,14937 2069,16879 1625,16866 1682,14924"/>
              </emma:interpretation>
            </emma:emma>
          </inkml:annotationXML>
          <inkml:trace contextRef="#ctx0" brushRef="#br0">1198-1373 20 0,'-4'-8'10'0,"4"25"-6"15,0-9 10-15,0 9-13 16,-5 7 1-16,0 13 1 15,-4 9 1-15,0 16-4 16,-1 8 1-16,6 17 2 16,-1 8 0-16,0 8-1 15,1-16 1 1,4 20-2 0,0-16 0-16,0-17-3 15,0-20 0 1,4-33-7-16,6-9 1 15</inkml:trace>
          <inkml:trace contextRef="#ctx0" brushRef="#br0" timeOffset="295.2061">1175-1323 20 0,'5'-8'10'0,"9"8"-2"0,-10 4 9 0,-4 8-14 16,0 13 0-16,-4 8 2 16,-1 13 0-16,0 11-7 15,-4 5 0-15,9 17 5 16,-5-1 0-16,1 17-2 16,-1 0 0-16,0-16-1 15,1-5 1-15,-1-4-2 16,5 0 1-16,0-16-4 15,0-13 0-15,5-12-5 16,-5-12 0-16</inkml:trace>
          <inkml:trace contextRef="#ctx0" brushRef="#br0" timeOffset="910.6434">998-1339 23 0,'-23'12'11'0,"14"46"-9"16,4-38 19-16,-4 9-19 15,0 17 1-15,4 16 1 16,0 8 0-16,5 8-6 15,0 9 1-15,0 8 3 16,0-21 0-16,5-3-2 0,-5-1 1 16,5-4-2-16,-1-4 0 15,1-17-2-15,0-8 1 16,-1-12-4-16,5-12 0 16,1-13-3-16,8-13 1 15</inkml:trace>
          <inkml:trace contextRef="#ctx0" brushRef="#br0" timeOffset="906.6402">943-1302 24 0,'-19'8'12'0,"14"-4"-11"0,5 4 15 16,0 5-15-16,-4 16 1 16,-1 4 0-16,0 20 0 15,5 13-2-15,0 17 0 16,0 4 2-16,0 8 0 15,0-4-1-15,0-17 0 0,0-8-1 16,-4-4 0-16,4-8-2 16,0-9 0-16,0-12-4 15,0-12 0-15,0-9-2 16,9-12 0-16</inkml:trace>
          <inkml:trace contextRef="#ctx0" brushRef="#br0" timeOffset="1343.9507">1105-1249 24 0,'-18'25'12'0,"13"29"-9"16,0-42 20-16,1 17-20 15,-1 21 0-15,0 12 1 16,1 16 0-16,-1 5-6 15,-4 12 1-15,4-21 3 16,1 0 1-16,4-3-3 16,4-9 1-16,5-5-4 15,1-11 1-15,4-13-3 16,0-8 1-16,0-13-5 16,0-12 0-16,-1-12-1 15,6-5 1-15</inkml:trace>
          <inkml:trace contextRef="#ctx0" brushRef="#br0" timeOffset="1347.9548">1226-1236 25 0,'-14'20'12'0,"14"47"-15"0,0-55 26 15,-5 25-22-15,-4 13 0 16,0 24 0-16,0 13 1 15,-1 4-3-15,-4-5 1 16,5-20 0-16,4-8 1 0,1-4-4 16,-1-13 1-16,5-4-5 15,5-16 0-15,4-9-1 16,10-3 0-16</inkml:trace>
          <inkml:trace contextRef="#ctx0" brushRef="#br0" timeOffset="1707.2082">1282-1203 23 0,'-23'74'11'0,"9"-4"-12"16,9-37 22-16,0 13-21 15,1 16 0-15,-1 12 0 16,0 5 1-16,5-5-3 15,0 0 0-15,0 1-5 16,5-1 1-16</inkml:trace>
          <inkml:trace contextRef="#ctx0" brushRef="#br0" timeOffset="11169.9797">1166-2170 11 0,'-5'-4'5'0,"-4"0"1"0,9 4 5 15,0 0-10-15,-5-4 1 16,0 0 1-16,1 4 1 16,4-4-4-16,-5 0 0 15,5 8 2-15,-5-4 1 16,1-4-1-16,-1 4 1 16,1 4-2-16,-6 4 1 15,1 0-1-15,0 5 1 16,-1-1-1-16,-4 9 1 15,0-5 0-15,1 9 0 0,-1-4 0 16,0 8 0-16,4 4 0 16,-4 0 1-16,5-13-2 15,0 1 1-15,4 0-1 16,5-1 0-16,5 1 0 16,4 0 0-16,10-5-1 15,-1 1 1-15,6-5-1 16,-1 0 0-16,5-3 0 15,0-5 1-15,-1-4-1 16,1-9 1-16,0-3 0 16,0-4 0-16,0 3-1 15,4-16 1-15,1-4-1 16,-10-8 1-16,-4 0-1 16,-5-9 1-16,-14 5-1 15,-10 7 0-15,-8 5 0 16,-5 5 0-16,-10 11 0 15,-4 9 0-15,-5 8-1 0,0 4 0 16,0 4-4-16,10 9 1 16,9 3-7-16,9 13 0 15</inkml:trace>
          <inkml:trace contextRef="#ctx0" brushRef="#br0" timeOffset="-2837.0202">1342-1373 11 0,'5'-16'5'0,"-19"8"3"0,14 4 5 15,0 8-12-15,0-4 1 16,0 0 1-16,0 0 1 15,0 0-4-15,0 0 0 16,5 4 4-16,-1 0 1 16,-4 29-1-16,0-4 0 15,-9 37 0-15,4-8 0 16,1 33-1-16,-1-21 0 16,0 54-1-16,1-29 0 0,-1 16-1 15,0-28 0-15,5 12-1 16,0-17 1-16,0-12-2 15,0-12 0-15,5-17-4 16,0-8 1-16,-5-16-7 16,0-1 1-16</inkml:trace>
        </inkml:traceGroup>
      </inkml:traceGroup>
    </inkml:traceGroup>
    <inkml:traceGroup>
      <inkml:annotationXML>
        <emma:emma xmlns:emma="http://www.w3.org/2003/04/emma" version="1.0">
          <emma:interpretation id="{DECBC050-F3E7-44D6-A7B1-44DCC32811B4}" emma:medium="tactile" emma:mode="ink">
            <msink:context xmlns:msink="http://schemas.microsoft.com/ink/2010/main" type="paragraph" rotatedBoundingBox="749,17099 3139,17475 3025,18200 635,17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9344DC-827C-4A2A-AA72-E8FBDD3D99EC}" emma:medium="tactile" emma:mode="ink">
              <msink:context xmlns:msink="http://schemas.microsoft.com/ink/2010/main" type="line" rotatedBoundingBox="749,17099 3139,17475 3025,18200 635,17824"/>
            </emma:interpretation>
          </emma:emma>
        </inkml:annotationXML>
        <inkml:traceGroup>
          <inkml:annotationXML>
            <emma:emma xmlns:emma="http://www.w3.org/2003/04/emma" version="1.0">
              <emma:interpretation id="{F5D5E380-BFBF-4583-BAE7-169C081731D8}" emma:medium="tactile" emma:mode="ink">
                <msink:context xmlns:msink="http://schemas.microsoft.com/ink/2010/main" type="inkWord" rotatedBoundingBox="746,17118 1213,17191 1102,17897 635,17824"/>
              </emma:interpretation>
            </emma:emma>
          </inkml:annotationXML>
          <inkml:trace contextRef="#ctx0" brushRef="#br0" timeOffset="3162.2421">4 19 13 0,'0'-4'6'0,"-5"-12"3"15,5 16 5-15,0 0-13 16,5-4 1-16,-5 4 2 16,5 4 0-16,-5 0-4 15,4 8 0-15,6 5 4 16,-6 7 0-1,1 47-1 1,0 3 0-16,-1 5-1 16,1-5 1-16,-5-4-2 15,5-4 1-15,-1-8-2 16,-4-4 1-16,5-9-4 16,-1-8 1-16,1-12-6 0,0-8 0 15,-1-13-1-15,6-8 0 16</inkml:trace>
          <inkml:trace contextRef="#ctx0" brushRef="#br0" timeOffset="3756.6649">292 218 19 0,'9'-5'9'0,"5"-7"-5"16,-14 12 14-16,0 0-16 15,0 4 1-15,-4 4 0 16,-6 9 0-16,-4-1-5 16,-4 1 1-16,-1 4 2 15,5 8 1-15,-4 4-2 16,-1-4 1-16,1 4-1 16,4-5 0-16,0-3 0 15,4-4 0-15,6-5 1 16,4 1 0-16,0-5 0 15,4 1 0-15,1-5 1 16,0 0 0-16,4 0-1 16,0 1 1-16,10-1-1 15,-1 0 0-15,6 1-1 16,4-5 1-16,-5-4-1 16,0 4 0-16,-4-4-2 0,4 4 0 15,-14 0-6-15,0-4 1 16,-4 4-3-16,4-4 1 15</inkml:trace>
        </inkml:traceGroup>
        <inkml:traceGroup>
          <inkml:annotationXML>
            <emma:emma xmlns:emma="http://www.w3.org/2003/04/emma" version="1.0">
              <emma:interpretation id="{AC0EE790-F8A9-41D9-AAC2-B403177AED9D}" emma:medium="tactile" emma:mode="ink">
                <msink:context xmlns:msink="http://schemas.microsoft.com/ink/2010/main" type="inkWord" rotatedBoundingBox="1433,17206 3139,17475 3044,18080 1338,17812"/>
              </emma:interpretation>
            </emma:emma>
          </inkml:annotationXML>
          <inkml:trace contextRef="#ctx0" brushRef="#br0" timeOffset="4022.854">655 366 19 0,'-10'9'9'0,"6"-9"-6"0,4 0 15 15,9 0-16-15,0-5 0 16,10 5 1-16,4-4 1 16,0 4-5-16,10-4 0 15,-1 0 2-15,-4 0 1 16,0 4-2-16,5-4 1 16,-1 0-3-16,1 4 1 15,-6 0-5-15,1-5 0 0,-9 5-2 16,-5 0 0-16</inkml:trace>
          <inkml:trace contextRef="#ctx0" brushRef="#br0" timeOffset="4301.0521">905 135 13 0,'0'-8'6'0,"5"-1"5"15,-5 9 9-15,0 0-18 16,0 0 1-16,0 5 2 16,0 3 1-16,0 8-7 15,0 13 0-15,-9 4 5 16,-1 4 0-16,-3 9-1 16,-1 8 0-16,0-1-1 15,0-7 0-15,4 3-1 0,6-3 1 16,4-1-2-16,9-8 1 15,-4 0-3-15,9-8 1 16,0-8-4-16,-5-4 1 16,5-13-7-16,9 0 1 15</inkml:trace>
          <inkml:trace contextRef="#ctx0" brushRef="#br0" timeOffset="4658.3053">1189 585 26 0,'-5'0'13'0,"5"8"-11"16,0-8 17-16,0 5-18 15,-4-1 1-15,-1 8-1 16,-4 9 1-16,4 3-3 16,0 1 1-16,1 0-1 15,4 0 1-15,0-9-6 16,0-3 1-16,4-1-3 16,6-8 0-16</inkml:trace>
          <inkml:trace contextRef="#ctx0" brushRef="#br0" timeOffset="4797.4042">1045 408 31 0,'-33'-5'15'0,"29"5"-22"0,13-4 28 15,0 0-21-15,5 0 0 16,0 0 0-16,5-4 1 0,9-1-2 15,-1 1 1-15,6 0-3 16,0 0 0-16,4 3-4 16,-5 5 0-16</inkml:trace>
          <inkml:trace contextRef="#ctx0" brushRef="#br0" timeOffset="5690.0391">1361 511 24 0,'-37'0'12'0,"51"0"-14"16,-10 0 18-16,-4 0-15 15,5 0 1-15,-1 4 2 16,1 4 1-16,0 5-6 16,-5-1 1-16,0 4 2 15,0 9 1-15,-5-4-2 16,5 4 1-16,5-1-2 0,-1-7 1 15,6-5-2-15,-6 1 1 16,1-5-2-16,4-4 1 16,-4-8 0-16,0-4 0 15,-1-9 0-15,6 1 0 16,-1-1 0-16,0-3 0 16,0-5 0-16,1 0 1 15,4 4 0-15,0 1 1 16,0 3 0-16,-1 5 0 0,1 4 1 15,-4 3 1-15,-1 10-1 16,0 3 0-16,1 4 0 16,-1 5 1-16,-9-1-2 15,0 5 1-15,-5 0-2 16,5-9 1-16,-4 4-1 16,4 1 1-16,0-1-2 15,4-7 0-15,1-1-2 16,4-12 1-16,0-4-1 15,1-5 0-15,-6 1 0 16,1-5 0-16,4-3 1 16,1-5 1-16,-1 0 1 15,-4 0 0-15,8 5 1 16,-8 7 1-16,0 5 0 16,-5 8 1-16,4 12 0 15,-4 5 0-15,0 4 0 16,0 7 1-16,0 10-2 15,0-1 0-15,5 0-1 0,0-4 1 16,-1-4-4-16,1-8 1 16,0-5-4-16,4-3 1 15,-4-9-7-15,9 0 0 16</inkml:trace>
          <inkml:trace contextRef="#ctx0" brushRef="#br0" timeOffset="6247.4347">1770 626 25 0,'0'5'12'0,"18"-10"-5"16,-8 5 15-16,-1 0-21 15,5 0 1-15,4 0-1 16,1-4 1-16,4 0-3 16,0 0 1-16,1 0 1 15,-6-4 0-15,1-1-1 16,-5 1 1-16,-5-4-1 16,-4-1 1-16,-5-3-1 15,0-1 0-15,-5 1 0 16,-4-1 0-16,-5 1-1 15,0 3 1-15,0 5 0 0,-5 4 0 16,1 4 1-16,-1 8 0 16,1 9 1-16,-1 3 0 15,5 5 0-15,0 0 1 16,0 4-1-16,10 4 1 16,-1 0-2-16,10 0 1 15,-1-8-3-15,5 0 0 16,1-9-3-16,8-4 0 15,1-3-6-15,0-9 0 0,8-4-2 16,-3-5 1-16</inkml:trace>
          <inkml:trace contextRef="#ctx0" brushRef="#br0" timeOffset="6627.7042">2132 511 22 0,'-28'-13'11'0,"42"5"-15"16,-5 0 18-1,-9 8-7 1,0 0 0-16,0 4 1 16,-4 4 0-16,-1 5-12 15,-4 3 1-15,-5 1 7 16,5-1 1-16,-1 1-4 15,6 3 1-15,4-3-2 16,0-9 1-16,9 9-1 0,5-1 1 16,4 1-1-16,6-1 1 15,4 1-1-15,-1-5 0 16,1 5 1-16,0-9 0 16,-5 0 0-16,-4 0 1 15,-5 1 1-15,0 3 0 16,-9 5 0-16,-10-5 0 15,-9 5 0-15,0-5 0 16,-5 0-4-16,-4 9 1 0,-5-4-5 16,0-1 1-16,5-4-9 15,14 1 0-15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38.0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2817 1528 8 0,'0'8'4'0,"4"-4"-1"0,-4-4 1 16,0 0-3-16,0 0 0 16,0 0 3-16,0 0 0 0,0 0-4 15,0 0 1-15,0 0 3 16,0 0 0-16,0 0 0 16,0 0 0-16,0 4-1 15,0 4 0-15,-4 0 0 16,4 0 1-16,-5 4-2 15,1 4 1-15,-5 5-1 16,4-1 0-16,1 4-1 16,-1-4 1-16,1 4-2 15,-1 4 1-15,1 9-1 16,-6-1 1-16,1 0-1 16,0-3 0-16,0-1 0 15,0 0 0-15,0-4 0 16,5-4 0-16,-6-3-3 15,6-5 1-15,-1-4-4 16,5-8 0-16,0-4-3 0,9-4 0 16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53:26.9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9B2DC28-8914-4843-8A39-BCFFF02078D8}" emma:medium="tactile" emma:mode="ink">
          <msink:context xmlns:msink="http://schemas.microsoft.com/ink/2010/main" type="inkDrawing" rotatedBoundingBox="8842,14780 8860,15276 8829,15277 8811,14781" semanticType="callout" shapeName="Other">
            <msink:sourceLink direction="with" ref="{94AB595E-C230-439F-8A8A-15E730E0202F}"/>
          </msink:context>
        </emma:interpretation>
      </emma:emma>
    </inkml:annotationXML>
    <inkml:trace contextRef="#ctx0" brushRef="#br0">8 14 10 0,'-10'-8'5'0,"24"0"5"15,-14 8 5-15,0 0-13 16,0 4 1-16,-4 0 1 16,4-4 1-16,0 0-5 15,0 0 0-15,0 8 4 16,4 1 0-16,-4-1-1 15,0 8 0-15,5 9 0 16,0 0 0-16,-1 4-2 0,1 4 1 16,0 4-1-16,-5 0 1 15,0 1-1-15,0 7 1 16,-5-12-2-16,5-8 1 16,-5 0 0-16,5-9 0 15,0 1-1-15,0-1 1 16,-4-4-2-16,4-3 1 15,0-1-5-15,4-4 0 16,-4 0-6-16,10 5 1 0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53:13.25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D150B63-E5F8-46F8-9D71-DA5658A25597}" emma:medium="tactile" emma:mode="ink">
          <msink:context xmlns:msink="http://schemas.microsoft.com/ink/2010/main" type="writingRegion" rotatedBoundingBox="8580,15892 8733,15892 8733,16722 8580,16722"/>
        </emma:interpretation>
      </emma:emma>
    </inkml:annotationXML>
    <inkml:traceGroup>
      <inkml:annotationXML>
        <emma:emma xmlns:emma="http://www.w3.org/2003/04/emma" version="1.0">
          <emma:interpretation id="{3AAAD05A-3E95-4778-A1B4-12813AF8BA3E}" emma:medium="tactile" emma:mode="ink">
            <msink:context xmlns:msink="http://schemas.microsoft.com/ink/2010/main" type="paragraph" rotatedBoundingBox="8580,15892 8733,15892 8733,16722 8580,16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0B255E-A065-4831-8323-433E10CD8B7E}" emma:medium="tactile" emma:mode="ink">
              <msink:context xmlns:msink="http://schemas.microsoft.com/ink/2010/main" type="line" rotatedBoundingBox="8580,15892 8733,15892 8733,16722 8580,16722"/>
            </emma:interpretation>
          </emma:emma>
        </inkml:annotationXML>
        <inkml:traceGroup>
          <inkml:annotationXML>
            <emma:emma xmlns:emma="http://www.w3.org/2003/04/emma" version="1.0">
              <emma:interpretation id="{94AB595E-C230-439F-8A8A-15E730E0202F}" emma:medium="tactile" emma:mode="ink">
                <msink:context xmlns:msink="http://schemas.microsoft.com/ink/2010/main" type="inkWord" rotatedBoundingBox="8580,15892 8733,15892 8733,16722 8580,16722">
                  <msink:destinationLink direction="with" ref="{89B2DC28-8914-4843-8A39-BCFFF02078D8}"/>
                </msink:context>
              </emma:interpretation>
            </emma:emma>
          </inkml:annotationXML>
          <inkml:trace contextRef="#ctx0" brushRef="#br0">153 3 29 0,'-9'0'14'0,"9"-8"-13"0,0 8 27 15,0 0-26-15,0 0 0 16,-4 8 2-16,4-8 0 16,-5 8-5-16,0 9 1 15,1-5 4-15,-6 17 0 0,1 17-1 16,-5 7 1-16,-5 18-2 15,6 7 1-15,3 5-1 16,1-5 1-16,0-8-3 16,4-12 1-16,0-4-5 15,1-9 0-15,-1-8-8 16,0 1 0-16,1-9-2 16,-1-13 1-16</inkml:trace>
        </inkml:traceGroup>
      </inkml:traceGroup>
    </inkml:traceGroup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53:32.067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28AACE-A103-4369-8413-BA079B68F921}" emma:medium="tactile" emma:mode="ink">
          <msink:context xmlns:msink="http://schemas.microsoft.com/ink/2010/main" type="writingRegion" rotatedBoundingBox="5654,15886 5871,17857 4960,17957 4743,15987"/>
        </emma:interpretation>
      </emma:emma>
    </inkml:annotationXML>
    <inkml:traceGroup>
      <inkml:annotationXML>
        <emma:emma xmlns:emma="http://www.w3.org/2003/04/emma" version="1.0">
          <emma:interpretation id="{DC37C416-B56A-4193-9E9A-C1D7552BDC8B}" emma:medium="tactile" emma:mode="ink">
            <msink:context xmlns:msink="http://schemas.microsoft.com/ink/2010/main" type="paragraph" rotatedBoundingBox="5654,15886 5871,17857 4960,17957 4743,15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4091FA-9144-41C2-A49A-7FB74EAEF893}" emma:medium="tactile" emma:mode="ink">
              <msink:context xmlns:msink="http://schemas.microsoft.com/ink/2010/main" type="line" rotatedBoundingBox="5654,15886 5871,17857 4960,17957 4743,15987"/>
            </emma:interpretation>
          </emma:emma>
        </inkml:annotationXML>
        <inkml:traceGroup>
          <inkml:annotationXML>
            <emma:emma xmlns:emma="http://www.w3.org/2003/04/emma" version="1.0">
              <emma:interpretation id="{9F8B37B8-3523-407C-BB06-2652D8B869AA}" emma:medium="tactile" emma:mode="ink">
                <msink:context xmlns:msink="http://schemas.microsoft.com/ink/2010/main" type="inkWord" rotatedBoundingBox="5654,15886 5871,17857 4960,17957 4743,15987"/>
              </emma:interpretation>
            </emma:emma>
          </inkml:annotationXML>
          <inkml:trace contextRef="#ctx0" brushRef="#br0">5-1 18 0,'-5'4'9'0,"10"-4"-3"0,-5 4 9 0,0-4-14 16,0 0 1-16,0 0 1 15,4 9 0-15,6-5-3 16,-6 4 0-16,1-4 3 16,0 9 0-16,-1 3 0 15,1 5 0-15,0 8-1 16,-1 4 1-16,-4 0-1 15,0 0 0-15,0 4-1 16,5 4 0-16,-5-4 0 16,0 5 1-16,0-9-2 15,0 0 1-15,0-4 0 16,0-9 0-16,0-3-1 16,0-5 1-16,0 1-1 15,0-5 0-15,0 0-1 16,0-4 1-16,0 1-3 15,0-5 1-15,0 0-4 16,5-5 1-16,4 1-6 0,5 0 0 16</inkml:trace>
          <inkml:trace contextRef="#ctx0" brushRef="#br1" timeOffset="30507.0072">112 846 13 0,'0'-8'6'0,"23"-1"1"0,-18 5 7 16,-5 4-11-16,0 0 1 15,0 0 3-15,0 4 1 16,-5 0-9-16,5 5 1 15,-5-1 6-15,1 0 0 16,-6 5-1-16,6 3 0 16,-1 5-2-16,0 4 1 15,1-1-1-15,4 9 0 16,0 5-2-16,0 7 0 0,0-4 0 16,0 5 1-16,0-9-2 15,-5-4 1-15,0-4-4 16,1-8 1-16,-1-5-4 15,5 1 1-15,-5-9-5 16,5-4 0-16,0 0-2 16,10 0 0-16</inkml:trace>
          <inkml:trace contextRef="#ctx0" brushRef="#br1" timeOffset="30881.2756">-330 1474 27 0,'5'0'13'0,"23"-17"-9"0,-14 13 23 15,4-4-25-15,6 4 1 16,3-5 3-16,15 9 0 15,-5-8-6-15,5 0 0 16,0-5 4-16,9 1 0 16,5 0-1-16,4-1 0 15,1 5-2-15,-1-4 1 16,10 3-3-16,-10 5 0 0,-4-4-2 16,-10 4 0-16,-8 8-4 15,-11 0 1-15,-3-4-7 16,-6 4 0-16</inkml:trace>
          <inkml:trace contextRef="#ctx0" brushRef="#br1" timeOffset="31523.7301">42 1560 28 0,'0'5'14'0,"0"-14"-7"0,0 9 19 16,0 0-24-16,0 0 1 15,0 0 2-15,9-4 0 16,1 0-6-16,3 4 0 16,6 0 4-16,4 0 0 15,5 4-2-15,0 0 1 16,0 5-1-16,0-1 0 16,-5 4 0-16,-4 5 0 0,-10-1 0 15,-9 5 1-15,-5 0-1 16,-9 3 1-16,-9 1-1 15,-5-8 0-15,0 3 0 16,0-3 1-16,1 8-1 16,3-5 0-16,1 1 1 15,0-5 0-15,4 1 0 16,5-1 0-16,5 1-1 16,14-1 1-16,-1-3 0 15,1-5 1-15,9-4 0 16,9-4 0-16,5 0-1 15,9 0 1-15,5-4-2 16,4 4 1-16,-4 0-1 16,0 0 0-16,0-4-1 15,-5 4 1-15,0 0-1 16,-9 0 0-16,0 4 0 0,-9-4 0 16,-5 0-4-16,-5 4 1 15,-9-4-6-15,0 0 1 16,5 0-8-16,4 0 0 15,0-4-2-15,0-4 0 16</inkml:trace>
        </inkml:traceGroup>
      </inkml:traceGroup>
    </inkml:traceGroup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54:22.5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-2 86 18 0,'-9'13'9'0,"27"-50"-3"15,-8 33 7-15,-1 12-11 16,10-12 1-16,4-5 0 16,5 9 1-16,-5 0-4 15,9 5 0-15,10-5 3 16,14 0 1-16,4 0-1 0,10 0 0 16,18 0 0-16,5 0 0 15,5-5-1-15,13 1 0 16,20-4-1-16,13 0 1 15,-10 4-1-15,6-1 0 16,8-3 0-16,10 4 1 16,10 0-1-16,-24 0 0 15,14 4 1-15,14 0 0 16,-1 0-1-16,-13 0 0 16,10 0 0-16,4 0 0 0,0 0 0 15,-19 0 0-15,-4 0-1 16,9 0 1-16,-10-4-1 15,6 4 0-15,-6 0 0 16,-13 0 0-16,9 0 0 16,-5 0 0-16,-4 4 0 15,5 0 0-15,-20 0 1 16,1 0 0-16,0 0-1 16,-5 0 0-16,0-4 0 15,-4 5 0-15,-1-5 0 16,-13 4 1-16,-10 4-1 15,0-8 0-15,-4 0 0 16,-5 0 1-16,-5 0-1 16,-4 0 1-16,-5 0-1 15,-14 0 1-15,-9 0 0 16,-9-8 0-16,-10 8-1 0,-5 0 1 16,-4-4-3-16,-4 4 0 15,-1 4-3-15,0-4 1 16,-9 0-3-16,5 0 0 15,-1 0-5-15,1-4 1 16,0 4 0-16,9 4 0 16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54:22.5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 19 13 0,'0'-4'6'0,"-5"-12"3"15,5 16 5-15,0 0-13 16,5-4 1-16,-5 4 2 16,5 4 0-16,-5 0-4 15,4 8 0-15,6 5 4 16,-6 7 0-1,1 47-1 1,0 3 0-16,-1 5-1 16,1-5 1-16,-5-4-2 15,5-4 1-15,-1-8-2 16,-4-4 1-16,5-9-4 16,-1-8 1-16,1-12-6 0,0-8 0 15,-1-13-1-15,6-8 0 16</inkml:trace>
  <inkml:trace contextRef="#ctx0" brushRef="#br0" timeOffset="1">292 218 19 0,'9'-5'9'0,"5"-7"-5"16,-14 12 14-16,0 0-16 15,0 4 1-15,-4 4 0 16,-6 9 0-16,-4-1-5 16,-4 1 1-16,-1 4 2 15,5 8 1-15,-4 4-2 16,-1-4 1-16,1 4-1 16,4-5 0-16,0-3 0 15,4-4 0-15,6-5 1 16,4 1 0-16,0-5 0 15,4 1 0-15,1-5 1 16,0 0 0-16,4 0-1 16,0 1 1-16,10-1-1 15,-1 0 0-15,6 1-1 16,4-5 1-16,-5-4-1 16,0 4 0-16,-4-4-2 0,4 4 0 15,-14 0-6-15,0-4 1 16,-4 4-3-16,4-4 1 15</inkml:trace>
  <inkml:trace contextRef="#ctx0" brushRef="#br0" timeOffset="2">655 366 19 0,'-10'9'9'0,"6"-9"-6"0,4 0 15 15,9 0-16-15,0-5 0 16,10 5 1-16,4-4 1 16,0 4-5-16,10-4 0 15,-1 0 2-15,-4 0 1 16,0 4-2-16,5-4 1 16,-1 0-3-16,1 4 1 15,-6 0-5-15,1-5 0 0,-9 5-2 16,-5 0 0-16</inkml:trace>
  <inkml:trace contextRef="#ctx0" brushRef="#br0" timeOffset="3">905 135 13 0,'0'-8'6'0,"5"-1"5"15,-5 9 9-15,0 0-18 16,0 0 1-16,0 5 2 16,0 3 1-16,0 8-7 15,0 13 0-15,-9 4 5 16,-1 4 0-16,-3 9-1 16,-1 8 0-16,0-1-1 15,0-7 0-15,4 3-1 0,6-3 1 16,4-1-2-16,9-8 1 15,-4 0-3-15,9-8 1 16,0-8-4-16,-5-4 1 16,5-13-7-16,9 0 1 15</inkml:trace>
  <inkml:trace contextRef="#ctx0" brushRef="#br0" timeOffset="4">1045 408 31 0,'-33'-5'15'0,"29"5"-22"0,13-4 28 15,0 0-21-15,5 0 0 16,0 0 0-16,5-4 1 0,9-1-2 15,-1 1 1-15,6 0-3 16,0 0 0-16,4 3-4 16,-5 5 0-16</inkml:trace>
  <inkml:trace contextRef="#ctx0" brushRef="#br0" timeOffset="5">1189 585 26 0,'-5'0'13'0,"5"8"-11"16,0-8 17-16,0 5-18 15,-4-1 1-15,-1 8-1 16,-4 9 1-16,4 3-3 16,0 1 1-16,1 0-1 15,4 0 1-15,0-9-6 16,0-3 1-16,4-1-3 16,6-8 0-16</inkml:trace>
  <inkml:trace contextRef="#ctx0" brushRef="#br0" timeOffset="6">1361 511 24 0,'-37'0'12'0,"51"0"-14"16,-10 0 18-16,-4 0-15 15,5 0 1-15,-1 4 2 16,1 4 1-16,0 5-6 16,-5-1 1-16,0 4 2 15,0 9 1-15,-5-4-2 16,5 4 1-16,5-1-2 0,-1-7 1 15,6-5-2-15,-6 1 1 16,1-5-2-16,4-4 1 16,-4-8 0-16,0-4 0 15,-1-9 0-15,6 1 0 16,-1-1 0-16,0-3 0 16,0-5 0-16,1 0 1 15,4 4 0-15,0 1 1 16,0 3 0-16,-1 5 0 0,1 4 1 15,-4 3 1-15,-1 10-1 16,0 3 0-16,1 4 0 16,-1 5 1-16,-9-1-2 15,0 5 1-15,-5 0-2 16,5-9 1-16,-4 4-1 16,4 1 1-16,0-1-2 15,4-7 0-15,1-1-2 16,4-12 1-16,0-4-1 15,1-5 0-15,-6 1 0 16,1-5 0-16,4-3 1 16,1-5 1-16,-1 0 1 15,-4 0 0-15,8 5 1 16,-8 7 1-16,0 5 0 16,-5 8 1-16,4 12 0 15,-4 5 0-15,0 4 0 16,0 7 1-16,0 10-2 15,0-1 0-15,5 0-1 0,0-4 1 16,-1-4-4-16,1-8 1 16,0-5-4-16,4-3 1 15,-4-9-7-15,9 0 0 16</inkml:trace>
  <inkml:trace contextRef="#ctx0" brushRef="#br0" timeOffset="7">1770 626 25 0,'0'5'12'0,"18"-10"-5"16,-8 5 15-16,-1 0-21 15,5 0 1-15,4 0-1 16,1-4 1-16,4 0-3 16,0 0 1-16,1 0 1 15,-6-4 0-15,1-1-1 16,-5 1 1-16,-5-4-1 16,-4-1 1-16,-5-3-1 15,0-1 0-15,-5 1 0 16,-4-1 0-16,-5 1-1 15,0 3 1-15,0 5 0 0,-5 4 0 16,1 4 1-16,-1 8 0 16,1 9 1-16,-1 3 0 15,5 5 0-15,0 0 1 16,0 4-1-16,10 4 1 16,-1 0-2-16,10 0 1 15,-1-8-3-15,5 0 0 16,1-9-3-16,8-4 0 15,1-3-6-15,0-9 0 0,8-4-2 16,-3-5 1-16</inkml:trace>
  <inkml:trace contextRef="#ctx0" brushRef="#br0" timeOffset="8">2132 511 22 0,'-28'-13'11'0,"42"5"-15"16,-5 0 18-1,-9 8-7 1,0 0 0-16,0 4 1 16,-4 4 0-16,-1 5-12 15,-4 3 1-15,-5 1 7 16,5-1 1-16,-1 1-4 15,6 3 1-15,4-3-2 16,0-9 1-16,9 9-1 0,5-1 1 16,4 1-1-16,6-1 1 15,4 1-1-15,-1-5 0 16,1 5 1-16,0-9 0 16,-5 0 0-16,-4 0 1 15,-5 1 1-15,0 3 0 16,-9 5 0-16,-10-5 0 15,-9 5 0-15,0-5 0 16,-5 0-4-16,-4 9 1 0,-5-4-5 16,0-1 1-16,5-4-9 15,14 1 0-15</inkml:trace>
  <inkml:trace contextRef="#ctx0" brushRef="#br0" timeOffset="9">1198-1373 20 0,'-4'-8'10'0,"4"25"-6"15,0-9 10-15,0 9-13 16,-5 7 1-16,0 13 1 15,-4 9 1-15,0 16-4 16,-1 8 1-16,6 17 2 16,-1 8 0-16,0 8-1 15,1-16 1 1,4 20-2 0,0-16 0-16,0-17-3 15,0-20 0 1,4-33-7-16,6-9 1 15</inkml:trace>
  <inkml:trace contextRef="#ctx0" brushRef="#br0" timeOffset="10">1175-1323 20 0,'5'-8'10'0,"9"8"-2"0,-10 4 9 0,-4 8-14 16,0 13 0-16,-4 8 2 16,-1 13 0-16,0 11-7 15,-4 5 0-15,9 17 5 16,-5-1 0-16,1 17-2 16,-1 0 0-16,0-16-1 15,1-5 1-15,-1-4-2 16,5 0 1-16,0-16-4 15,0-13 0-15,5-12-5 16,-5-12 0-16</inkml:trace>
  <inkml:trace contextRef="#ctx0" brushRef="#br0" timeOffset="11">998-1339 23 0,'-23'12'11'0,"14"46"-9"16,4-38 19-16,-4 9-19 15,0 17 1-15,4 16 1 16,0 8 0-16,5 8-6 15,0 9 1-15,0 8 3 16,0-21 0-16,5-3-2 0,-5-1 1 16,5-4-2-16,-1-4 0 15,1-17-2-15,0-8 1 16,-1-12-4-16,5-12 0 16,1-13-3-16,8-13 1 15</inkml:trace>
  <inkml:trace contextRef="#ctx0" brushRef="#br0" timeOffset="12">943-1302 24 0,'-19'8'12'0,"14"-4"-11"0,5 4 15 16,0 5-15-16,-4 16 1 16,-1 4 0-16,0 20 0 15,5 13-2-15,0 17 0 16,0 4 2-16,0 8 0 15,0-4-1-15,0-17 0 0,0-8-1 16,-4-4 0-16,4-8-2 16,0-9 0-16,0-12-4 15,0-12 0-15,0-9-2 16,9-12 0-16</inkml:trace>
  <inkml:trace contextRef="#ctx0" brushRef="#br0" timeOffset="13">1105-1249 24 0,'-18'25'12'0,"13"29"-9"16,0-42 20-16,1 17-20 15,-1 21 0-15,0 12 1 16,1 16 0-16,-1 5-6 15,-4 12 1-15,4-21 3 16,1 0 1-16,4-3-3 16,4-9 1-16,5-5-4 15,1-11 1-15,4-13-3 16,0-8 1-16,0-13-5 16,0-12 0-16,-1-12-1 15,6-5 1-15</inkml:trace>
  <inkml:trace contextRef="#ctx0" brushRef="#br0" timeOffset="14">1226-1236 25 0,'-14'20'12'0,"14"47"-15"0,0-55 26 15,-5 25-22-15,-4 13 0 16,0 24 0-16,0 13 1 15,-1 4-3-15,-4-5 1 16,5-20 0-16,4-8 1 0,1-4-4 16,-1-13 1-16,5-4-5 15,5-16 0-15,4-9-1 16,10-3 0-16</inkml:trace>
  <inkml:trace contextRef="#ctx0" brushRef="#br0" timeOffset="15">1282-1203 23 0,'-23'74'11'0,"9"-4"-12"16,9-37 22-16,0 13-21 15,1 16 0-15,-1 12 0 16,0 5 1-16,5-5-3 15,0 0 0-15,0 1-5 16,5-1 1-16</inkml:trace>
  <inkml:trace contextRef="#ctx0" brushRef="#br0" timeOffset="16">1166-2170 11 0,'-5'-4'5'0,"-4"0"1"0,9 4 5 15,0 0-10-15,-5-4 1 16,0 0 1-16,1 4 1 16,4-4-4-16,-5 0 0 15,5 8 2-15,-5-4 1 16,1-4-1-16,-1 4 1 16,1 4-2-16,-6 4 1 15,1 0-1-15,0 5 1 16,-1-1-1-16,-4 9 1 15,0-5 0-15,1 9 0 0,-1-4 0 16,0 8 0-16,4 4 0 16,-4 0 1-16,5-13-2 15,0 1 1-15,4 0-1 16,5-1 0-16,5 1 0 16,4 0 0-16,10-5-1 15,-1 1 1-15,6-5-1 16,-1 0 0-16,5-3 0 15,0-5 1-15,-1-4-1 16,1-9 1-16,0-3 0 16,0-4 0-16,0 3-1 15,4-16 1-15,1-4-1 16,-10-8 1-16,-4 0-1 16,-5-9 1-16,-14 5-1 15,-10 7 0-15,-8 5 0 16,-5 5 0-16,-10 11 0 15,-4 9 0-15,-5 8-1 0,0 4 0 16,0 4-4-16,10 9 1 16,9 3-7-16,9 13 0 15</inkml:trace>
  <inkml:trace contextRef="#ctx0" brushRef="#br0" timeOffset="17">1342-1373 11 0,'5'-16'5'0,"-19"8"3"0,14 4 5 15,0 8-12-15,0-4 1 16,0 0 1-16,0 0 1 15,0 0-4-15,0 0 0 16,5 4 4-16,-1 0 1 16,-4 29-1-16,0-4 0 15,-9 37 0-15,4-8 0 16,1 33-1-16,-1-21 0 16,0 54-1-16,1-29 0 0,-1 16-1 15,0-28 0-15,5 12-1 16,0-17 1-16,0-12-2 15,0-12 0-15,5-17-4 16,0-8 1-16,-5-16-7 16,0-1 1-16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54:22.58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 14 10 0,'-10'-8'5'0,"24"0"5"15,-14 8 5-15,0 0-13 16,0 4 1-16,-4 0 1 16,4-4 1-16,0 0-5 15,0 0 0-15,0 8 4 16,4 1 0-16,-4-1-1 15,0 8 0-15,5 9 0 16,0 0 0-16,-1 4-2 0,1 4 1 16,0 4-1-16,-5 0 1 15,0 1-1-15,0 7 1 16,-5-12-2-16,5-8 1 16,-5 0 0-16,5-9 0 15,0 1-1-15,0-1 1 16,-4-4-2-16,4-3 1 15,0-1-5-15,4-4 0 16,-4 0-6-16,10 5 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54:22.58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153 3 29 0,'-9'0'14'0,"9"-8"-13"0,0 8 27 15,0 0-26-15,0 0 0 16,-4 8 2-16,4-8 0 16,-5 8-5-16,0 9 1 15,1-5 4-15,-6 17 0 0,1 17-1 16,-5 7 1-16,-5 18-2 15,6 7 1-15,3 5-1 16,1-5 1-16,0-8-3 16,4-12 1-16,0-4-5 15,1-9 0-15,-1-8-8 16,0 1 0-16,1-9-2 16,-1-13 1-16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54:59.986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1A96B89-0B86-4F29-94CE-DB6BFE5610E2}" emma:medium="tactile" emma:mode="ink">
          <msink:context xmlns:msink="http://schemas.microsoft.com/ink/2010/main" type="writingRegion" rotatedBoundingBox="18766,16488 19083,17769 18152,17999 17835,16718"/>
        </emma:interpretation>
      </emma:emma>
    </inkml:annotationXML>
    <inkml:traceGroup>
      <inkml:annotationXML>
        <emma:emma xmlns:emma="http://www.w3.org/2003/04/emma" version="1.0">
          <emma:interpretation id="{25A8B9FE-286F-4B0F-B851-6C71A3AFA874}" emma:medium="tactile" emma:mode="ink">
            <msink:context xmlns:msink="http://schemas.microsoft.com/ink/2010/main" type="paragraph" rotatedBoundingBox="18865,17078 19149,17654 18743,17855 18459,172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A3E5743-0862-4C6B-AA12-5EC723A69B73}" emma:medium="tactile" emma:mode="ink">
              <msink:context xmlns:msink="http://schemas.microsoft.com/ink/2010/main" type="line" rotatedBoundingBox="18865,17078 19149,17654 18743,17855 18459,17278"/>
            </emma:interpretation>
          </emma:emma>
        </inkml:annotationXML>
        <inkml:traceGroup>
          <inkml:annotationXML>
            <emma:emma xmlns:emma="http://www.w3.org/2003/04/emma" version="1.0">
              <emma:interpretation id="{37284071-8C57-4452-804A-BDF92A987972}" emma:medium="tactile" emma:mode="ink">
                <msink:context xmlns:msink="http://schemas.microsoft.com/ink/2010/main" type="inkWord" rotatedBoundingBox="18865,17078 19149,17654 18743,17855 18459,17278"/>
              </emma:interpretation>
            </emma:emma>
          </inkml:annotationXML>
          <inkml:trace contextRef="#ctx0" brushRef="#br0">78 48 24 0,'0'-33'12'0,"5"17"-11"15,-5 16 17-15,0 0-15 16,-5 8 0-16,-4 4 2 16,-5 9 0-16,0 0-7 15,0 8 1-15,5-5 3 16,0 5 1-16,4-8-3 15,0 0 0-15,5-1-4 16,5-7 1-16,0-1-4 16,4 1 0-16,0-9-3 15,0 4 1-15</inkml:trace>
          <inkml:trace contextRef="#ctx0" brushRef="#br0" timeOffset="4.0047">329 114 24 0,'5'-8'12'0,"4"12"-13"0,-9-4 23 16,-9 4-21-16,-5-4 0 15,-5 9 0-15,-18 7 1 16,5 5-3-16,-6 8 1 16,-3-9 1-16,-1 5 0 15,0 12-3 1,5 5 1-16,14-13-6 16,4-9 0-16,10 1-1 15,9-5 1-15</inkml:trace>
          <inkml:trace contextRef="#ctx0" brushRef="#br0" timeOffset="8.0053">208 300 21 0,'14'4'10'0,"23"-8"-8"15,-27 4 20-15,-1-4-19 16,10 4 1-16,-5 0 1 16,-1 0 0-16,1 0-7 15,0 4 0-15,-4 0 4 0,-1-4 1 16,0 0-2-16,-9 0 0 16,0 0-1-16,5 5 0 15,-5-1 0-15,0 0 0 16,-5 4 0-16,-9 0 0 15,-4 5 0-15,-6-1 0 16,1 1 0-16,-9-5 0 16,13 0 0-16,1 4 0 15,-1 1 0-15,10-1 1 0,4-3 0 16,5-1 0-16,9 0-1 16,5 0 1-16,9 1 0 15,1-1 0-15,4 0-1 16,-10 0 1-16,1 1-1 15,-5-1 1-15,0 0 0 16,-5 0 0-16,-4 1 0 16,-1-1 1-16,-8-4-1 15,-6 13 0-15,-8 3-1 16,-6-7 1-16,-3 3-1 16,-11-4 0-16,11 1-4 15,3-9 0-15,6 4-7 16,8-4 1-16,15-4-1 15,9 0 0-15</inkml:trace>
        </inkml:traceGroup>
      </inkml:traceGroup>
    </inkml:traceGroup>
    <inkml:traceGroup>
      <inkml:annotationXML>
        <emma:emma xmlns:emma="http://www.w3.org/2003/04/emma" version="1.0">
          <emma:interpretation id="{BA4ACB69-8892-4E46-9A60-D60C639C327B}" emma:medium="tactile" emma:mode="ink">
            <msink:context xmlns:msink="http://schemas.microsoft.com/ink/2010/main" type="paragraph" rotatedBoundingBox="18425,16572 18742,17853 18152,17999 17835,167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644588-0A24-4944-964C-3538581CED6B}" emma:medium="tactile" emma:mode="ink">
              <msink:context xmlns:msink="http://schemas.microsoft.com/ink/2010/main" type="line" rotatedBoundingBox="18425,16572 18742,17853 18152,17999 17835,16718"/>
            </emma:interpretation>
          </emma:emma>
        </inkml:annotationXML>
        <inkml:traceGroup>
          <inkml:annotationXML>
            <emma:emma xmlns:emma="http://www.w3.org/2003/04/emma" version="1.0">
              <emma:interpretation id="{07F969E1-986D-459A-8BD3-A243209F27CC}" emma:medium="tactile" emma:mode="ink">
                <msink:context xmlns:msink="http://schemas.microsoft.com/ink/2010/main" type="inkWord" rotatedBoundingBox="18425,16572 18742,17853 18152,17999 17835,16718">
                  <msink:destinationLink direction="with" ref="{0EEDB935-7BAD-4CF3-89A7-B65EAD9FBC06}"/>
                </msink:context>
              </emma:interpretation>
            </emma:emma>
          </inkml:annotationXML>
          <inkml:trace contextRef="#ctx0" brushRef="#br0" timeOffset="-13.0094">-349-526 10 0,'9'-12'5'0,"0"8"5"16,-9 4 6-16,5-4-14 15,-5 4 1-15,0 0 1 16,0-9 0-16,0 9-4 16,0 0 1-16,0 13 3 15,0 3 1-15,0 1-2 16,0 8 1-16,-5-1-1 15,5 5 0-15,0 4-1 16,-4 0 0-16,4 0-2 16,0 0 1-16,0-8-1 15,0-4 0-15,0 0-3 16,0-9 0-16,4 0-3 16,-4-3 0-16,0-5-4 15,5 4 0-15</inkml:trace>
          <inkml:trace contextRef="#ctx0" brushRef="#br0" timeOffset="-10.0067">-637-38 10 0,'-24'12'5'0,"11"-4"5"0,13-8 1 16,0 0-7-16,0 9 1 0,4-1 3 15,5-4 0-15,1 4-9 16,8-4 0-16,6-4 7 16,8-8 1-16,10 4-3 15,4 0 1-15,-8-9-3 16,3-3 1-16,10-1-2 16,1 1 1-16,-6-1-2 15,0 5 0-15,-4 8-3 16,-9-9 0-16,-5 13-4 15,-10 9 0-15,1-1-5 16,-10 4 1-16</inkml:trace>
          <inkml:trace contextRef="#ctx0" brushRef="#br0" timeOffset="-7.0051">-498 313 22 0,'-19'4'11'0,"24"-4"-7"15,-5 0 15-15,0 0-16 16,0 0 0-16,9 4 2 16,-4 4 1-16,4 9-7 15,-4 8 0-15,0 8 4 16,4 0 0-16,-4 4-1 15,-5 4 0-15,4 5-1 16,1 3 0-16,0-3-1 16,-1-1 1-16,-4-12-2 15,5-4 1-15,-5-4-3 16,4-9 0-16,1-3-4 16,4-9 0-16,-4 0-4 15,4-4 1-15</inkml:trace>
          <inkml:trace contextRef="#ctx0" brushRef="#br0" timeOffset="-3.0019">-312 511 20 0,'-5'-12'10'0,"19"-1"-6"0,-14 13 15 16,5-8-17-16,0 0 0 15,-5 8 2-15,0 0 0 16,0 4-6-16,-5 4 1 0,0 4 3 16,1 5 0-16,-6-1-1 15,-8 5 0-15,-1 0-1 16,-9-1 1-16,5 1-1 16,9-4 1-16,5-1-1 15,4-3 1-15,5-1 0 16,9-4 0-16,5 0 0 15,0-8 0-15,0-8-1 16,5 4 1-16,-1 0 0 16,1-8 0-16,4 7-1 15,0-7 0-15,1 12-2 16,-1-8 1-16,-5 4-4 16,-4-1 1-16,-4 1-6 15,-1 8 1-15</inkml:trace>
        </inkml:traceGroup>
      </inkml:traceGroup>
    </inkml:traceGroup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4:54:50.04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EEDB935-7BAD-4CF3-89A7-B65EAD9FBC06}" emma:medium="tactile" emma:mode="ink">
          <msink:context xmlns:msink="http://schemas.microsoft.com/ink/2010/main" type="inkDrawing" rotatedBoundingBox="17724,16378 17759,15693 17791,15695 17756,16379" semanticType="callout" shapeName="Other">
            <msink:sourceLink direction="with" ref="{07F969E1-986D-459A-8BD3-A243209F27CC}"/>
          </msink:context>
        </emma:interpretation>
      </emma:emma>
    </inkml:annotationXML>
    <inkml:trace contextRef="#ctx0" brushRef="#br0">37 0 11 0,'0'4'5'0,"5"0"5"16,-5-4 5-16,0 0-13 15,0 0 1-15,0 0 2 16,0 0 0-16,-5 0-6 16,5 4 1-16,-5 0 4 15,5 0 0-15,0 5-2 16,0 3 0-16,5 0-1 16,0 5 1-16,-1 4-1 15,1 3 0-15,-5 1 0 16,0 4 0-16,-5-4 1 0,1 0 0 15,-1 3-1-15,0 10 0 16,1 3 0-16,-1 0 0 16,0 1-1-16,1-1 1 15,-1-4-1-15,0 0 1 16,5 4-1-16,0 1 1 16,0-17-1-16,0-9 0 15,0 1-2-15,0-5 1 16,5-4-4-16,0-8 1 0,-1-8-7 15,6 4 1-15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2T23:53:11.06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50C7C32-2DA0-4912-B39B-109D9DB0FCB9}" emma:medium="tactile" emma:mode="ink">
          <msink:context xmlns:msink="http://schemas.microsoft.com/ink/2010/main" type="inkDrawing" rotatedBoundingBox="12277,5616 16940,11737 16825,11824 12162,5703" semanticType="callout" shapeName="Other">
            <msink:sourceLink direction="with" ref="{C6A31702-CAF5-4269-ACC1-CF0056A6A6B7}"/>
            <msink:sourceLink direction="with" ref="{6D85A948-3493-478C-ABBC-3A38653CD980}"/>
          </msink:context>
        </emma:interpretation>
      </emma:emma>
    </inkml:annotationXML>
    <inkml:trace contextRef="#ctx0" brushRef="#br0">-2-1 17 0,'0'8'8'0,"9"-20"1"16,-9 12 5-16,9 4-12 15,0 4 1-15,5 5 4 16,5-5 0-16,14 9-8 15,-1 16 1-15,15 16 5 16,4 13 1-16,18 25 0 16,15 37 0-16,0 0-1 15,18 4 1-15,23 37-2 16,33 21 1-16,-14 0-1 16,28 41 1-16,9 25-3 0,19 8 1 15,-5 13-1-15,10-5 1 16,9 25 0-16,-29 0 0 15,15-8-1-15,0-8 1 16,4 4 0-16,-18-17 0 16,0-3-1-16,0-34 1 0,-5-13-2 15,-23-15 1-15,-14-18-1 16,-4-28 0-16,-20-21-1 16,-13-16 1-16,-18-13-4 15,-11-12 0-15,-12-12-6 16,-15-22 1-16,-10-15-7 15,-3-13 0-15,-20-17-4 16,-8-12 0-16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1:26.7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983-1 6 0,'0'8'3'0,"0"-16"0"16,0 8 3-16,0 0-5 0,5 4 0 31,-5 4 3-31,0 0 0 16,0 4-5-16,-5 4 1 15,-4 8 3-15,0 5 0 16,-5-1-1-16,-4 4 1 15,-9 8-2-15,4 13 1 16,-4 3-1-16,0 5 1 16,0-1-1-16,-5 1 0 15,9 3 0-15,-4-3 0 0,4 7 0 16,1-11 0-16,-1-5-1 16,0 0 1-16,1-3-1 15,-1 3 1-15,0-3-1 16,5 7 1-16,-5 0-1 15,5 5 1-15,0-5-1 16,-5-3 0-16,1-1 0 16,-5 5 1-16,4-1-1 15,0-12 1-15,0-3-1 16,1-1 0-16,-1 4 0 16,5 1 1-16,0-1-1 15,0-4 0-15,0-3 0 16,-1 7 0-16,1 0 0 15,0 1 1-15,5-1-1 16,-6-4 0-16,1-3 0 16,5-5 0-16,-1 0 0 15,0-4 0-15,1-3 0 0,4-5 0 16,0-4 0-16,0 0 1 16,4-4-1-16,1-4 1 15,-1 0-1-15,0-4 0 16,1 0 0-16,-1 0 0 15,1 4-1-15,-1-4 1 16,1 1-2-16,4-5 1 16,0 8-2-16,0-8 0 15,0 4-4-15,0-4 0 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2T23:53:12.7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49719F3-BC33-4D5B-B034-F2602BBE93FF}" emma:medium="tactile" emma:mode="ink">
          <msink:context xmlns:msink="http://schemas.microsoft.com/ink/2010/main" type="inkDrawing" rotatedBoundingBox="5438,4907 17411,6148 16284,17017 4311,15775" semanticType="callout" shapeName="Other">
            <msink:sourceLink direction="to" ref="{4DF6134A-CBA3-4E29-9474-EB9D1653FA22}"/>
            <msink:sourceLink direction="from" ref="{6D85A948-3493-478C-ABBC-3A38653CD980}"/>
          </msink:context>
        </emma:interpretation>
      </emma:emma>
    </inkml:annotationXML>
    <inkml:trace contextRef="#ctx0" brushRef="#br0">0 3610 16 0,'5'0'8'0,"13"-25"0"16,-8 13 9-16,8-5-15 15,6-3 1-15,8 3 2 16,10-4 0-16,18-12-5 15,15-12 0-15,4-1 4 16,4-7 1-16,15-1-1 16,9-4 0-16,23 5-1 15,9-9 1-15,10-13-2 0,27-3 1 16,24-9-2-16,0-4 1 16,28-8-1-16,-1 4 0 15,10-12-1-15,24-1 0 16,-11 9 0-16,20-12 0 0,4 3 2 15,-9-3 0-15,14 12-1 16,-14-13 1-16,9 1 0 16,9 7 0-16,-18-7-1 15,0-9 1-15,0 9-2 16,-28 16 0 0,116-46 0-1,-61 46 1-15,-41 4-1 16,-28 9 0-16,-4 3 0 15,-38 13 0-15,-23 4 0 16,-9 4 1-16,-10 9-1 16,-18 3 1-16,-10 9 0 15,-9 0 0-15,-9 0 0 16,-14 16 0-16,-4 1-1 0,-15 3 1 16,-9 1 0-1,-9-1 0-15,-5 5-1 0,0-1 1 16,-4 1-1-16,-10 4 0 15,0-1 0-15,-4 1 1 16,0 4-1-16,-5 0 0 16,-1 0 0-16,1 0 0 0,0 4 0 31,0 0 1-31,-4 0-1 16,-1 0 0-16,0-5-1 15,0 5 0-15,1 0-1 16,4 0 0-16,0 0-2 15,0-4 1-15,-1 0-1 16,-3 4 0-16,-1-4-1 16,0 4 1-16,-9 0-3 15,0 0 1-15,0 0-6 16,5 4 1-16</inkml:trace>
    <inkml:trace contextRef="#ctx0" brushRef="#br0" timeOffset="-776.9081">-2894-2176 23 0,'-14'4'11'0,"9"8"-6"16,10-8 11-16,-1 13-13 16,6-13 0-16,8 25 3 15,15 25 1-15,8 20-8 16,20 46 1-16,27 45 6 16,5 12 1-16,14 38-2 15,23 50 0-15,33 11-2 0,-1 38 1 16,-13-17-1-16,4-7 0 15,1-10-2-15,13 5 0 16,-14-20-1-16,-4-9 1 16,0 4-1-1,9-20 0-15,-19-9 0 16,-14-12 0-16,-22-21-2 16,-10-8 0-16,-19-8-2 15,-4-25 0-15,-15-13-1 16,-8-16 0-16,-10-16-2 0,-4-13 0 15,-10-25-1-15,-5-16 1 16,-8-13-3-16,-1-7 0 16</inkml:trace>
    <inkml:trace contextRef="#ctx0" brushRef="#br0" timeOffset="-2219.9093">-2964-2337 25 0,'-9'-21'12'0,"27"-4"-6"15,-4 13 13-15,9-13-15 0,14-16 0 16,19-17 2-16,19-12 0 15,31-17-7-15,15-12 0 16,42-42 5-16,37-16 0 16,32-20-3-16,51-21 1 15,10-25-1-15,32-5 0 16,33-15-1-16,0 3 1 0,37-12-1 16,-5 4 0-16,5 9 0 15,-9-1 1-15,4 26 0 31,-32 7 1-31,-14 9-2 0,-33 33 1 0,-23 16-1 16,-28 25 0-16,-18 8 1 31,-42 21 0-31,-24 5-4 16,-36 19 1-16,-34 13-4 0,-22 13 0 16,-28 16-6-16,-14 17 1 15</inkml:trace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2T23:53:46.7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B243CC9-C5A1-4851-B510-5474CF7D9517}" emma:medium="tactile" emma:mode="ink">
          <msink:context xmlns:msink="http://schemas.microsoft.com/ink/2010/main" type="writingRegion" rotatedBoundingBox="15863,10256 23811,7522 24823,10463 16876,13198"/>
        </emma:interpretation>
      </emma:emma>
    </inkml:annotationXML>
    <inkml:traceGroup>
      <inkml:annotationXML>
        <emma:emma xmlns:emma="http://www.w3.org/2003/04/emma" version="1.0">
          <emma:interpretation id="{8B8A438F-07CC-4347-807C-B3A72CA18781}" emma:medium="tactile" emma:mode="ink">
            <msink:context xmlns:msink="http://schemas.microsoft.com/ink/2010/main" type="paragraph" rotatedBoundingBox="15863,10256 23811,7522 24823,10463 16876,13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9D2A28-658D-4309-956B-DD7FAA2D0CA8}" emma:medium="tactile" emma:mode="ink">
              <msink:context xmlns:msink="http://schemas.microsoft.com/ink/2010/main" type="line" rotatedBoundingBox="15863,10256 23811,7522 24823,10463 16876,13198"/>
            </emma:interpretation>
          </emma:emma>
        </inkml:annotationXML>
        <inkml:traceGroup>
          <inkml:annotationXML>
            <emma:emma xmlns:emma="http://www.w3.org/2003/04/emma" version="1.0">
              <emma:interpretation id="{6D85A948-3493-478C-ABBC-3A38653CD980}" emma:medium="tactile" emma:mode="ink">
                <msink:context xmlns:msink="http://schemas.microsoft.com/ink/2010/main" type="inkWord" rotatedBoundingBox="15863,10256 23811,7522 24823,10463 16876,13198">
                  <msink:destinationLink direction="with" ref="{650C7C32-2DA0-4912-B39B-109D9DB0FCB9}"/>
                  <msink:destinationLink direction="from" ref="{C49719F3-BC33-4D5B-B034-F2602BBE93FF}"/>
                </msink:context>
              </emma:interpretation>
            </emma:emma>
          </inkml:annotationXML>
          <inkml:trace contextRef="#ctx0" brushRef="#br0">-4163-553 17 0,'4'0'8'0,"15"-17"5"0,-10 17 8 16,1-4-16-16,-1-4 1 15,0-1 3-15,-4-3 1 16,-5 4-11-16,-5-13 0 16,1-4 7-16,-6-4 1 15,-4 17-5-15,-4-9 1 31,-10-3-4-31,-9-9 1 0,-5-5-3 16,0-3 1-16,5 0 0 16,0 8 0-16,4 12 3 15,5 13 0-15,5 20 2 16,5 21 0-16,-1 13 0 16,10 28 1-16,-5 25-1 15,0 4 0-15,4 13-2 16,6-21 1-16,-1 0-1 15,5 0 0-15,-4 4-1 16,-1-8 0-16,-4-4-2 0,-5-17 1 16,-10-8-2-16,-3-17 0 15,-1-3-1-15,0-13 0 16,5-21 0-16,4-12 1 16,5-13 0-16,5-8 0 15,9-3 3-15,4 3 0 16,6 0 2-16,4-4 0 15,4 13 1-15,1-1 0 16,4 17 0-16,-4 4 0 16,-5 13-1-16,-5 24 1 0,0 9-1 15,-4 24 0-15,-10 8-1 16,1-3 1-16,-1 8 0 16,5 8 0-16,-5-9-1 15,5-3 0-15,5-21 0 0,4-8 0 16,-4-9-2-16,-1-12 0 15,6-8-4-15,8-4 1 16,6-21-7-16,8-13 1 16,15-28-6-16,-10-17 0 15</inkml:trace>
          <inkml:trace contextRef="#ctx0" brushRef="#br0" timeOffset="22656.588">-4033-211 27 0,'-19'9'13'0,"29"-5"-4"16,-10-4 13-16,4 0-19 16,6 0 1-16,-1 4 2 0,-4 4 0 15,-1 0-6-15,1 13 0 16,-1 8 6-16,1 8 0 16,0 17-2-16,-10 20 1 15,-9 13-2-15,-4 0 1 31,8 37-3-31,6-46 1 16,4-8-3-16,4-16 0 16,1-13-5-16,0-20 0 0,-1 12-9 15,1-17 1-15,4-20-1 16,0-12 1-16</inkml:trace>
          <inkml:trace contextRef="#ctx0" brushRef="#br0" timeOffset="23021.2439">-3722-198 30 0,'-4'0'15'0,"4"-4"-12"16,0 4 28-16,0 0-29 0,4 4 0 16,1 0 2-16,0 4 1 15,-5 5-5-15,4 11 1 16,-4 9 4-16,5 0 1 16,-5 17-2-16,-5 16 1 31,1 13-2-31,-6-9 1 15,1 8-2-15,0 5 0 16,4-13-2-16,5-4 0 0,0-12-5 16,0-13 1-16,0-8-7 15,5-8 0-15,9-17-5 16,4-12 1-16</inkml:trace>
          <inkml:trace contextRef="#ctx0" brushRef="#br0" timeOffset="24487.9862">-3397-29 18 0,'-4'4'9'0,"-1"-4"-1"0,5 0 12 16,0 0-17-16,-4 4 1 16,-1 9 2-16,0 12 0 15,-4 8-8-15,-5 12 1 16,-5 13 5-16,-4 0 0 16,0-5-2-16,0 5 1 15,0-8-2-15,4-5 0 16,5-4-2-16,5-7 0 0,-1-14-4 15,6-7 1-15,4-13-7 16,9-17 0-16</inkml:trace>
          <inkml:trace contextRef="#ctx0" brushRef="#br0" timeOffset="24909.8687">-3508 330 40 0,'-19'38'20'0,"29"-26"-22"0,-6-4 40 16,6-4-37-16,4 1 1 0,4-5 0 16,5-13 0-16,5 1-4 15,9-5 0-15,-4-3-2 16,4-1 0-16,-4 0-9 16,-1 5 1-16</inkml:trace>
          <inkml:trace contextRef="#ctx0" brushRef="#br0" timeOffset="24738.0527">-3322-99 30 0,'4'-4'15'0,"1"20"-6"15,0-7 23-15,-1 7-27 16,1-8 0-16,-5 13 3 16,5 12 1-16,-5 8-11 15,-5 9 0-15,5 8 6 16,-5 0 1-16,5-5-3 16,0 1 1-16,0-5-4 15,0-3 0-15,5-5-3 16,-5-4 0-16,0-8-3 15,0-4 0-15,0-8-7 0,-5-9 1 16,5-4-1-16,0-4 1 16</inkml:trace>
          <inkml:trace contextRef="#ctx0" brushRef="#br0" timeOffset="25394.2543">-2983 66 45 0,'-14'8'22'0,"19"-3"-20"16,-5 3 43-16,0 8-44 15,-10 9 0-15,-4 16 1 16,-4 13 0-16,-5 0-4 16,4 8 0-16,1-9-4 15,-6 1 1-15,10-8-10 16,10-5 1-16</inkml:trace>
          <inkml:trace contextRef="#ctx0" brushRef="#br0" timeOffset="25191.1246">-3173 178 42 0,'-14'4'21'0,"23"21"-16"15,-4-21 33-15,8 4-36 0,-8 8 0 16,0 1 0-16,-1 4 1 16,6 8-4-16,-1-5 0 15,0 1 0-15,5-4 1 16,0-1-5-16,0-7 1 16,0 3-7-16,0-7 1 15,5 3-5-15,-6-4 1 16</inkml:trace>
          <inkml:trace contextRef="#ctx0" brushRef="#br0" timeOffset="23744.0541">-2867-289 25 0,'5'-12'12'0,"-5"24"-4"16,0-8 16-16,-5 0-21 15,1 4 0-15,4 1 2 0,0 3 1 16,0 1-7-16,4 7 0 16,5 5 5-16,1 8 0 0,4-12-1 15,-5 24 1-15,0 9-2 16,1 4 0-16,-6 8 0 16,1 4 0-16,-5-4-1 15,0-4 0-15,0 0-1 16,0-17 0-16,5-3-4 15,-1-14 1-15,5-7-9 16,-4-8 0-16,4-9-2 16,-9-4 0-16</inkml:trace>
          <inkml:trace contextRef="#ctx0" brushRef="#br0" timeOffset="26373.9921">-2021 512 26 0,'9'-4'13'0,"-9"-4"1"15,0 8 10-15,0 0-22 16,0 0 1-1,0 4 2-15,-9 0 0 0,4 8-5 0,-9 5 0 32,-9 4 4-32,-5 3 1 15,-4 1-2-15,-10 0 1 0,9-13-2 16,-4 9 0-16,0-13-2 16,4 13 0-16,10-13-3 15,9 0 1-15,-4-8-1 16,8 0 1-16,6-8-1 15,4-4 0-15,4-9 0 16,6 0 0-16,4 1 2 0,9-1 1 16,0 1 0-16,0-1 1 15,0 8-1-15,-4 1 1 16,0 12 1-16,-5 0 1 16,0 8-1-16,-1 9 1 15,-3 4 0 1,8 3 0-16,1 5-1 15,0-25 0-15,4 17-1 16,0 4 1-16,5-9-2 0,0 1 1 16,9-13-2-16,-9-8 1 15,9 4-3-15,-9 4 1 16,9-4-1-16,-14-8 1 16,-4-5-1-16,-5-7 1 15,-5-9-1-15,-9 0 0 0,-5 0 1 16,-13 0 0-16,4 4-1 15,-9 5 1-15,-5 11-4 16,9 9 1-16,1 9-6 16,8 7 1-16</inkml:trace>
          <inkml:trace contextRef="#ctx0" brushRef="#br0" timeOffset="2118.2149">-2388-434 46 0,'-14'-8'23'0,"28"0"-19"16,-14 8 35-16,0 4-36 15,9 13 0-15,-4 11 6 16,-1 5 0-16,-4 21-10 16,0 4 1-16,0 20 6 0,-4 13 0 15,-1 4-2-15,-4-4 1 16,9-8-5-16,-5-9 1 15,5-4-6-15,0-12 0 16,5-12-8-16,-5-9 0 0,18-12-7 16,1-13 1-16</inkml:trace>
          <inkml:trace contextRef="#ctx0" brushRef="#br0" timeOffset="2797.8162">-2021 363 60 0,'-19'13'30'0,"52"-5"-37"0,-19-8 63 0,4 4-54 15,10 5 1-15,9-1 0 16,-4 0 1-16,13-4-9 16,-13 0 1-16,4-4-2 15,0-4 0-15,0 4-11 16,-4 8 0-16,4-8-2 16,-9-8 0-16</inkml:trace>
          <inkml:trace contextRef="#ctx0" brushRef="#br0" timeOffset="2609.0663">-1696-281 49 0,'0'-4'24'0,"-5"0"-24"0,10 0 39 16,-5 4-39-16,0 0 1 16,5 4 1-16,-10 4 0 15,-9 5-2-15,-14 11 1 16,-4 5 1-16,-5 8 0 16,-10 1 1-16,5-18 0 0,5 9 0 15,5 0 1-15,4-4-1 16,9 0 0-16,5-1 0 15,10-3 1-15,4 0-1 32,9-5 0-32,5 1-1 0,9-1 0 0,10-3 0 15,4-9 0-15,0 4-2 16,9 0 1-16,-13 1-3 16,-5-5 1-16,0 0-4 0,-5 0 0 15,-5 0-5-15,1 0 0 16,-5-4-9-16,0 13 0 15,0-5 0-15,0-4 1 16</inkml:trace>
          <inkml:trace contextRef="#ctx0" brushRef="#br0" timeOffset="4966.5872">-683-62 68 0,'0'0'34'0,"-33"62"-24"16,29-33 34-16,-6 12-42 15,1 21 0-15,0 0 0 16,-5 8 1-16,9 13-4 15,-4-5 1-15,9 5 2 16,0 4 0-16,0-9-1 16,0 5 0-16,-5-13-1 15,-4 0 1-15,0-8-1 16,-5-20 1-16,-5-5-6 0,-4 0 0 16,0-12-6-16,-5-9 0 15,0-3-8-15,-23-9 0 16,-28-13-2-16,9-19 0 15</inkml:trace>
          <inkml:trace contextRef="#ctx0" brushRef="#br0" timeOffset="4242.7169">-1227-293 22 0,'-4'0'11'0,"13"0"-2"15,-9 0 15-15,0 0-20 16,5 4 0-16,-5 4 4 16,4 9 0-16,-4 8-8 15,0 16 0-15,-4-4 7 0,-1 21 1 16,0-5-3-16,1 9 1 16,4 0-3-16,0 0 1 15,0 0-3-15,0-12 0 16,0-9-5-16,0-12 1 15,0-4-5-15,0-5 0 16,4-3-8-16,6-5 1 0</inkml:trace>
          <inkml:trace contextRef="#ctx0" brushRef="#br0" timeOffset="4654.0812">-878-921 36 0,'-14'-21'18'0,"19"17"-10"16,-5 4 25-16,4-4-33 16,5-4 1-16,5 0 0 15,5-1 0-15,9 1-2 16,9-4 1-1,5 3 0-15,4 5 1 0,1-4 0 16,-10 4 0-16,0 4 0 16,-9 0 0-16,5 0 1 15,-10 0 0-15,-14 0 0 16,-9 8 0-16,9 9 0 16,-18 7 0-16,4 14 0 15,-13 7 1-15,-15 13 0 16,1 8 0-16,-10 4 0 0,9 5 1 15,1-5 0-15,4-4 1 16,5-4-2-16,9 4 1 16,9-4-2-16,5-13 0 15,9-7-1-15,15-1 1 16,-1-8-2-16</inkml:trace>
          <inkml:trace contextRef="#ctx0" brushRef="#br0" timeOffset="-10431.6917">-7276 1165 37 0,'4'-13'18'0,"15"67"-10"15,-19-33 27-15,-5 16-32 16,-4-8 0-16,-9 24 1 16,-6 18 0-16,-8 7-5 15,4 9 0-15,0-17 3 31,0-4 1-31,5-8-2 0,14-4 1 16,4-5-1-16,0-12 1 16,15-8-2-16,17-8 1 15,20-9-1-15,13-8 1 0,5-4-1 16,19-4 0-16,4-4-4 16,-18 0 1-16,-5-5-6 15,-9 5 1-15,-5 12-7 16,-5 5 0-16</inkml:trace>
          <inkml:trace contextRef="#ctx0" brushRef="#br0" timeOffset="-32226.0022">-7903 2053 11 0,'-10'4'5'0,"24"-12"1"0,-9 3-1 15,4 1-6-15,0-4 1 16,5 0-1-16,0-5 1 16,0 1 0-16,-4 4 1 15,-1-1 0-15,0 1 0 16,0 0 2-16,5 4 1 15,-9 4 1-15,4 0 0 16,-4 0 1-16,4 4 0 0,5 0-1 16,0 4 1-16,0 1-1 15,5 3 0-15,-1 5-1 16,5 7 0-16,1 5 0 16,4 8 0-16,-1 9-1 15,1 8 0-15,0 3-2 16,0 5 1-16,0 4-1 15,0-24 0-15,4-5-3 16,1-4 1-16,-5 0-3 16,0-4 0-16,0-4-7 15,-5-9 1-15,-5 1-4 16,-4 3 1-16</inkml:trace>
          <inkml:trace contextRef="#ctx0" brushRef="#br0" timeOffset="-32774.3438">-8024 2858 10 0,'-5'-4'5'0,"5"-8"7"0,0 12-4 0,5-9-5 16,-1 1 0-16,1 0 2 15,0 0 1-15,-1-1-6 16,6 1 0-16,4 0 4 15,4-1 1-15,1-3-1 16,9 0 0-16,-1-1-1 16,6-3 0-16,9 3-1 15,9-3 0-15,-5 3-1 16,1-3 1-16,-5 4-1 16,-5-5 1-16,0 5-2 15,-4 12 1-15,-1 0-1 16,1 4 0-16,-6-4-1 0,-3 0 0 15,-6-4-4-15,-8 8 0 16,-10-4-6-16,-5 0 1 16</inkml:trace>
          <inkml:trace contextRef="#ctx0" brushRef="#br0" timeOffset="-10924.2005">-7248 1958 34 0,'-24'-4'17'0,"29"-13"-12"0,4 9 17 16,5 4-21-16,10-17 1 16,13-16 2-16,32-29 0 15,10-9-5-15,24-24 1 16,31-16 3-16,24-26 0 0,-4-3-1 15,8 24 0-15,1 4 0 16,4 13 1-16,-13 12-1 16,-10 9 0-16,-10 15 0 15,-8 22 0-15,-10 4 0 16,-19 12 0-16,-22-4-4 16,-15 16 0-16,-18 5-5 15,-19 4 0-15,-18 12-8 16,-19 16 1-16</inkml:trace>
        </inkml:traceGroup>
      </inkml:traceGroup>
    </inkml:traceGroup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2T23:54:18.56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DF6134A-CBA3-4E29-9474-EB9D1653FA22}" emma:medium="tactile" emma:mode="ink">
          <msink:context xmlns:msink="http://schemas.microsoft.com/ink/2010/main" type="inkDrawing" rotatedBoundingBox="6619,9469 12855,6702 15414,12471 9178,15237" hotPoints="14442,10892 11205,14129 7968,10892 11205,7655" semanticType="enclosure" shapeName="Circle">
            <msink:sourceLink direction="with" ref="{32EDA4CF-037E-43CB-888B-47B5BA40D920}"/>
            <msink:destinationLink direction="with" ref="{B48830A9-2AF0-4626-B456-216BD2F57C23}"/>
            <msink:destinationLink direction="to" ref="{C49719F3-BC33-4D5B-B034-F2602BBE93FF}"/>
          </msink:context>
        </emma:interpretation>
      </emma:emma>
    </inkml:annotationXML>
    <inkml:trace contextRef="#ctx0" brushRef="#br0">56 4402 26 0,'-4'-16'13'0,"-5"-38"-8"0,9 33 14 0,-5-12-16 16,0 8 0-16,-4-12 2 15,0-21 0-15,4-12-7 16,5 8 1-16,0-29 4 15,0-16 1-15,5-29-3 16,-1-1 1-16,1-36-1 16,4-1 1-16,5-11-1 15,19-22 0-15,-1 5 0 16,19-13 0-16,10 0-1 16,22 9 1-16,10 24-1 15,-4 9 1-15,13 11-2 0,9 5 1 16,10 9 0-16,18-1 1 15,-13 25-1-15,13 9 1 16,15-1-1-16,18 13 1 16,-10 16 0-16,15 4 0 15,13 5 0-15,5 4 0 16,1 7 0-16,13 18 1 16,18 8-1-16,-22 8 1 0,13 12-1 15,5 13 1-15,-18 8-1 16,-1 16 0-16,-4 9-1 15,4 8 1-15,-13 8-1 16,-10 13 1-16,0 4 0 16,0 24 0-16,-9 9 0 15,-28 13 0-15,-9-5 0 16,-5 20 0-16,-4 9-1 16,-6 13 1-16,-17 16 0 15,-6 4 0-15,1 12 0 16,-24 5 0-16,-13 0-1 15,-10 7 1-15,-5-3-1 16,-4 4 1-16,-10-13-1 16,-8 13 1-16,-10-4 0 15,-10 0 0 1,-36 103 0-16,-19-29 0 16,-10-29 0-16,-13-8 1 15,-5-21-1-15,0-4 1 16,-5-8-2-16,10-29 1 15,-14-4 0-15,-5-21 0 16,-14-4 0-16,0 4 0 16,-5-16-2-16,6-9 1 15,-20-16 0-15,-13-4 1 16,-5-5-2-16,0-7 1 16,14-5-1-16,-10-8 1 15,-4-8 0-15,-4-5 0 0,3-20 0 16,1-4 0-16,-9 0 0 31,-14-9 1-31,4-8-1 16,15-8 0-16,-10-8-1 15,-14-13 1-15,4-3-1 16,10-9 1-16,14-5-1 16,-14 5 0-16,0 5 1 0,5-10 0 15,9-3 0-15,0-9 0 16,0-3 0-16,0-9 0 15,9 4 0-15,10-16 0 16,9-9-1-16,27 13 1 16,10-17-1-16,0-16 1 15,-9 0-1-15,4 8 1 16,5-9-1-16,0-7 1 16,0 28 0-16,14-8 0 15,5 1 0-15,9 7 0 0,4-16-1 16,15 16 1-16,13-4-3 15,19-7 0-15,14 3-6 16,9 8 1-16,5-4-9 16,-14 13 1-16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2T23:54:30.7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32EDA4CF-037E-43CB-888B-47B5BA40D920}" emma:medium="tactile" emma:mode="ink">
          <msink:context xmlns:msink="http://schemas.microsoft.com/ink/2010/main" type="writingRegion" rotatedBoundingBox="10923,10882 11034,10882 11034,11068 10923,11068">
            <msink:destinationLink direction="with" ref="{4DF6134A-CBA3-4E29-9474-EB9D1653FA22}"/>
          </msink:context>
        </emma:interpretation>
      </emma:emma>
    </inkml:annotationXML>
    <inkml:traceGroup>
      <inkml:annotationXML>
        <emma:emma xmlns:emma="http://www.w3.org/2003/04/emma" version="1.0">
          <emma:interpretation id="{6E0D8AC8-7250-46E9-8233-3617151662A7}" emma:medium="tactile" emma:mode="ink">
            <msink:context xmlns:msink="http://schemas.microsoft.com/ink/2010/main" type="paragraph" rotatedBoundingBox="10923,10882 11034,10882 11034,11068 10923,110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E9CF73-5D9C-4C20-B47E-13517BB27B55}" emma:medium="tactile" emma:mode="ink">
              <msink:context xmlns:msink="http://schemas.microsoft.com/ink/2010/main" type="line" rotatedBoundingBox="10923,10882 11034,10882 11034,11068 10923,11068"/>
            </emma:interpretation>
          </emma:emma>
        </inkml:annotationXML>
        <inkml:traceGroup>
          <inkml:annotationXML>
            <emma:emma xmlns:emma="http://www.w3.org/2003/04/emma" version="1.0">
              <emma:interpretation id="{0E2AD521-4F89-4357-9E7B-929D6BE4E1FA}" emma:medium="tactile" emma:mode="ink">
                <msink:context xmlns:msink="http://schemas.microsoft.com/ink/2010/main" type="inkWord" rotatedBoundingBox="10923,10882 11034,10882 11034,11068 10923,11068"/>
              </emma:interpretation>
            </emma:emma>
          </inkml:annotationXML>
          <inkml:trace contextRef="#ctx0" brushRef="#br0">91 62 24 0,'0'-4'12'0,"0"0"-10"0,0 4 13 16,0 0-15-16,0 0 1 16,0 0 0-16,0 4 1 15,-4 4-2-15,-1 5 1 16,-4-1 1-16,0 0 1 16,-5 1-1-16,4-1 0 15,-8-4 0-15,8-3 0 0,1-5-1 16,5-5 0-16,4-7-1 15,4-4 0-15,1-1 0 16,4 0 0-16,0 1 0 16,10-1 0-16,-5 5 1 15,-5 0 0-15,0 3 0 16,1 1 0-16,-1 8 1 16,0 0 0-16,-4 8-1 15,-5 5 1-15,0 7-1 16,-5 5 0-16,1 0 0 15,-6 0 0-15,-4 0-1 16,1-5 1-16,-1-3-1 16,0-9 0-16,0-8-1 15,9-4 0-15,0-9-2 16,1-3 1-16,4-1-5 16,0-3 1-16,9 12-5 0,0 3 1 15</inkml:trace>
        </inkml:traceGroup>
      </inkml:traceGroup>
    </inkml:traceGroup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4T05:08:20.5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4190BD2-9A63-451C-9BE1-BAAF9AD878F2}" emma:medium="tactile" emma:mode="ink">
          <msink:context xmlns:msink="http://schemas.microsoft.com/ink/2010/main" type="writingRegion" rotatedBoundingBox="5214,11117 13054,11323 13005,13181 5165,12974"/>
        </emma:interpretation>
      </emma:emma>
    </inkml:annotationXML>
    <inkml:traceGroup>
      <inkml:annotationXML>
        <emma:emma xmlns:emma="http://www.w3.org/2003/04/emma" version="1.0">
          <emma:interpretation id="{C98DCCB8-54F0-4851-8495-D83A62493157}" emma:medium="tactile" emma:mode="ink">
            <msink:context xmlns:msink="http://schemas.microsoft.com/ink/2010/main" type="paragraph" rotatedBoundingBox="5214,11117 13054,11323 13005,13181 5165,12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709171-D08E-480C-936E-6FFA3FDAB9F3}" emma:medium="tactile" emma:mode="ink">
              <msink:context xmlns:msink="http://schemas.microsoft.com/ink/2010/main" type="line" rotatedBoundingBox="5214,11117 13054,11323 13005,13181 5165,12974"/>
            </emma:interpretation>
          </emma:emma>
        </inkml:annotationXML>
        <inkml:traceGroup>
          <inkml:annotationXML>
            <emma:emma xmlns:emma="http://www.w3.org/2003/04/emma" version="1.0">
              <emma:interpretation id="{067BECCA-B72F-4727-95A9-6ACBC34E0BEB}" emma:medium="tactile" emma:mode="ink">
                <msink:context xmlns:msink="http://schemas.microsoft.com/ink/2010/main" type="inkWord" rotatedBoundingBox="8910,11183 13059,11384 12992,12753 8844,12551"/>
              </emma:interpretation>
            </emma:emma>
          </inkml:annotationXML>
          <inkml:trace contextRef="#ctx0" brushRef="#br0">4429-1251 16 0,'0'0'8'0,"7"-6"4"0,-7 6 9 0,0 0-17 16,0 0 0-16,7-6 2 15,-7 6 1-15,8 0-8 16,-1 0 0-16,-7 25 5 16,0-6 1-16,-7 32-1 15,7-7 0-15,-15 20-1 16,1-13 0-16,-15 44-1 15,8-13 0-15,-8 26-1 16,1-19 1-16,-1-25-3 16,8-13 0-1,14-20-5 1,0-5 0-16,14-26-6 16,0 0 1-16,14-38-2 15,1 6 0-15</inkml:trace>
          <inkml:trace contextRef="#ctx0" brushRef="#br0" timeOffset="534.3793">4401-743 42 0,'-15'19'21'0,"22"20"-22"15,-7-33 37-15,15 7-34 0,-1-7 1 16,15-38-1-16,-8 7 1 15,22-20-5-15,-15 7 1 16,22 13-2-16,-14 6 1 16,14 6-11-16,-14 0 0 15</inkml:trace>
          <inkml:trace contextRef="#ctx0" brushRef="#br0" timeOffset="532.3783">4536-1263 35 0,'7'-13'17'0,"15"26"-16"0,-22-13 35 16,14 0-31-16,0 0 1 16,1 12 2-16,-1 1 1 15,0 25-12-15,1-6 1 16,-1 50 7-16,-7-18 1 15,7 19-4-15,1-14 0 0,-8 1-1 16,0-13 0-16,7 39-1 16,-7-27 0-16,8-5-2 15,-8-13 0-15,0-7-4 16,0-12 0-16,0-13-4 16,-7-6 0-16,0-32-6 15,0 6 0-15</inkml:trace>
          <inkml:trace contextRef="#ctx0" brushRef="#br0" timeOffset="754.5354">4743-1486 40 0,'-21'26'20'0,"42"-90"-17"15,-13 52 27-15,6-1-30 16,0 7 1-16,15-20 0 15,-8 7 0-15,22 13-2 16,0-1 1-16,7-5-2 16,-14-1 0-16,14-6-8 15,-15 0 1-15,8 0-3 16,-7 6 1-16</inkml:trace>
          <inkml:trace contextRef="#ctx0" brushRef="#br0" timeOffset="931.6623">5058-1486 48 0,'-14'45'24'0,"6"-77"-29"0,8 19 49 16,-7 32-44-16,0 1 1 15,0 18-2-15,7-7 1 16,-14 33-3-16,6-13 1 15,8-1-5-15,0-11 1 16,8-1-8-16,-1-13 0 0</inkml:trace>
          <inkml:trace contextRef="#ctx0" brushRef="#br0" timeOffset="1621.3766">5115-895 30 0,'-7'0'15'0,"7"-38"-2"0,0 25 20 15,0 13-29-15,0 0 1 16,0 0 1-16,0 0 1 16,0 0-9-16,0 0 1 15,0 0 5-15,0 0 1 16,7 51-3-16,0-13 1 15,0 26-1-15,0-14 0 16,-7 20-1-16,0-19 0 0,8 6-1 16,-1-12 1-16,7-1-1 15,-7-6 0-15,7 0 0 16,1-12 0-16,6-39-1 16,1 7 1-16,6-20-1 15,-6 7 0-15,-1-57-1 16,0 12 0-16,1 1 0 15,-1 12 0-15,1-6 0 16,-8 13 1-16,0 12-1 16,1 6 1-16,-1 20 2 15,-7 0 0-15,0 31 1 16,0-6 0-16,0 19 1 16,1-6 0-16,-1 44 0 15,0-19 0-15,7-12-1 16,0-7 0-16,8-13-1 15,-8-6 0-15,15-19-1 0,-8 0 1 16,8-12 0-16,-8 5 0 16,15-12-3-16,-8 0 1 15,1-25-3-15,0 6 0 16,-1-39-6-16,-6 20 1 16,6-13-9-16,-6 13 1 15</inkml:trace>
          <inkml:trace contextRef="#ctx0" brushRef="#br0" timeOffset="2137.7471">6144-1282 47 0,'0'0'23'0,"0"12"-20"16,0-12 38-16,0 13-39 16,0 0 0-16,-8 38 2 15,1-7 1-15,-7 13-6 16,7-12 0-16,-7 43 3 16,6-11 1-16,-13 24-2 15,7-18 1-15,-1-13-3 16,1-13 1-16,7-25-5 15,0-7 1-15,7-19-5 16,0-6 0-16,14-19-8 0,0 7 1 16</inkml:trace>
          <inkml:trace contextRef="#ctx0" brushRef="#br0" timeOffset="2402.9337">6115-730 38 0,'-7'38'19'0,"-7"-57"-17"16,14 19 37-16,0-13-38 0,0 1 1 16,14-1-1-16,-7 0 1 15,14 26-5-15,1 0 1 16,14-39-5-16,-8 7 0 16,8-12-6-16,-7 5 0 15</inkml:trace>
          <inkml:trace contextRef="#ctx0" brushRef="#br0" timeOffset="2232.8137">6208-1314 34 0,'0'-13'17'0,"0"0"-5"0,0 13 22 15,0 0-28-15,0 0 0 16,7 20 3-16,0-8 1 16,0 33-12-16,1-7 0 0,-1 32 8 15,0-13 1-15,0 6-4 16,0-12 1 0,7 70-3-1,-6-32 1-15,-1-13-3 16,0-19 0-16,0 0-4 15,0-12 1-15,0-7-5 16,0-7 0-16,-7-24-9 16,0-1 1-16,0-6 0 15,0 0 1-15</inkml:trace>
          <inkml:trace contextRef="#ctx0" brushRef="#br0" timeOffset="3333.1221">3722-857 26 0,'-22'6'13'0,"30"-18"-1"0,-8 12 16 15,0 0-25-15,0 0 0 16,7 0 4-16,-7 0 0 0,21 25-8 16,1-6 0-16,6 19 5 15,1-6 0-15,-1 25-2 16,-6-12 1-16,6-7-3 15,-6-7 0-15,-1 33-4 16,-6-13 1-16,-1-39-5 16,-7 1 1-16,-7-13-7 15,0 0 1-15</inkml:trace>
          <inkml:trace contextRef="#ctx0" brushRef="#br0" timeOffset="3543.2718">4008-927 35 0,'-22'13'17'0,"8"-32"-14"0,14 13 26 15,-14 25-29-15,7-7 1 16,-15 45 0-16,8-18 0 16,-15 24-2-16,1-12 1 15,-1 12-2-15,8-12 1 16,6-6-9-16,1-7 1 15,14-19-2-15,0-7 0 16</inkml:trace>
          <inkml:trace contextRef="#ctx0" brushRef="#br0" timeOffset="4403.8832">3858-1282 34 0,'0'-7'17'0,"-8"7"-17"15,8 0 32-15,8-12-31 16,-1 5 1-16,7-5 0 15,-7-1 0-15,22 13-3 16,-8 0 1-16,15-13 1 16,-7 7 0-16,13-7-1 15,-6 0 0-15,7 1-4 0,-7-1 0 16,-8 7-7-16,-6-1 0 16,-1 7 0-16,-7 0 0 15</inkml:trace>
          <inkml:trace contextRef="#ctx0" brushRef="#br0" timeOffset="4404.8834">4058-1333 35 0,'-15'6'17'16,"15"-12"-19"-16,0 6 35 0,0 0-33 15,0 0 0-15,0 19 0 16,0-6 1-16,0 25-2 16,0-7 0-16,8 8-5 15,-1-8 1-15,7 1-5 16,-7-7 0-16</inkml:trace>
          <inkml:trace contextRef="#ctx0" brushRef="#br0" timeOffset="5014.5745">6794-927 36 0,'-7'7'18'0,"7"43"-15"15,0-56 33-15,-8 6-33 16,-6-13 0-16,-7 32 0 16,-1 0 1-16,-6 13-6 15,-8 13 1-15,0 18 3 16,8-25 0-16,6 13-5 16,1-13 1-16,7-6-7 0,6-7 1 15,8-18-6-15,0-1 1 16</inkml:trace>
          <inkml:trace contextRef="#ctx0" brushRef="#br0" timeOffset="4803.423">6587-933 33 0,'0'38'16'0,"7"32"-11"0,-7-70 27 16,14 19-30-16,0-6 1 16,1 6 2-16,-1 6 0 15,7 0-7-15,1 7 1 16,6 19 3-16,1-26 1 16,-8 1-2-16,1-20 0 15,-1 20-5-15,1-20 1 16,-8 0-8-16,-7-6 1 0,7 13-3 15,-14-13 0-15</inkml:trace>
          <inkml:trace contextRef="#ctx0" brushRef="#br0" timeOffset="5661.8632">7087-565 44 0,'-29'13'22'16,"29"-26"-19"-16,0 13 40 0,7 0-40 16,0 0 0-16,15 0 0 15,-1 0 1-15,8 19-6 16,-8-6 1-16,15-32 2 16,-8 6 1-16,15 7-6 15,-14-1 1-15,14 14-6 16,-7-7 0-16,-1 0-7 15,-6 0 1-15</inkml:trace>
          <inkml:trace contextRef="#ctx0" brushRef="#br0" timeOffset="5450.7117">7330-1206 49 0,'0'13'24'0,"-8"6"-25"15,8-19 46-15,-7 6-45 16,7 0 1-16,-7 13-1 16,0-6 1-16,-7 19-2 15,-1-7 1-15,-6 1 0 16,7-7 1-16,-8 25-1 15,1-12 1-15,6-7 0 16,8 7 0-16,0-32 0 16,7 0 1-16,7 0 0 15,0 0 0-15,8 25 0 16,-8-6 0-16,7-12-1 16,0-1 1-16,15 0-1 0,-8-6 0 15,8 0-1-15,-7 0 0 16,6-12-2-16,-6-1 0 15,-1 26-4-15,0-1 0 16,-6 1-7-16,-1-6 1 16,-14 5-5-16,0-5 0 15</inkml:trace>
          <inkml:trace contextRef="#ctx0" brushRef="#br0" timeOffset="5992.0932">7880-1359 46 0,'-8'13'23'0,"16"-19"-18"0,-8 6 39 15,0 0-41-15,0 0 1 16,0 25 2-16,0 1 1 15,-8 43-9-15,1-18 1 0,-7 32 5 16,7-20 0-16,0 26-2 16,0-13 0-16,-1 13-6 15,8-19 1-15,0-6-7 16,0-14 1-16,8-18-10 16,-8-6 1-16</inkml:trace>
        </inkml:traceGroup>
      </inkml:traceGroup>
    </inkml:traceGroup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2T23:54:21.86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A46F06F-0391-417C-90FA-FCFF5DF73CF8}" emma:medium="tactile" emma:mode="ink">
          <msink:context xmlns:msink="http://schemas.microsoft.com/ink/2010/main" type="writingRegion" rotatedBoundingBox="10326,5300 12384,3034 13374,3933 11315,6199"/>
        </emma:interpretation>
      </emma:emma>
    </inkml:annotationXML>
    <inkml:traceGroup>
      <inkml:annotationXML>
        <emma:emma xmlns:emma="http://www.w3.org/2003/04/emma" version="1.0">
          <emma:interpretation id="{3F469C08-980D-4A3E-B3F1-1D1FBC66192A}" emma:medium="tactile" emma:mode="ink">
            <msink:context xmlns:msink="http://schemas.microsoft.com/ink/2010/main" type="paragraph" rotatedBoundingBox="10326,5300 12384,3034 13374,3933 11315,61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6E3554-057F-4460-BA7D-803B533F3004}" emma:medium="tactile" emma:mode="ink">
              <msink:context xmlns:msink="http://schemas.microsoft.com/ink/2010/main" type="line" rotatedBoundingBox="10326,5300 12384,3034 13374,3933 11315,6199"/>
            </emma:interpretation>
          </emma:emma>
        </inkml:annotationXML>
        <inkml:traceGroup>
          <inkml:annotationXML>
            <emma:emma xmlns:emma="http://www.w3.org/2003/04/emma" version="1.0">
              <emma:interpretation id="{C6A31702-CAF5-4269-ACC1-CF0056A6A6B7}" emma:medium="tactile" emma:mode="ink">
                <msink:context xmlns:msink="http://schemas.microsoft.com/ink/2010/main" type="inkWord" rotatedBoundingBox="11766,3715 12384,3034 13374,3933 12755,4614">
                  <msink:destinationLink direction="with" ref="{650C7C32-2DA0-4912-B39B-109D9DB0FCB9}"/>
                </msink:context>
              </emma:interpretation>
            </emma:emma>
          </inkml:annotationXML>
          <inkml:trace contextRef="#ctx0" brushRef="#br0">1459-1819 35 0,'-9'0'17'0,"9"-21"-13"16,0 21 22-16,-5-4-25 0,1-8 1 16,-1-1 1-16,-4 9 1 15,-5-4-4-15,-5 0 0 16,5 8 3-16,-9 0 1 15,-5 0-1-15,-9 8 1 16,-9 12-2-16,4 5 1 16,0 12-1-16,5 17 1 15,9-4-1-15,9-1 0 16,10 17-1-16,14-12 1 16,18 4-1-16,5-17 1 0,9-8-2 31,0-4 1-31,-4-12-1 15,-1-17 1-15,5-17-1 16,0-8 0-16,1 5-2 16,-6-13 1-16,1-13 0 15,-1-3 0-15,-13-5 0 16,-1 4 0-16,-4-3 0 16,-4 15 0-16,-10 1 1 15,-5 29 0-15,-4 20 1 16,-1 5 0-16,1 16 1 15,0 12 0-15,4-7-1 16,5-1 1-16,5 16-1 16,4-3 1-16,5-9-1 0,5 1 0 15,-1-9-4-15,1 0 0 16,-1-13-7-16,1-7 0 16,0-9-7-16,-5-12 1 0</inkml:trace>
          <inkml:trace contextRef="#ctx0" brushRef="#br0" timeOffset="4165.916">2068-1365 24 0,'-5'-21'12'0,"5"30"0"0,0-9 13 0,0 4-21 16,0-4 1-16,0 0 3 16,0 4 0-16,0 0-9 15,0 8 0-15,0 5 8 16,0 4 0-16,0 8-2 15,-4 15 1-15,4 10-3 16,0-9 1-16,0 5-2 16,0-5 1-16,0 1-2 15,0-5 1-15,0-8-5 16,0-4 1-16,4-9-5 16,1-7 1-16,0-5-11 15,9-8 1-15,4-4-1 16,1-4 1-16</inkml:trace>
          <inkml:trace contextRef="#ctx0" brushRef="#br0" timeOffset="2.10916E7">2054-1712 14 0,'0'0'7'0,"-5"0"-7"15,5 0 12-15,0 0-13 16,0 0 1-16,0 0 0 16,0 0 0-16,0 0 0 15,0 0 0-15,0 0 0 16,0 0 0-16,0 0 0 0,0 0 1 31,0 0 0-31,0 0 1 16,5 4-1-16,-5 5 0 15,0-1 0-15,0 0 0 0,0 0 0 16,0-4 0-16,0 1-1 16,0-1 0-16,-5 0 0 15,1 0 0-15,-1-4 0 16,0 0 1-16,1 0-1 16,-1-4 1-16,5 0-1 15,0 4 1-15,5-9-1 16,-1 1 0-16,1 0-1 15,0 0 1-15,-5 8 0 0,0 0 1 16,4-4 0-16,1-5 0 16,-5 9 0-16,5-4 0 15,-5 4-1-15,0 0 1 16,0 0-1-16,9 0 1 16,-9 0-1-16,0 0 0 15,0 0 0-15,0 4 1 0,0 0-1 16,0 5 0-16,-5-1 0 15,1 0 1-15,-1 0-1 16,-4 1 1-16,-5-5-1 16,0 4 0-16,-5 0 0 15,5 1 0-15,-4-5 0 16,4 0 1-16,0 0-1 16,5-4 0-16,4-4 0 15,0 4 0-15,5 0-1 16,0 0 1-16,5-8-2 15,4 3 1-15,1 1-4 16,-1 4 1-16,0 4-3 16,10 1 1-16</inkml:trace>
          <inkml:trace contextRef="#ctx0" brushRef="#br0" timeOffset="2.10903E7">2035-1687 4 0,'0'4'2'0,"-13"4"-2"0,8-4 2 0,0 1-2 15,1-1 0-15,-6 0 1 16,6 0 1-16,-1-4-1 16,0 0 0-16,1 0 2 15,-1 0 0-15,5 0 1 16,0-4 0-16,0 4-1 15,0 0 1-15,0 0-2 16,0 0 1-16,0 0-2 16,9 0 0-16,-9 0-1 15,10 0 0-15,-1-4 0 16,-4 4 0-16,-1 4 0 16,-4-4 0-16,0 0 0 15,0 0 0-15,0 0 0 16,0 0 0-16,0 0 0 0,0 0 0 15,0 0 0-15,0 0 0 16,0 0 0-16,-4 0 0 16,4 0 0-16,9-4 0 15,0-5 0-15,5-3 0 16,9-4 0-16,1 11 0 16,-1-3 0-16,5 8 0 15,-14-4 0-15,0 0 0 16,-14 4 0-16,0-4 1 0,-10 4-1 15,1 4 0-15,-5 4 0 16,-5-4 1 0,5 0-1-16,5 1 0 15,5-1 0-15,-1 0 0 16,0-4-1-16,1 0 1 16,4 0-4-16,0 0 1 15,0 4-3-15,14 0 1 16</inkml:trace>
          <inkml:trace contextRef="#ctx0" brushRef="#br0" timeOffset="2.10889E7">2049-1646 7 0,'-4'4'3'0,"8"-24"1"16,-4 11 3-16,0 1-6 16,0 0 0-16,0 0 2 0,0-1 1 15,0 1-5-15,0 4 1 16,0 4 2-16,0-8 0 15,0 8-1-15,0 0 1 0,0 0-2 16,0 0 0-16,0 0-1 16,10-4 0-16,-1 4-4 15,0-5 1-15</inkml:trace>
          <inkml:trace contextRef="#ctx0" brushRef="#br0" timeOffset="-1804.5376">669-907 37 0,'-9'-25'18'0,"9"8"-8"0,0 17 18 16,0 0-26-16,0-4 1 0,-5 4 0 15,1 4 1-15,-1 9-5 16,-4 16 1-16,0 8 3 15,-5 8 1-15,-5 25-1 16,-13 29 1-16,-10 1-1 16,0 11 0-16,5-4-1 15,4 9 1-15,5-4-2 16,5-1 0-16,9-17-1 0,5-15 1 16,0-5-2-16,4-4 1 15,0-4-4-15,5-12 0 16,0-13-4-16,0-8 0 31</inkml:trace>
          <inkml:trace contextRef="#ctx0" brushRef="#br0" timeOffset="-1434.4687">-4-7 44 0,'-5'-4'22'0,"24"32"-8"15,-10-16 19-15,0 13-31 16,5 8 1-16,0 4 1 16,-5 8 1-16,1 13-6 15,-1-12 1-15,0 7 3 31,1 9 0-31,4-4-2 0,-1-4 1 16,11-9-1-16,-6-8 1 16,1-8-1-16,-1-8 1 15,1-13-1-15,4-8 0 16,0-8 0-16,5-13 1 16,10-12-2-16,-1 0 1 15,5-12-2-15,-1-9 0 0,-8-4-4 16,-5-12 1-16,-5 4-8 15,-4 8 1-15,4 29-7 16,0 13 0-16</inkml:trace>
        </inkml:traceGroup>
      </inkml:traceGroup>
    </inkml:traceGroup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2T23:55:05.26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48830A9-2AF0-4626-B456-216BD2F57C23}" emma:medium="tactile" emma:mode="ink">
          <msink:context xmlns:msink="http://schemas.microsoft.com/ink/2010/main" type="inkDrawing" rotatedBoundingBox="9524,8058 10688,10455 10640,10478 9477,8081" semanticType="callout" shapeName="Other">
            <msink:sourceLink direction="with" ref="{4DF6134A-CBA3-4E29-9474-EB9D1653FA22}"/>
          </msink:context>
        </emma:interpretation>
      </emma:emma>
    </inkml:annotationXML>
    <inkml:trace contextRef="#ctx0" brushRef="#br0">-1488-2478 18 0,'-5'-4'9'0,"5"0"-1"0,0 4 9 15,0 0-15-15,0 0 0 16,0 0 4-16,5 0 0 0,-1 4-7 15,6 4 1-15,-1 9 4 16,0 3 1-16,5 9-1 0,0 4 0 16,5 0-1-16,9 17 0 15,4 16 0-15,10 4 0 16,14 25 0-16,-5 13 0 16,0-13 0-16,-9 8 0 15,-1 8-1-15,1-16 1 16,0 21-2-16,5-9 1 15,-1 9-1-15,-4-25 0 0,0-4-1 32,0-5 1-32,-1 5-1 0,-4-9 1 0,-4-7-1 15,4-22 1-15,0 5-1 16,-9 0 0-16,0-5 0 31,0 1 1-31,-5-5-1 16,0-4 0-16,-4 1 0 0,4-1 0 15,-4 0 0-15,4-8 0 16,-9 0 0-16,0-8 0 16,-5-4-1-16,1-5 1 15,-10 1-2-15,0-9 1 16,0-8-4-16,-5-4 0 16,0-8-5-16,-4-1 1 15,-5-7-6-15,-5 3 1 16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2T23:55:06.529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EEB03C-2206-47ED-AF82-D2DE04072CD7}" emma:medium="tactile" emma:mode="ink">
          <msink:context xmlns:msink="http://schemas.microsoft.com/ink/2010/main" type="inkDrawing" rotatedBoundingBox="10202,8859 10781,8306 10940,8472 10360,9025" semanticType="callout" shapeName="Other"/>
        </emma:interpretation>
      </emma:emma>
    </inkml:annotationXML>
    <inkml:trace contextRef="#ctx0" brushRef="#br0">-624-1569 27 0,'-19'16'13'0,"24"-32"-8"16,-5 7 18-16,14-11-22 16,-5-1 1-16,0-4 0 15,5-4 1-15,0-16-4 16,0-5 1-16,5 13 2 16,-1-4 1-16,1-4-1 15,0-1 0-15,4 5-1 16,0 4 1-16,-4 8-1 15,4 8 1-15,0 9 0 16,5 16 1-16,-5 12-1 16,0 1 1-16,1 4 0 15,-1-9 0-15,0-4-1 0,0 5 1 16,1-9-2-16,-1-8 0 16,0-9-4-1,0-7 0-15,-9-1-5 0,0-4 0 16,-4-4-6-16,-1 9 0 15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2T23:55:06.79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CC7F8E5-57AA-4F08-A569-5ABE3B466321}" emma:medium="tactile" emma:mode="ink">
          <msink:context xmlns:msink="http://schemas.microsoft.com/ink/2010/main" type="inkDrawing" rotatedBoundingBox="10766,8474 10812,9093 10780,9096 10734,8476" semanticType="callout" shapeName="Other"/>
        </emma:interpretation>
      </emma:emma>
    </inkml:annotationXML>
    <inkml:trace contextRef="#ctx0" brushRef="#br0">-220-2086 36 0,'-14'29'18'0,"10"-16"-15"15,4-9 28-15,4 4-31 16,-4 5 1-16,0 3 0 16,0 17 1-16,5 21-2 15,-5 4 0-15,4 8 1 16,-4-4 1-16,5-21-1 0,0 4 0 16,4-3-3-16,-4-5 1 15,-1-4-5-15,1-4 1 16,0-9-7-16,4-3 0 15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2T23:55:07.541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8EE3AE4-CDC3-4996-82E9-31122C85D3DA}" emma:medium="tactile" emma:mode="ink">
          <msink:context xmlns:msink="http://schemas.microsoft.com/ink/2010/main" type="inkDrawing" rotatedBoundingBox="11091,8739 11159,8666 11166,8673 11098,8745" shapeName="Other">
            <msink:destinationLink direction="with" ref="{669F06EB-A5B9-4C41-9E04-8EABB2B135C9}"/>
          </msink:context>
        </emma:interpretation>
      </emma:emma>
    </inkml:annotationXML>
    <inkml:trace contextRef="#ctx0" brushRef="#br0">180-1887 46 0,'-19'12'23'0,"10"5"-27"16,9-17 44-16,-5 0-45 15,1 0 1-15,-6 8-19 16,6 4 0-16,-6 5 24 15,1-13 0-15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1:18:29.502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D8528B-EFAB-4CF7-BB38-59F06141C6BB}" emma:medium="tactile" emma:mode="ink">
          <msink:context xmlns:msink="http://schemas.microsoft.com/ink/2010/main" type="writingRegion" rotatedBoundingBox="20879,12527 24483,12584 24453,14461 20850,14404"/>
        </emma:interpretation>
      </emma:emma>
    </inkml:annotationXML>
    <inkml:traceGroup>
      <inkml:annotationXML>
        <emma:emma xmlns:emma="http://www.w3.org/2003/04/emma" version="1.0">
          <emma:interpretation id="{17AB3479-24A2-4427-8586-46606BA6E6F6}" emma:medium="tactile" emma:mode="ink">
            <msink:context xmlns:msink="http://schemas.microsoft.com/ink/2010/main" type="paragraph" rotatedBoundingBox="20879,12527 24483,12584 24453,14461 20850,14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B43ED30-6760-4C00-A0B9-CB2690039ACC}" emma:medium="tactile" emma:mode="ink">
              <msink:context xmlns:msink="http://schemas.microsoft.com/ink/2010/main" type="line" rotatedBoundingBox="20879,12527 24483,12584 24453,14461 20850,14404"/>
            </emma:interpretation>
          </emma:emma>
        </inkml:annotationXML>
        <inkml:traceGroup>
          <inkml:annotationXML>
            <emma:emma xmlns:emma="http://www.w3.org/2003/04/emma" version="1.0">
              <emma:interpretation id="{548B8470-D7B2-4819-9A12-6E02F5200F75}" emma:medium="tactile" emma:mode="ink">
                <msink:context xmlns:msink="http://schemas.microsoft.com/ink/2010/main" type="inkWord" rotatedBoundingBox="20879,12527 24483,12584 24453,14461 20850,14404"/>
              </emma:interpretation>
            </emma:emma>
          </inkml:annotationXML>
          <inkml:trace contextRef="#ctx0" brushRef="#br0">1598 345 14 0,'5'-8'7'0,"-5"16"-4"0,0-8 8 16,0 0-10-16,0 0 1 15,0-8 1-15,-5 8 1 16,1-8-4-16,-6-1 0 16,-4-7 3-16,0-1 0 0,-4 1 0 15,-5-1 0-15,-1-3-1 16,1-5 0-16,-5 0-1 16,0 0 1-16,-4 1-1 15,-10-1 0-15,-4 0 0 16,-6 0 0-16,-3 0-1 15,-6 5 1 1,-46 7 0 0,15 9 0-16,-1 17 0 15,4-1 0-15,6 9-1 16,-1 3 1 0,-18 38-1-1,14 5 1-15,9 7-1 16,9-4 1-16,5 17-1 15,18 4 0-15,6-9 0 16,8 17 1-16,5-12-1 0,10 12 1 16,13-4-1-16,10-12 0 15,13 8 1-15,-4-17 0 16,33 21 0-16,8 0 0 16,24-8 0-16,0-5 1 15,5-11-1-15,13-5 0 16,15-13 0-16,-5-11 0 15,4-9-1-15,1-13 1 16,-10-16-1-16,0-8 1 16,1-8-1-16,-6-13 1 0,-9-16-1 15,1-13 1-15,-6-20-1 16,-13-5 0-16,-14-12 0 16,-14 1 0-16,-15-18-1 15,-17-7 1-15,-15-1-1 16,-13 9 1-16,-20 3-1 15,-17 1 1-15,-10 12-2 16,18 21 1-16,-18 4-2 16,5 4 1-16,4 8-4 15,9 5 1-15,1 12-6 16,4 20 0-16</inkml:trace>
          <inkml:trace contextRef="#ctx0" brushRef="#br0" timeOffset="562.5331">2160 97 35 0,'0'0'17'0,"5"-16"-19"0,0 20 29 16,-5 4-26-16,4 5 1 0,-4 7 0 15,-4 13 0-15,-1 5-3 16,5-1 0-16,0 12 2 16,5 9 0-16,-1-4-1 15,6 12 1-15,4-4-2 16,-5 8 1-16,5-8-1 16,0 4 1-16,-5-4-4 15,0 0 1-15,5-13-8 16,0-3 1-16</inkml:trace>
          <inkml:trace contextRef="#ctx0" brushRef="#br0" timeOffset="782.5834">2402 1448 36 0,'-14'16'18'0,"9"13"-21"15,5-25 28-15,5 9-25 0,-5-5 1 16,0 5 0-16,0-1 0 16,-5 0-2-16,-4 1 0 15,0 7 0-15,0-7 0 16,4-5-4 0,0-4 1-16,5-4-6 15,14-12 1-15</inkml:trace>
          <inkml:trace contextRef="#ctx0" brushRef="#br0" timeOffset="1411.6">2806 85 34 0,'-18'0'17'0,"4"12"-24"16,14-7 30-16,0-1-23 0,0 8 0 15,-5 5 0-15,0 11 0 16,-4 10 0-16,0 7 0 15,4 13 0-15,1 4 1 16,4 20-1-16,4-3 0 16,6-1 0-16,-1 1 0 15,0-1-1-15,5-12 1 16,0-4-3-16,5-4 1 16,-1-8-6-16,5-9 1 15,1-4-1-15,-6-12 0 0</inkml:trace>
          <inkml:trace contextRef="#ctx0" brushRef="#br0" timeOffset="1639.7929">3104 1431 26 0,'4'13'13'0,"1"-5"-20"16,-5-4 26-16,0 9-19 16,0-5 0-16,-5 0-2 15,-4 0 1-15,-5 1-1 16,5-1 1-16,-1-4-5 16,6 0 0-16</inkml:trace>
          <inkml:trace contextRef="#ctx0" brushRef="#br0" timeOffset="2042.5146">3531 52 19 0,'-14'8'9'0,"-9"9"-6"16,14-9 15-16,4 4-16 15,-9 5 0-15,-5-1 3 16,1 9 0-16,-1 8-6 15,1 0 1-15,4 4 3 16,0 9 1-16,5 8-2 16,9 3 0-16,9 5-1 15,0 4 0-15,5-4-1 16,5 0 0-16,-1 0-1 16,-4 0 1-16,0 4-4 0,-5-16 1 15,1-5-7 1,-1 1 1-16</inkml:trace>
          <inkml:trace contextRef="#ctx0" brushRef="#br0" timeOffset="2239.3829">3596 1510 42 0,'-14'0'21'0,"10"21"-30"15,4-21 38-15,-5 4-33 16,-4 0 0-16,-5 4-9 16,-10 4 1-16,-8-3 10 15,-5 11 0-15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1:27.9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8 9 0,'0'0'4'0,"9"-9"3"15,-9 9 0-15,5 0-5 16,4 0 1-16,-9 0 1 15,0 0 1-15,9 0-6 16,0 0 1-16,0 0 3 16,-9 0 0-16,9 0-1 15,0 0 1-15,0 0-1 16,0 0 0-16,5 0-1 16,4 0 0-16,0 4 1 15,5-4 0-15,-1 5-1 0,1-5 0 16,0 0 0-16,-1 0 1 15,6 0-1-15,-6 0 0 16,6 0-1-16,-6 4 1 16,-4-4-1-16,0 0 1 15,-4 0-1-15,0 0 0 16,-5 0 0-16,0 4 1 16,-5-4-2-16,1 0 0 0,-5 0-3 15,0 4 0-15,0-4-5 16,0 0 1-16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2T23:55:07.38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69F06EB-A5B9-4C41-9E04-8EABB2B135C9}" emma:medium="tactile" emma:mode="ink">
          <msink:context xmlns:msink="http://schemas.microsoft.com/ink/2010/main" type="inkDrawing" rotatedBoundingBox="11152,8948 11239,9086 11227,9094 11139,8956" semanticType="callout" shapeName="Other">
            <msink:sourceLink direction="with" ref="{98EE3AE4-CDC3-4996-82E9-31122C85D3DA}"/>
          </msink:context>
        </emma:interpretation>
      </emma:emma>
    </inkml:annotationXML>
    <inkml:trace contextRef="#ctx0" brushRef="#br0">166-1611 38 0,'0'9'19'0,"0"-9"-20"16,4 4 31-16,1 0-28 15,0 4 0-15,-1 5 2 16,1 7 1-16,0-7-6 15,4-9 0-15,0 4 4 16,1 0 0-16,-1 5-2 16,0-1 1-16,-4 0-5 15,-5-3 1-15,4-5-9 0,-4-4 1 16,0 0-4-16,0 0 1 16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2T23:55:08.91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B115B53-B4A7-4C61-B6DC-26ECCDBB5E80}" emma:medium="tactile" emma:mode="ink">
          <msink:context xmlns:msink="http://schemas.microsoft.com/ink/2010/main" type="inkDrawing" rotatedBoundingBox="8565,7559 10407,10577 10337,10620 8495,7602" semanticType="callout" shapeName="Other"/>
        </emma:interpretation>
      </emma:emma>
    </inkml:annotationXML>
    <inkml:trace contextRef="#ctx0" brushRef="#br0">0 25 14 0,'5'17'7'0,"0"-34"2"0,-5 17 5 16,4-12-11-16,-4 12 0 15,5-5 3-15,-5 5 1 16,0 0-8-16,5 5 1 0,4-1 5 16,0-17 0-16,0 9-1 15,1 8 1-15,-6 5-2 16,6 11 0-16,4 9-1 16,4 12 0-16,5 5-1 15,5-1 1-15,5 13-1 31,4 8 0-31,0 4 0 16,0 17 0-16,1-25 0 0,3-4 1 16,6 8-1-16,-1 4 0 15,5 0 0-15,1-24 1 16,-6 24-2-16,-4 0 1 16,0 5-1-16,-5 3 1 0,0-4-1 15,0-16 0-15,0 12 0 16,5 1 1-16,5 3-1 15,-1-16 0-15,-4 0 0 16,4 8 1-16,5 4-1 16,-4 4 1-16,4 5-1 15,-9-13 0-15,0 4 0 16,-5 4 1-16,0-3-1 16,-9-5 1-16,0-4-1 15,0-17 0-15,4-8 0 16,1 0 0-16,-1 9 0 15,1 8 1-15,-1-1-1 16,-4 1 0-16,0 4 0 16,0 4 1-16,0-21-1 15,-10 0 1-15,1 1-1 16,-1-1 0-16,1-8 0 0,-5-8 1 16,-5 0-1-16,1-9 0 15,-1-4-4-15,-9-7 0 16,-9-5-9-16,-1-9 1 15,-4 1-3-15,-4-4 1 0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2-02T23:55:09.558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26A9704-4C1E-4B3F-880F-82DC2063DF3A}" emma:medium="tactile" emma:mode="ink">
          <msink:context xmlns:msink="http://schemas.microsoft.com/ink/2010/main" type="inkDrawing" rotatedBoundingBox="9199,9428 9368,9765 9325,9786 9156,9449" semanticType="callout" shapeName="Other"/>
        </emma:interpretation>
      </emma:emma>
    </inkml:annotationXML>
    <inkml:trace contextRef="#ctx0" brushRef="#br0">-1828-1111 27 0,'0'4'13'0,"14"0"-9"16,-14-4 22-16,10-8-24 16,-6 12 1-16,6-4 2 15,-1 9 0-15,5 3-6 16,0 9 1-16,0 12 4 16,0 4 0-16,0 4-1 15,-5-4 0-15,5-4-1 16,-5-8 0-16,0-4-4 0,1-1 0 15,-1-3-11-15,5-1 0 16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3:02.1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FC985F1-BFFD-4C85-930B-E667368403B9}" emma:medium="tactile" emma:mode="ink">
          <msink:context xmlns:msink="http://schemas.microsoft.com/ink/2010/main" type="inkDrawing" rotatedBoundingBox="7093,4582 7160,11878 2505,11921 2438,4624" semanticType="enclosure" shapeName="Other">
            <msink:destinationLink direction="to" ref="{644704A3-E2B9-498E-BDB6-05C85929545A}"/>
            <msink:destinationLink direction="from" ref="{644704A3-E2B9-498E-BDB6-05C85929545A}"/>
          </msink:context>
        </emma:interpretation>
      </emma:emma>
    </inkml:annotationXML>
    <inkml:trace contextRef="#ctx0" brushRef="#br0">6 804 7 0,'-5'-9'3'0,"10"36"7"0,-5-27-3 0,5-4-4 15,0 4 0-15,5-5 3 16,5-4 0-16,5-4-7 15,6-5 0-15,-1-5 5 16,5-4 1-16,16-9-2 16,15-4 1-16,14 9-1 15,11-14 0-15,10-9-2 16,6-9 1-16,-16 9-1 16,-11 0 1-16,1 0-2 15,-5-5 0-15,-5 14 0 16,-5 14 0-16,-6 4 0 15,-9 0 1-15,-6 5-1 16,-9 4 1-16,-6-5 0 16,0 10 1-16,-10 4-1 15,-10 0 0-15,-5 9-6 0,0 0 0 16,0 0-4 0,5-9 0-16</inkml:trace>
    <inkml:trace contextRef="#ctx0" brushRef="#br0" timeOffset="1413.1389">-2705-6146 10 0,'-15'14'5'0,"0"-19"2"0,15 10-1 16,0-5-2-16,-5 0 0 15,5 0 2-15,0 0 0 16,0 0-8-16,0 0 1 16,0 0 5-16,10 0 1 15,0-5-2-15,10 1 0 16,36-10 0-1,14 5 0-15,11-4-1 16,-5-1 1-16,20-4-1 16,11 0 1-16,19 5-2 15,21-5 1-15,-16-9-2 16,11 0 1-16,9 4 0 16,11 23 0-16,5-13-1 15,-25 8 1-15,10-8-1 16,-6 8 0-16,1-4 1 15,-6 5 0-15,-9-5-1 16,-21 4 0-16,-10 1 0 16,-15 4 1-16,-5 0-1 15,0 0 1-15,-10 0-1 16,-5 0 0-16,-6 0 0 16,-4 0 0-16,0 0 0 0,-6 0 1 15,6 0-1-15,-6 0 1 16,-4 0-1-16,5 0 1 15,-6-5-1-15,1 1 0 16,-1-1 0-16,-15 1 1 16,-4-1-1-16,-1 1 1 15,0-1-1-15,-4 1 0 16,4 0 0-16,0-1 0 16,-5 1 0-16,6-1 0 15,-1 1 0-15,0-1 1 16,1 5-1-16,-6 0 1 0,0-4-1 15,0-1 1-15,0 5-1 16,-4-4 1-16,4 4-1 16,0 0 0-16,0 0 0 15,-5-5 0-15,6 5-1 16,-6-4 0-16,0 4-2 16,0 0 1-16,-5 0-4 15,0 0 1-15,1 0-7 16,-6 0 1-16</inkml:trace>
    <inkml:trace contextRef="#ctx0" brushRef="#br0" timeOffset="-6200.8614">-2806-6006 9 0,'0'-5'4'0,"0"19"0"15,0-14 4-15,0 0-6 16,0 0 0-16,0 0 1 16,0 0 0-16,0 4-4 15,0 10 1-15,0 8 3 16,-5 5 1-16,0 18-1 16,-5 18 0-16,4 22-1 15,1 28 1-15,-5 17 0 16,-5 14 0-16,5 4-1 15,5 23 1-15,-5 0-1 16,0 18 0-16,5 9-1 16,0 22 1-16,-5 14-1 0,4 4 1 15,1 0 0-15,0-4 0 16,0-23-1-16,5-8 1 16,0-19-1-16,0-13 0 15,0-18 0-15,-5-41 1 16,5-9-2-16,-5-4 1 15,5-18 0-15,-5-9 0 16,5-14 0-16,-5-8 0 16,5-10-1-16,0-4 1 15,0-9-1-15,0 0 1 16,5-9-1-16,-10 5 0 16,10-1 0-16,-10 1 0 0,10-1 0 15,-5 1 1-15,0-5-1 16,0 0 0-16,0-9 0 15,0 4 1-15,0-4-1 16,0 0 0-16,0-4 0 16,0-5 0-16,0 4 0 15,0 1 0-15,0-5 0 16,0 0 1-16,0 0-1 16,0 0 0-16,0 0-1 15,0-9 1-15,0 4-4 16,0 1 1-16,-5 4-9 15,0 0 1-15</inkml:trace>
    <inkml:trace contextRef="#ctx0" brushRef="#br0" timeOffset="2749.3403">1543-6398 19 0,'0'5'9'0,"0"-5"-6"16,0 0 8-16,0 0-11 15,5 4 1-15,-5-4 0 16,0 0 1-16,5 0-2 16,0 9 0-16,0 23 1 15,6 4 1-15,-1 13-1 16,-10 5 1-16,0 9-1 16,0 0 1-16,0 9-1 15,5 13 1-15,5-8-2 16,-5 4 1-16,5 0 0 0,0 0 0 15,0 4 0-15,-10 5 0 16,0-9 0-16,0 4 0 16,-5 5 0-16,5-9 0 15,0 9 0-15,5 0 0 16,0-5 0-16,0 5 0 16,-5 5 0-16,0-19 0 15,-5 5 0-15,5 0 0 16,0 4-1-16,-5-13 1 15,5 14-1-15,0-1 0 16,5-8 0-16,-5 8 1 0,5-4-1 16,-5 0 0-16,0-14 0 15,-5 1 0-15,5 4 0 16,0 0 0-16,0-9 0 16,5 13 1-16,0 0-1 15,6 1 0-15,-6-5 0 16,0-5 0-16,-5 10 0 15,0-14 1-15,0-1-1 16,-5 6 0-16,5-1 0 16,0-4 1-16,5 0-1 15,0 0 0-15,0 14 0 16,-5-10 0-16,5 0 0 16,-5 5 0-16,0 0 0 15,0-18 0-15,-5 0 0 0,0 0 1 16,0 0-1-16,5 0 0 15,-5 0 0-15,0 0 1 16,5-9-1-16,0 0 0 16,0 13 0-16,0-4 0 15,0 0 0-15,0 5 0 16,-5-5 0-16,-6 4 0 16,6 0 0-16,-5-13 0 15,0 5 0-15,5-5 0 16,0 0 0-16,0 0 0 15,0 0 0-15,-5-5 0 0,5 1 0 16,0-10 0-16,0 1 0 16,5 8 0-16,0 5 0 15,0-9 0-15,0 4 0 16,0-4 0-16,0 0 0 16,0-4 0-16,0 4 0 15,-5-5 0-15,-1 5 0 16,1 0 0-16,0 5 0 15,5-10 1-15,-5 1-1 16,0-10 0-16,0 0 0 16,0 1 0-16,0-1 0 15,0-4 0-15,0 0 0 16,5 0 0-16,-5 0 0 16,0 0 0-16,0 0 0 15,5 5 0-15,-5-5 0 16,0 0 0-16,5 0 0 0,0-5 0 15,-5 1 0-15,0-1 0 16,-1-4 0-16,1-4 0 16,0-1-2-16,0 1 1 15,0-1-4-15,0 1 1 16,0-1-7-16,0-4 1 16</inkml:trace>
    <inkml:trace contextRef="#ctx0" brushRef="#br0" timeOffset="-4203.2469">-2928-1497 5 0,'0'0'2'0,"0"-14"12"0,0 14-14 16,0-9 1-16,0 14 0 15,0-5 3-15,0 0 1 16,0 0-5-16,0 0 0 0,0 0 3 15,0 0 0-15,0 0 0 16,0 0 1-16,0 0-2 16,0 0 0-16,0 0 0 15,0 0 1-15,0 0-2 16,0 0 1-16,0 0 0 16,0 0 0-16,5 0-1 15,-5 4 0-15,0-4 0 16,0 0 0-16,6-4-1 15,-1 4 1-15,5 4-1 16,0 5 0-16,0 0 0 16,5 5 1-16,5-5-1 15,6 4 1-15,4 5-1 16,5 5 1-16,6 4-1 16,4 4 1-16,11 5-1 15,5 4 1-15,4 14 0 0,1-13 0 16,-10 8-1-16,4 5 1 15,6 9-1-15,5-18 1 16,5 18-1-16,5 4 0 16,20 10 0-16,-5-5 1 15,-5 4-1-15,-5-13 1 16,5 5-1-16,0 4 1 16,0 8-1-16,0-3 1 15,15-14-1-15,-4 4 1 16,-1 10-1-16,-15-5 1 0,-16 0-1 15,-4 0 1-15,0-5-1 16,-5-9 1-16,-1-13-1 16,-4-4 0-16,0-1 0 15,-6 1 1-15,1-1-1 16,-11-4 1-16,-4-9-1 16,-6-4 1-16,-5-1 0 15,6-4 0-15,-11-4-1 16,-5-5 1-16,-5 0 0 15,0 0 0-15,0-5-1 16,-5 1 1-16,0-1-1 16,-5 0 1-16,6 1-1 15,-6-5 0-15,10 0 0 16,-10 4 1-16,5 1-1 16,-5-1 0-16,5 5-3 0,-10 0 1 15,10 0-8-15,-5-4 1 16,10-10-3-16,0-8 1 15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3:13.9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44704A3-E2B9-498E-BDB6-05C85929545A}" emma:medium="tactile" emma:mode="ink">
          <msink:context xmlns:msink="http://schemas.microsoft.com/ink/2010/main" type="inkDrawing" rotatedBoundingBox="8707,6727 8717,3674 9743,3678 9733,6731" semanticType="callout" shapeName="Other">
            <msink:sourceLink direction="to" ref="{0FC985F1-BFFD-4C85-930B-E667368403B9}"/>
            <msink:sourceLink direction="from" ref="{0FC985F1-BFFD-4C85-930B-E667368403B9}"/>
          </msink:context>
        </emma:interpretation>
      </emma:emma>
    </inkml:annotationXML>
    <inkml:trace contextRef="#ctx0" brushRef="#br0">149 0 18 0,'0'9'9'0,"0"18"-4"0,0-18 9 16,0 9-13-16,0 18 1 16,0 9 1-16,-5 32 1 15,0 22-4-15,-5 13 0 16,0 18 3-16,5 37 0 0,-10 22 0 15,0 8 0-15,5-8-1 16,-1 9 0-16,1-9-1 16,0-5 0-16,0-13 0 15,5-18 1-15,5-9-1 16,0-23 0-16,0-9-1 16,0-8 1-16,-5-10-1 15,0-17 0-15,0-23-4 16,0-5 1-16,0-13-6 15,5-18 1-15,0-14-2 16,5-17 0-16</inkml:trace>
    <inkml:trace contextRef="#ctx0" brushRef="#br0" timeOffset="525.749">-260 2163 25 0,'0'9'12'0,"0"-5"-12"0,0-4 23 0,0 0-22 16,5 5 1-16,5 4 1 15,0 4 0-15,5 10-3 16,-10 4 1-16,5 9 2 16,1 27 1-16,-1 0-1 15,5 13 0-15,5 9-1 16,0 1 1-16,6 4-1 15,-6-9 0-15,5-23-1 16,5-4 0-16,1-13 0 16,4-15 0-16,1 1 0 15,-1-13 0-15,5-23 0 16,16-18 1-16,5-22-1 16,-1-23 0-16,1 9-2 0,-10-14 0 15,-1-4-1-15,-4 9 1 16,-1 14-1-16,1 8 0 15,-11 10-1-15,-4 9 0 16,-6 8-3-16,-10 10 0 16,0 4-5-16,5 9 0 15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3:18.5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1A5AFAA4-DA2B-4513-901F-0C507A0E2658}" emma:medium="tactile" emma:mode="ink">
          <msink:context xmlns:msink="http://schemas.microsoft.com/ink/2010/main" type="inkDrawing" rotatedBoundingBox="2292,10782 3058,4679 7559,5243 6794,11347" hotPoints="7557,7792 4918,10430 2280,7792 4918,5154" semanticType="enclosure" shapeName="Circle"/>
        </emma:interpretation>
      </emma:emma>
    </inkml:annotationXML>
    <inkml:trace contextRef="#ctx0" brushRef="#br0">4305 2963 6 0,'0'14'3'0,"10"-41"5"0,-5 18-8 15,-5-5 1-15,6-4 0 0,-1 0 2 16,-5-4 1-16,5-1-4 16,-5-4 0-16,0 0 2 15,5 0 1-15,0-4-1 16,0 0 1-16,-5-1-2 16,0-8 0-16,0-5 0 15,5 0 0-15,-5 0 0 16,0 0 0-16,0 0 0 15,-5-9 0-15,-5 9 0 16,0 13 1-16,-1-4 0 16,1 1 0-16,-5-6-1 15,0-4 1-15,0 0-1 16,0 0 1-16,-1 9 0 16,-4-4 0-16,5-5-1 15,-10-9 1-15,5 4-1 0,-1-4 1 16,1 1-1-16,-5-1 1 15,0 0-1-15,-1 0 0 16,1 13 0-16,0-4 0 16,-6 5 0-16,1-1 0 15,-5-4 0-15,9 0 0 16,1 5-1-16,0 4 1 16,4-4-1-16,1-1 1 15,5-4-1-15,0-4 0 16,0 4 0-16,0 4 0 15,4-4 0-15,-9 0 1 0,0-4-1 16,0 8 0-16,-6-8 0 16,-4 13 0-16,-5 0 0 15,-1 0 1-15,1 5-1 16,5-1 0-16,-1 1 0 16,1-1 0-16,0 5 0 15,-1-4 1-15,6 8-1 16,0-4 0-16,-6 5 0 15,6 8 0-15,-10-4 0 16,9 9 1-16,-4-4-1 16,0-5 0-16,-1-5 0 15,1 1 0-15,0 4 0 16,4-9 0-16,6 9 0 16,0 0 1-16,-5 5-1 15,-1-1 0-15,-4 1 0 16,-6 4 0-16,1 0 0 15,-5-5 0-15,4 5-1 0,1-4 1 16,-1 8 0-16,-4-4 0 16,10 0 0-16,-6 0 0 15,1 0 0-15,-6 0 0 16,6 9 0-16,0-4 0 16,-1 4 0-16,1-5 0 15,-1 5 0-15,1 0 0 16,5 5 0-16,4-1 0 15,1 5 0-15,5-4 0 16,-11-1 0-16,1 5 0 0,-5 0 0 16,-11 0 0-16,6 5 0 15,-11-10 0-15,1 5 0 16,4 5 0-16,1-5 0 16,-1 0 0-16,0 0 0 15,6 9 0-15,0-5-1 16,-1 1 1-16,1 4 0 15,-1 4 0-15,6-9 0 16,4 5 0-16,-4 0 0 16,0 0 0-16,-6 5 0 15,1 4 0-15,-6 0-1 16,-4 0 1-16,-1 4 0 16,6-4 1-16,-6 5-2 15,5-14 1-15,6 0 0 16,0 9 0-16,-1 9 0 15,6 0 0-15,-1 4-1 0,1-4 1 16,-1 4-1-16,1 5 1 16,0 0 0-16,9 5 0 15,1-5 0-15,0-5 0 16,-6 1 0-16,1 4 0 16,-5 4 0-16,4-4 0 15,-4 5 0-15,5-6 0 16,-1-12 0-16,-9 8 0 15,4 1 0-15,6 4 1 16,0 4-1-16,-1 10 0 16,6-5 0-16,-5 9 0 0,4-14 0 15,1 5 0-15,5 0 0 16,5 4 0-16,0 1 0 16,4 4 1-16,1-23-1 15,5 1 0-15,5 8 0 16,0 5 0-16,5 0 0 15,-5 4 1-15,0 1-1 16,0 4 0-16,0 0 0 16,-5-14 1-16,5 5-1 15,0 0 0-15,0 0 0 16,0 0 1-16,5 0-1 16,0-5 0-16,5-4 0 15,1 9 1-15,-1 5-1 16,0-5 0-16,5 4 0 15,-5 1 1-15,0-5-1 16,0 9 0-16,0-23 0 16,1 0 1-16,-1 5-1 0,0 0 1 15,0 0-1-15,5 5 0 16,0-5 0-16,0 0 1 16,1-9-1-16,4 0 0 15,-5 4 0-15,0 1 1 16,5 3-1-16,-4-3 0 15,-1-1 0-15,-5 1 0 16,5-1 0-16,-5 5 1 16,0 0-1-16,0 5 0 15,1-23 0-15,4 0 1 16,-5 0-1-16,5 4 0 0,0 1-1 16,0 3 1-16,1 1 0 15,-6 0 1-15,0 5-1 16,-10-1 0-16,5-13 0 15,0 9 0-15,0 5 0 16,0-1 1-16,5 1-1 16,-5-5 0-16,5 0 0 15,0 0 0-15,0-5 0 16,1 5 0-16,-1 0 0 16,0 4 0-16,0-4 0 15,-5-4 0-15,5-14 0 16,0 0 0-16,0 4 0 15,0 1 0-15,6 8 0 16,-1 1 0-16,0-1 0 16,0 5 1-16,0 0-1 0,6 0 0 15,-1 0 0-15,0-18 1 16,0 4-1-16,0 1 1 16,1 13-1-16,-1-5 0 15,5-4 0-15,1 5 0 16,4-1 0-16,0 1 0 15,-5-5 0-15,1 0 1 16,-1 4-1-16,5-4 0 16,-4 0 0-16,-1 0 0 15,-5 0 0-15,0 9 1 0,6 0-1 16,-1-27 0-16,-5 5 0 16,-5-1 0-16,6 0 0 15,-1 5 0-15,0 5 0 16,5-1 1-16,1 1-1 15,9 4 0-15,0 0 0 16,1 0 1-16,4 0-1 16,1-5 0-16,-1 1 1 15,6-1 0-15,-6-4-1 16,11 0 1-16,4-13-1 16,1-1 0-16,-5 1 0 15,-11 4 1-15,1 0-1 16,-1 0 1-16,1 0-1 15,-1-9 1-15,5 4-1 16,1-4 0-16,0-9 0 16,-1 5 1-16,1 4-1 0,-6 0 1 15,11-9-1-15,-6-5 1 16,6-8-1-16,-1-5 0 16,1-5 0-16,-1-4 0 15,1-4 0-15,-21 17 0 16,1-8 0-16,-1-5 0 15,0 4 0-15,6-4 0 16,-1 5 0-16,1-9 1 16,-1 8-2-16,-5 1 1 15,6-5 0-15,-1 0 1 16,-5 0-1-16,6 0 0 0,-6 0-1 16,6 4 1-16,-1 10 0 15,0-1 1-15,1-4-1 16,-1-4 0-16,1-10 0 15,-1 5 0-15,0-4 0 16,1 0 1-16,-6 8-1 16,1-4 0-16,-6-4 0 15,-5-5 0-15,5 4 0 16,-4-4 0-16,-1 5 0 16,0-10 0-16,0-4 0 15,0 1 0-15,1 3 0 16,-1 14 0-16,0-4 0 15,0-1 0-15,6 1 0 16,-6-1 0-16,5-4 0 16,1-4 1-16,-6 4-1 15,10 18 0-15,-10-9 0 16,6-5 0-16,-6 1 0 0,5 0 1 16,-5-1-1-16,6 5 0 15,-1 0 0-15,-5 0 0 16,0-4 0-16,-4 4 0 15,-1-5 0-15,0 1 1 16,0 17-1-16,0-8 0 16,-5-5 0-16,6-5 1 15,-1-3-1-15,0-1 0 16,0 4 0-16,0 5 0 0,0 0 0 16,1 0 0-16,-6 0 0 15,5 5 0-15,0-1-1 16,0-4 1-16,-5 0 0 15,0-4 1-15,-5-1-1 16,1-3 0 0,-1-24 0-1,0 5 1-15,0 0-1 16,-5 5 0-16,0 4-5 16,0 9 0-16,-5 4-9 15,-11 1 0-15</inkml:trace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3:26.5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2D6E0E95-8357-45A4-8278-597C3EC183E5}" emma:medium="tactile" emma:mode="ink">
          <msink:context xmlns:msink="http://schemas.microsoft.com/ink/2010/main" type="writingRegion" rotatedBoundingBox="11189,5300 13791,4951 13981,6370 11379,6719"/>
        </emma:interpretation>
      </emma:emma>
    </inkml:annotationXML>
    <inkml:traceGroup>
      <inkml:annotationXML>
        <emma:emma xmlns:emma="http://www.w3.org/2003/04/emma" version="1.0">
          <emma:interpretation id="{201E4D00-1123-466D-BFFA-28A6F5008C66}" emma:medium="tactile" emma:mode="ink">
            <msink:context xmlns:msink="http://schemas.microsoft.com/ink/2010/main" type="paragraph" rotatedBoundingBox="11189,5300 13791,4951 13981,6370 11379,67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404754-AFC0-42E9-A252-54E5A0D49129}" emma:medium="tactile" emma:mode="ink">
              <msink:context xmlns:msink="http://schemas.microsoft.com/ink/2010/main" type="line" rotatedBoundingBox="11189,5300 13791,4951 13981,6370 11379,6719"/>
            </emma:interpretation>
          </emma:emma>
        </inkml:annotationXML>
        <inkml:traceGroup>
          <inkml:annotationXML>
            <emma:emma xmlns:emma="http://www.w3.org/2003/04/emma" version="1.0">
              <emma:interpretation id="{F378C14A-A73C-4906-A39B-7ACFA766D0AF}" emma:medium="tactile" emma:mode="ink">
                <msink:context xmlns:msink="http://schemas.microsoft.com/ink/2010/main" type="inkWord" rotatedBoundingBox="11189,5300 13791,4951 13981,6370 11379,6719">
                  <msink:destinationLink direction="with" ref="{449873FE-BEA6-40B0-B478-0D2B031F145B}"/>
                  <msink:destinationLink direction="with" ref="{C4147424-0C67-4193-8DBC-4208A924B875}"/>
                  <msink:destinationLink direction="from" ref="{0C51A212-4C1E-432C-ADE0-622C84278EC1}"/>
                  <msink:destinationLink direction="with" ref="{D6F76DE7-EB66-44F6-B772-80504EA435B7}"/>
                  <msink:destinationLink direction="with" ref="{70848FD5-81A2-45CC-B2CF-8B86EF12E5FF}"/>
                  <msink:destinationLink direction="with" ref="{8E55FD42-8BB5-45CD-83B8-200FB813CC36}"/>
                </msink:context>
              </emma:interpretation>
            </emma:emma>
          </inkml:annotationXML>
          <inkml:trace contextRef="#ctx0" brushRef="#br0">6331-1828 35 0,'-30'-13'17'0,"25"-14"-21"0,5 27 32 15,10-9-27-15,5-4 0 16,10-5-1-16,11 4 1 16,14 5-2-16,6 0 1 15,15 5 0-15,4 8 1 16,-4 10-1-16,-5 8 0 15,-5 14 0-15,-16 0 0 0,-14 4 0 16,-11 19 1-16,-20-10 0 16,-15 1 0-16,-26 4 0 15,-9 4 0-15,-16-8-1 16,10-10 1-16,6-8-4 16,9-10 0-16,16-4-8 15,15-9 1-15,15-14-1 16,15 1 1-16</inkml:trace>
          <inkml:trace contextRef="#ctx0" brushRef="#br0" timeOffset="-285.3386">6488-1890 29 0,'-31'13'14'0,"11"-13"-7"15,20 4 17-15,-5 1-23 16,5 4 1-16,0 4 0 16,5 23 1-16,0 27-4 15,0 14 1-15,5 22 1 16,6 4 1-16,4-4-1 15,-5 4 0-15,5 1 0 16,-5-5 1-16,1-32-3 16,-1-8 1-16,0-14-3 15,-5-10 1-15,-5-17-6 16,-5-18 0-16,0-22-4 16,0-41 1-16</inkml:trace>
          <inkml:trace contextRef="#ctx0" brushRef="#br0" timeOffset="419.5166">7160-1504 42 0,'-25'5'21'0,"25"-32"-30"0,0 27 45 16,0 4-35-16,-5 5 1 16,5 14-1-16,0 4 1 15,0 9-3-15,5 0 0 16,10-5 2-16,6 0 0 16,4-4-1-16,0-13 1 15,5-5-1-15,11-9 1 16,-6-14-1-16,6-8 0 0,4-10-1 15,-4-3 1-15,-6 3-1 16,6-4 1-16,-11 0-1 16,0 0 1-16,-4 0-1 15,-11 18 0-15,5 5 0 16,0 17 1-16,-5 14 0 16,6-4 0-16,-6 13 0 15,-5-5 0-15,5 1 0 16,0-1 1-16,5-4-2 15,1-9 1-15,4-13-7 16,0-10 0-16,11 5-5 16,-1-13 1-16</inkml:trace>
          <inkml:trace contextRef="#ctx0" brushRef="#br0" timeOffset="765.5241">8278-2048 39 0,'-61'9'19'0,"56"-18"-21"0,5 5 34 16,-5 4-31-16,-5 9 1 15,-10 18-1-15,-5 9 1 16,-6 13-3-16,-4 0 0 16,0 1 2-16,9-5 0 15,6 4-2-15,10-8 1 16,10-10-1-16,10-8 1 15,15-5-1-15,6 4 1 16,9-4-1-16,11-4 1 0,-1-5-1 16,1 0 1-16,-11 4 0 15,-9-4 0-15,-11 0 1 16,-20 5 0-16,-10 8-1 16,-10 5 1-16,-11 5 0 15,1-1 0-15,-11-4-5 16,11-9 1-16,5-5-9 15,10-4 1-15</inkml:trace>
          <inkml:trace contextRef="#ctx0" brushRef="#br0" timeOffset="1244.4189">8602-2524 29 0,'-25'-5'14'0,"19"-13"-4"0,6 18 16 16,0 0-24-16,0 0 1 15,0 18 0-15,-5 14 1 16,0 8-5-16,-5 32 0 15,0 9 3-15,0 22 1 16,5 5-2-16,0-4 0 0,5-1 0 16,-5-22 1-16,5-14-1 15,5-13 0-15,0-13 0 16,5-14 0-16,-5-9 0 16,5-9 0-16,5-18-1 15,6-18 1-15,4-14-1 16,5-8 1-1,21-14-2 1,-6 18 0-16,-4 27-1 16,-6 22 1-16,-4 23 0 15,-6 18 1-15,-10 5 0 16,-5-5 1-16,0 4 0 16,0 1 0-16,0-5-12 15,11-9 1-15,-6-18-3 16,20-27 0-16</inkml:trace>
        </inkml:traceGroup>
      </inkml:traceGroup>
    </inkml:traceGroup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3:21.96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8DF652DD-CB44-479B-AB06-BD2924E78A5E}" emma:medium="tactile" emma:mode="ink">
          <msink:context xmlns:msink="http://schemas.microsoft.com/ink/2010/main" type="inkDrawing" rotatedBoundingBox="4788,7589 5250,7875 5209,7942 4746,7656" semanticType="callout" shapeName="Other"/>
        </emma:interpretation>
      </emma:emma>
    </inkml:annotationXML>
    <inkml:trace contextRef="#ctx0" brushRef="#br0">28 0 24 0,'-15'4'12'0,"0"14"-3"0,15-18 13 15,0 0-20-15,0 0 1 16,0 0 0-16,10 5 1 0,0 4-5 16,5 9 1-16,1 0 2 15,4 4 1-15,5 9-1 16,5-4 0-16,11-4-1 16,-1-1 1-16,1-4-1 15,-6 0 0-15,6 0 0 16,-11-4 1-16,0-5-2 15,-4 0 1-15,-6 0-4 16,-5-5 1-16,0 1-8 16,-5-10 0-16,-10 5-3 15,-5-9 1-15</inkml:trace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3:22.2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66031FF-00EC-4397-A61B-72C8647C52C5}" emma:medium="tactile" emma:mode="ink">
          <msink:context xmlns:msink="http://schemas.microsoft.com/ink/2010/main" type="inkDrawing" rotatedBoundingBox="4913,8269 5193,7527 5231,7542 4952,8284" semanticType="callout" shapeName="Other"/>
        </emma:interpretation>
      </emma:emma>
    </inkml:annotationXML>
    <inkml:trace contextRef="#ctx0" brushRef="#br0">282 20 35 0,'-15'-22'17'0,"10"26"-19"0,5 1 34 16,0-5-30-16,-5 4 0 15,0 10 1-15,-10 8 1 16,-6 28-5-16,-4 3 0 15,-5 37 3-15,-1-4 0 16,-4 8-1-16,0-4 0 16,4-13-7-16,6-10 1 0,20-9-7 15,15-22 0-15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3:25.1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0236C3F-FF0D-4F72-AD92-8179A6E6E2BD}" emma:medium="tactile" emma:mode="ink">
          <msink:context xmlns:msink="http://schemas.microsoft.com/ink/2010/main" type="inkDrawing" rotatedBoundingBox="11169,7515 14073,7481 14077,7809 11173,7844" shapeName="Other">
            <msink:destinationLink direction="with" ref="{45A14268-067A-4526-9F96-20B10D8C4441}"/>
          </msink:context>
        </emma:interpretation>
      </emma:emma>
    </inkml:annotationXML>
    <inkml:trace contextRef="#ctx0" brushRef="#br0">6240 308 20 0,'-10'0'10'0,"15"-5"-7"16,-5 5 11-16,5-13-14 15,5-5 0-15,5-5 0 16,5-8 0-16,11 4 0 0,4-5 1 16,6 1-1-16,-1 0 1 15,1-5 0-15,-6 4 1 16,-5 5-1-16,1 9 0 15,4 9 1-15,-5 14 0 16,-4 13 0-16,-6 4 1 16,5 14-1-16,6 5 0 15,-1-1 0-15,15 0 0 16,-4-8-1-16,-1-10 0 16,6-8-1-16,9-14 1 15,16-9-1-15,5-5 0 0,0-8 0 16,5-5 1-16,5 0-1 15,0 9 0-15,-15-4 0 16,-6-1 0-16,-4 10-1 16,5-1 1-16,-5 10 0 15,4 8 1-15,6 1 0 16,5 4 0-16,0 9 0 16,10 0 0-16,5 0 0 15,-20-5 1-15,-6-4-1 16,1-5 0-16,-5-4-1 15,0 0 1-15,-1 0-1 16,-4-4 1-16,0 4-1 16,-1 0 1-16,1 0-4 15,-1 0 1-15,6 0-3 16,-5 0 0-16,-6 0-6 16,-4-4 1-16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1:36.3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1262-3 10 0,'-18'0'5'0,"18"0"-6"16,0 0 6-16,0 0-5 15,5 0 0-15,-5 4 0 16,0 0 0-16,-5 5 0 16,1-1 1-16,-5 0 1 15,0 4 1-15,-5 4 0 16,-4 12 0-16,-5 0 0 16,1 17 0-16,-1 11-1 15,-4 5 0-15,-10 11-1 16,-3-3 0-16,-1 7-1 15,-9 1 0-15,0 0 0 16,0 3 1-16,0 9-1 0,-4 0 0 16,-5-1 0-16,-5-3 1 15,5-4-1-15,9 7 1 16,1-7-1-16,-6-13 1 16,5 1-1-16,9-9 0 15,1 1 0-15,3-9 1 16,6-11-1-16,3-1 0 0,6-8 0 15,3-4 1-15,6-7-1 16,-1-5 0-16,10 0 0 16,-5 0 0-16,0-4 0 15,9 0 1-15,-5 4-1 16,-4 0 0-16,0 1 0 16,0-1 0-16,4 0 0 15,1-8 0-15,-1 4 0 16,1 4 0-16,-1-8 0 15,1 4 1-15,-1-4-1 16,1 0 0-16,4 4 0 16,0-3 1-16,0-1-1 15,4 0 0-15,5-4 0 16,-4 4 1-16,-1-4-1 16,5 0 0-16,0-4 0 15,5 0 1-15,4 4-1 16,0 0 0-16,5-4 0 0,0 4 1 15,4-4-1-15,9 0 0 16,-9 4 0-16,5-4 0 16,4-4 0-16,10 4 0 15,8 4 0-15,10-8 0 16,-1 8 0-16,14-4 0 16,5 4 0-16,-5-4 0 15,5 0 0-15,8 0 0 16,6 0 0-16,12 0 1 15,1 0-2-15,0 0 1 16,-9 0 0-16,4-4 1 0,5 4-1 16,5 0 0-16,8-4 0 15,-4 8 1-15,-14-4-1 16,1 0 0-16,-1 0 0 16,5-8 1-16,-5 8-1 15,5-4 0-15,-9-4 0 16,-14 0 1-16,-4 0-1 15,-5 0 1-15,4-4-1 16,-8 3 1-16,-10-7-1 16,-4 4 1-16,-4 4-1 15,-5 0 1-15,0-4 0 16,-5 8 0-16,-4 0-1 16,0 4 1-16,-5-4-1 15,0 0 1-15,0 0-1 16,-4 0 0-16,-5 4 0 15,1 0 1-15,-6-8-1 16,-4 4 0-16,1 0 0 16,-6 4 0-16,1 0 0 0,-5 0 1 15,0-4-1-15,0 4 0 16,0 0 0-16,-4-4 0 16,4 0 0-16,0 4 0 15,0 0 0-15,-5 0 1 16,1 4-1-16,-1-4 1 15,-4 0-1-15,0 0 1 16,0 0-1-16,5 4 0 0,-5-4 0 16,0 0 1-16,0 0-1 15,0 0 0-15,0 0 0 16,0 0 0-16,0 0 0 16,0 0 0-16,0 0 0 15,0 0 1-15,0 0-1 16,0 0 0-16,0 0 0 15,0 0 0-15,0 0 0 16,0 0 1-16,0 0-1 16,0-4 0-16,0 4 0 15,0-8 1-15,-5 4-1 16,5-5 0-16,0 1 0 16,0-4 0-16,0 0 0 15,0-8 0-15,5-4 0 16,-1-12 0-16,6-5 0 15,-1-7 1-15,4-9-1 16,1-3 1-16,4 12-2 0,0-9 1 16,0 5 0-16,0-5 0 15,1-3 0-15,-1 3 0 16,0-3-1-16,-5 7 1 16,1 5 0-16,-5 16 0 15,0 4-1-15,0 3 1 16,0 9-1-16,-4 0 1 15,-1 4 0-15,1 8 0 16,-1-4-1-16,1 4 1 16,-5 4 0-16,0 0 0 0,0 0 0 15,5 0 0-15,-5 4-3 16,0-4 1-16,0 4-5 16,4 4 0-16,1 4-2 15,-5 4 0-15</inkml:trace>
  <inkml:trace contextRef="#ctx0" brushRef="#br0" timeOffset="-30311">373-418 9 0,'0'-12'4'0,"5"-20"8"0,-5 24 4 16,0 0-14-16,0 8 0 15,0 0 1-15,-5-4 1 16,1 0-4-16,-1 4 0 16,1 8 4-16,-1-4 0 15,5 4-1-15,0 0 0 0,0 4-1 16,5-4 1 0,-5-4-1-16,4 0 1 0,5-4-2 15,-4 4 1-15,4 4-1 16,0-8 0-16,0 4 0 15,0 0 1-15,0 4-1 16,10 0 0-16,-6 0-1 16,5 5 1-16,5-5-1 15,4 4 0-15,5 4 0 16,0-8 0-16,8 0 0 16,1 4 0-16,5 0 0 15,-1-4 0-15,0 4 0 16,-4-4 0-16,0 4 0 15,-5 5 0-15,1-9 0 16,-1 4 0-16,0 0 0 16,0 4 0-16,10 0 0 15,-5 0 0-15,-1 0 0 16,1 4 0-16,0-3-1 16,0-5 1-16,4 0 0 0,1 0 0 15,-1-4 0-15,5 4 0 16,-5 4 0-16,-8 0 1 15,-1 0-1-15,0 1 0 32,23 7-1-32,5 0 1 15,-5 0 0-15,-5 0 0 16,0-4 0-16,-4-7 0 16,0 3 0-16,0-4 1 0,4 0-1 15,-4 4 0-15,0 0 0 16,-9-8 0-16,-5 8 0 15,1-4 1-15,3 1-1 16,-3-1 0-16,4 0 0 16,-1 4 0-16,1 0 0 15,0-4 0-15,0 0 0 16,-5 0 0-16,0 0 0 16,10 0 0-16,-1-8 0 15,1 5 0-15,-6 3 0 16,1 0 0-16,5 0 0 15,-6-4 0-15,-3 4 0 16,-6 4 0-16,1-8 0 16,0 4 1-16,-5 0-1 15,0 0 0-15,1 5 0 16,-1-1 0-16,0 0 0 0,5 0 0 16,-5-4-1-16,5 4 1 15,-1 0 0-15,1-12 0 16,0 8 0-16,0 1 0 15,-1-5 0-15,-3 0 0 16,3 0 0-16,1 0 0 16,4 4 0-16,-8-4 0 15,-1 0 0-15,0 0 0 16,-4 0 0-16,-1-4 0 16,6 0-1-16,-1 0 1 15,5 0 0-15,4 0 0 0,5 0 0 16,-5 0 1-16,0 4-1 15,1-4 1-15,-6 0-1 16,1 5 1-16,-5-5-1 16,-4 4 0-16,0-4 0 15,-5 4 0-15,0-4 0 16,5 4 0-16,-5-4 0 16,0 4 0-16,9 0 0 15,-9 4 0-15,0-4 0 16,5 0 1-16,-5 0-1 15,0 0 0-15,-4-4 0 16,0 4 0-16,-1-4 0 16,5 1 0-16,0-1-1 15,-4 8 1-15,0-4-1 16,-1 4 1-16,5 0 0 16,5 4 0-16,4 0-1 15,1 0 1-15,-1 0 0 0,4-4 0 16,-3 1 0-16,-1-5 1 15,-4 4-1-15,-1-8 1 16,-4 0-1-16,1 0 0 16,-6 0 0-16,1 0 1 15,-5 0-1-15,0-4 1 16,0 0-1-16,-9 0 1 16,0 0-1-16,0 0 1 15,0 0-1-15,0 0 1 16,0 0-2-16,0 0 1 0,0 0-3 15,0 0 1-15,5 4-5 16,-1 4 1-16,5 0-6 16,0 8 0-16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3:25.7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5A14268-067A-4526-9F96-20B10D8C4441}" emma:medium="tactile" emma:mode="ink">
          <msink:context xmlns:msink="http://schemas.microsoft.com/ink/2010/main" type="inkDrawing" rotatedBoundingBox="14121,7236 14551,7865 14228,8087 13797,7457" semanticType="callout" shapeName="Other">
            <msink:sourceLink direction="with" ref="{60236C3F-FF0D-4F72-AD92-8179A6E6E2BD}"/>
          </msink:context>
        </emma:interpretation>
      </emma:emma>
    </inkml:annotationXML>
    <inkml:trace contextRef="#ctx0" brushRef="#br0">9037-187 33 0,'-31'5'16'0,"31"4"-13"0,0-9 27 15,0 4-29-15,5 1 1 16,21 4 0-16,4 9 0 16,5 9-3-16,11-5 1 15,0 10 1-15,-6-5 0 16,0-5 0-16,1-4 0 16,-1 5-1-16,-4-1 1 15,-1 5 0-15,-4 0 0 16,-11 0 0-16,-10 9 1 0,-10 0 0 15,-15 0 0-15,-6 13-3 16,-4 14 1-16,-15 0-5 16,-6-9 0-16,11-9-8 15,15-13 0-15</inkml:trace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3:33.0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49873FE-BEA6-40B0-B478-0D2B031F145B}" emma:medium="tactile" emma:mode="ink">
          <msink:context xmlns:msink="http://schemas.microsoft.com/ink/2010/main" type="inkDrawing" rotatedBoundingBox="16849,10493 17107,4385 17173,4388 16914,10496" semanticType="callout" shapeName="Other">
            <msink:sourceLink direction="with" ref="{F378C14A-A73C-4906-A39B-7ACFA766D0AF}"/>
            <msink:sourceLink direction="with" ref="{CB6C1C00-04F2-460C-BB26-E17FDF5F50D3}"/>
          </msink:context>
        </emma:interpretation>
      </emma:emma>
    </inkml:annotationXML>
    <inkml:trace contextRef="#ctx0" brushRef="#br0">264 38 10 0,'5'9'5'0,"-10"-4"-1"0,5-5 5 0,0 0-8 15,-5 0 0-15,0 0-3 16,0 0 1-16,0-5-1 16,0 5 1-16,5-4-2 15,0 4 1-15,0 0-1 16,0-9 1-16,0 0 2 15,5 0 1-15,-5 0 2 16,0 0 1-16,0 0 1 16,0 9 0-16,-5 0 1 15,5 0 1-15,-5 4-1 16,5-4 0-16,0 9-2 16,0-4 1-16,0 8-1 15,0 19 0-15,0 17-1 16,0 19 1-16,-5 21-1 15,0 37 0-15,-1 18-1 0,1 18 1 16,0 27 0-16,-5 18 0 16,5 13-1-16,-5 32 1 15,-5 26-1-15,0 15 1 16,0 30-1-16,-1 5 1 16,-9-4-2-16,0-18 1 15,5 4-1-15,4-36 1 16,6-8-2-16,5-28 1 15,5-13-1-15,0-28 1 0,0-26-2 16,0-13 0-16,0-15-2 16,0-26 1-16,0-4-3 15,0-10 1-15,-5-8-3 16,0-10 0-16,0-18-5 16,0-13 0-16,5-9 0 15,0-18 0-15</inkml:trace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3:34.9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B6C1C00-04F2-460C-BB26-E17FDF5F50D3}" emma:medium="tactile" emma:mode="ink">
          <msink:context xmlns:msink="http://schemas.microsoft.com/ink/2010/main" type="inkDrawing" rotatedBoundingBox="17251,4094 21019,4054 21020,4117 17252,4156" shapeName="Other">
            <msink:destinationLink direction="with" ref="{449873FE-BEA6-40B0-B478-0D2B031F145B}"/>
            <msink:destinationLink direction="with" ref="{C4147424-0C67-4193-8DBC-4208A924B875}"/>
          </msink:context>
        </emma:interpretation>
      </emma:emma>
    </inkml:annotationXML>
    <inkml:trace contextRef="#ctx0" brushRef="#br0">-3 76 23 0,'-15'-14'11'0,"30"-3"1"0,-5 12 9 15,5 5-19-15,11 0 1 16,4 5 2-16,11-1 0 16,14-4-6-16,36 0 0 15,25 0 4-15,21-9 1 16,30 0-2-16,35 0 0 0,21 0-1 16,14 0 0-16,21 5-1 15,-5 4 1-15,0 0-1 16,10 4 1-16,-30-4-1 15,-16 5 1-15,-14-5-3 16,-16 0 0-16,-20 4-5 16,-21 1 1-16,-24-1-6 15,-21 14 0-15</inkml:trace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3:35.83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C4147424-0C67-4193-8DBC-4208A924B875}" emma:medium="tactile" emma:mode="ink">
          <msink:context xmlns:msink="http://schemas.microsoft.com/ink/2010/main" type="inkDrawing" rotatedBoundingBox="21071,11029 21450,4183 21543,4189 21164,11035" semanticType="callout" shapeName="Other">
            <msink:sourceLink direction="with" ref="{CB6C1C00-04F2-460C-BB26-E17FDF5F50D3}"/>
            <msink:sourceLink direction="with" ref="{F378C14A-A73C-4906-A39B-7ACFA766D0AF}"/>
          </msink:context>
        </emma:interpretation>
      </emma:emma>
    </inkml:annotationXML>
    <inkml:trace contextRef="#ctx0" brushRef="#br0">361-1 19 0,'0'0'9'0,"5"5"0"0,-5-5 8 0,5 4-14 16,-5 5 1-16,0 5 1 15,0 17 0-15,0 10-6 16,-5 4 0-16,0 22 5 15,0 19 0-15,5 26-2 16,-5 32 1-16,0 22-1 16,-1 5 0-16,1 18 0 15,-5 0 1-15,5 8-1 16,5-12 1-16,0 8-1 16,-5 0 0-16,-5 10-1 15,5-10 1-15,0 0-1 16,-5-4 0-16,0 0-1 15,0-14 1-15,-1-4-1 16,6-5 1-16,-5-17-1 16,0-19 0-16,5 1 0 15,0-1 1-15,0-18-1 16,5 5 0-16,-5-4 0 0,0-5 0 16,0-1 0-16,0-17 0 15,-5 0 0-15,5 5 1 16,0-10-1-16,0-9 0 15,-1 5 0-15,1-4 1 16,0 4-1-16,0-14 0 16,0 10 0-16,-5-1 0 15,0-13 0-15,0-14 0 16,-5 10 0-16,5-1 0 0,-1 1 0 16,1-1 0-16,0-8 0 15,5-5 0-15,0 4 0 16,0 0 0-16,0 5 0 15,0-9 0-15,0 0 0 16,0 0 0-16,0-4 0 16,0 4 0-16,5 4 0 15,0 1 0-15,0-19 0 16,0 5 0-16,0 5 0 16,0-6 0-16,0-3 0 15,0-1 0-15,0 1-2 16,0-5 0-16,0-5-1 15,0 1 0-15,0-1-2 16,0 1 0-16,0-1-2 16,0-4 0-16,-5 0-5 15,0-9 0-15</inkml:trace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3:37.77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0C51A212-4C1E-432C-ADE0-622C84278EC1}" emma:medium="tactile" emma:mode="ink">
          <msink:context xmlns:msink="http://schemas.microsoft.com/ink/2010/main" type="inkDrawing" rotatedBoundingBox="16793,7034 22022,8909 20715,12553 15486,10678" semanticType="callout" shapeName="Other">
            <msink:sourceLink direction="from" ref="{F378C14A-A73C-4906-A39B-7ACFA766D0AF}"/>
            <msink:sourceLink direction="to" ref="{EB33138E-818E-4FB5-AB34-D15E5194D31A}"/>
          </msink:context>
        </emma:interpretation>
      </emma:emma>
    </inkml:annotationXML>
    <inkml:trace contextRef="#ctx0" brushRef="#br0">0 205 11 0,'5'5'5'0,"11"-14"9"0,-6 9-1 15,0 0-11-15,0 0 0 16,5 0 1-16,0 0 1 16,0 0-5-16,6 4 1 15,4 1 3-15,5-5 1 16,21-5-1-16,10 1 0 16,9-1 0-16,1-4 0 15,10 0 0-15,10 0 0 16,5 0-1-16,26 0 0 15,-1 5-1-15,-10-5 0 0,6 0 0 16,14 4 0-16,26 1 0 16,10-1 0-16,-10-4 0 15,20 0 1-15,25 0-1 16,-5-4 0-16,5 4 0 16,6 0 1-16,29 0-1 15,-24 0 1-15,9 4-1 16,21 5 0-16,-25 5 0 15,-1-5 1-15,6-5-1 16,-1 1 0-16,-30-1-1 16,-15 1 1-16,-5-1-1 15,-20 1 1-15,0-1 0 16,-16 1 0-16,-19 4-3 16,-11 0 0-16,-25 0-3 15,-21 0 0-15,-19 4-9 16,-16 10 1-16</inkml:trace>
    <inkml:trace contextRef="#ctx0" brushRef="#br0" timeOffset="-4069.7514">921 1594 19 0,'-20'5'9'0,"4"-10"-2"0,16 1 14 0,0-1-18 15,0-4 0-15,0 9 2 16,0 0 0-16,5-9-6 15,6 0 1-15,4 5 5 16,5 8 0-16,0 1-1 16,11 8 1-16,14-4-1 15,11 18 1-15,-1 5-2 16,-4 17 1-16,5-13-1 16,4 5 0-16,11 22 0 15,20 8 0-15,5 1-1 16,15 5 0-16,1 4 0 15,-6-5 0-15,5 10-1 16,0-6 1-16,11-12-1 16,-1 8 1-16,6 5-1 0,-16 5 0 15,-10-23 0-15,0 4 1 16,5-4-2-16,-4-5 1 16,-11-4-1-16,0-4 1 15,-5-5-1-15,-11-9 0 16,-9-5-1-16,-10 1 1 15,-16-5-4-15,-9-5 1 16,-11-4-6-16,0 0 0 0,-5-9-9 16,0-4 1-16</inkml:trace>
    <inkml:trace contextRef="#ctx0" brushRef="#br0" timeOffset="-3514.6991">3738 3249 24 0,'-20'0'12'0,"9"9"0"0,11-9 8 15,0-9-18-15,6 0 1 16,-1 0 1-16,5 0 1 16,0-9-6-16,0-5 1 15,10-17 3-15,11 4 1 16,14-18-2-16,16-9 1 0,15-9-2 16,20 9 0-16,10-18 0 15,-15 9 0-15,0-4 0 16,-5 4 0-16,-5 4 0 15,-5 10 0-15,-11 13 1 16,-9 5 0-16,-5 13 0 16,-11 4 0-16,1 5-1 15,-6 0 0-15,-10 5-1 16,1 4 0-16,-6-9-7 16,-5 9 0-16,-5 9-7 15,-10 0 0-15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3:57.5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EB33138E-818E-4FB5-AB34-D15E5194D31A}" emma:medium="tactile" emma:mode="ink">
          <msink:context xmlns:msink="http://schemas.microsoft.com/ink/2010/main" type="inkDrawing" rotatedBoundingBox="17916,9100 21257,9068 21281,11604 17940,11636" semanticType="enclosure" shapeName="Other">
            <msink:destinationLink direction="to" ref="{0C51A212-4C1E-432C-ADE0-622C84278EC1}"/>
          </msink:context>
        </emma:interpretation>
      </emma:emma>
    </inkml:annotationXML>
    <inkml:trace contextRef="#ctx0" brushRef="#br0">3130 1223 23 0,'-5'18'11'0,"5"-41"-2"16,0 14 11-16,-5 0-18 15,0-4 0-15,0-10 1 0,5 5 1 16,0 1-5-16,0-6 0 16,0 1 3-16,0-1 0 15,0 1-1-15,0-1 1 16,0 5-1-16,-5 0 1 16,0 0 0-16,-5 9 1 15,0-9 0-15,0 5 1 16,-6-5-1-16,1-5 1 15,0-4-1-15,0 0 0 0,0 0-1 16,-6 0 1-16,1-4-2 16,-5-1 0-16,-5 1-1 15,-1 4 1-15,1-4 0 16,0-1 0-16,-1-4 0 16,11 5 0-16,0-1 0 15,0 10 0-15,-6 4 0 16,1 0 0-16,-5 0-1 15,-1 0 1-15,1 0-1 16,0 0 0-16,-1 0 0 16,6-5 0-16,0 5 0 15,-1 0 0-15,-9 0 0 16,5 0 0-16,-1 5 0 16,1-1 1-16,0 1-1 15,-1-1 0-15,1 5-1 16,0 0 1-16,-1-4 0 0,1 4 1 15,0-5-2-15,-1 10 1 16,1 4 0-16,-1-5 0 16,11 5 0-16,-5-4 0 15,0-1 0-15,-6 1 0 16,1-5 0-16,-5 5 0 16,4-5 0-16,-4 0 0 15,-1 0 0-15,6 0 0 16,-5 0 0-16,4 4 0 15,-4 1 0-15,0 4 0 16,-1 0 0-16,1-5 0 0,-1 5 0 16,1-4 0-16,0-1 0 15,4 5 0-15,1-9 0 16,5 9 0-16,-1-4 0 16,1-5 0-16,0 9 0 15,-1-9 0-15,11 4 0 16,-5 5 0-16,0 0-1 15,5 5 1-15,-6-1 0 16,6-4 0-16,-5 5 0 16,5-1 0-16,0-4 0 15,-6 5 0-15,1-1 0 16,0-4 0-16,-5 5 0 16,-1-1 0-16,1 1 0 15,0-5 1-15,-1 4-1 16,1 1 0-16,0-1-1 15,0 10 1-15,-1-5 0 16,1 0 0-16,0 0 0 16,-6-9 0-16,1 4-1 0,0 1 1 15,-1 4 0-15,1-1 1 16,0 1-1-16,-1 5 0 16,6-1-1-16,0 1 1 15,5 4 0-15,-1 0 0 16,1 0-1-16,0 4 1 15,10 1 0-15,5 4 0 16,-5-5 0-16,-6 1 0 0,1-14 0 16,0 9 1-16,0 0 0 15,5 0 0-15,-5 0-1 16,4 0 1-16,1 4-1 16,0 1 1-16,-5-5-1 15,5 0 1-15,0 4-1 16,-5 1 1-16,5-5-1 15,-6 4 0-15,6 0 0 16,-5 1 0-16,0-1 0 16,0 1 0-16,0-5 0 15,4 4 1-15,1 5-1 16,0 0 0-16,0-4 0 16,5-1 1-16,0-4-1 15,0-4 0-15,0 4 0 16,5 0 0-16,0 4 0 15,0 1 0-15,0 4 0 0,0 0 1 16,0 4-1 0,0 1 0-16,0-1 0 0,0 1 1 15,-5-19-1-15,5 0 1 16,-5 14-1-16,5-4 1 16,0 4-1-16,-5 0 1 15,0 0-1-15,5 0 1 16,0 0-1-16,0 0 0 15,0-5 0-15,0 1 1 16,0-1-1-16,0 1 0 16,5 4 0-16,-5 4 1 15,5-13-1-15,0 14 1 0,-5-5-1 16,5 4 1-16,5-13 0 16,-5-5 0-16,5 5-1 15,-5-4 1-15,5 4-1 16,0 0 1-16,1 0-1 15,-1 4 1-15,0-4-1 16,-5 0 0-16,5 5 0 16,-10-5 1-16,5 0-1 15,5 0 0-15,0 0 0 16,0 0 1-16,1 0-1 16,-1-5 1-16,0-4-1 15,0 0 0-15,5 0 0 16,-5-9 1-16,0 9-1 15,0 0 0-15,0 5 0 16,1-5 1-16,4 9-1 16,-10-5 0-16,5 1 0 0,0-5 0 15,0 9 0-15,0 0 1 16,5 0-1-16,1-5 0 16,-1 1 0-16,0-1 0 15,5 0 0-15,0 1 1 16,1-5-1-16,-1 4 0 15,0 1 0-15,0-1 0 16,6 1 0-16,-1-1 1 0,0 1-1 16,1-1 0-16,-1 1 0 15,0-1 1-15,0 1-1 16,6-1 1-16,-1-4-1 16,5 9 0-16,1-9 0 15,-1 5 1-15,1-1-1 16,-1-4 0-16,-5 0 0 15,6 9 1 1,4-4-1 0,-4-1 1-16,-1-4-1 15,0-4 1-15,1-1-1 16,-1 1 1-16,1-1 0 16,-1 1 0-16,1-1-1 15,4-4 1-15,-5 5-1 16,6-1 1-16,-6 1-1 15,-4-1 0-15,4 1 0 16,0-5 0-16,1 0 0 16,-1 4 1-16,6-4-1 0,4 0 1 15,-4 0-1-15,-16-4 0 16,0-5 0-16,0 4 1 16,1 5-1-16,-1-4 0 15,5-5 0-15,1 9 0 16,-1 0 0-16,0 0 0 15,1-9-1-15,-1 0 1 16,6 0 0-16,-6-9 0 16,5 0 0-16,1 4 1 15,-1-4-1-15,0 0 0 16,6-4 0-16,-1-1 0 0,1 1 0 16,4-1 0-16,-9 5-1 15,-1 0 1-15,-4 0 0 16,-1 0 0-16,-10 0 0 15,0-4 0-15,1-1 0 16,-1-3 0-16,0-6 0 16,0 14 0-16,6-4 0 15,-1-5 0-15,0-5 0 16,0 5 0-16,1 0 0 16,-1-4 0-16,0-1 0 15,-4 1 0-15,4-1 0 16,0 10 1-16,5-5-1 15,1-5 0-15,-6-8 0 16,0 4 0-16,1 0 0 16,4-4 0-16,0 4 0 15,-4 9 0-15,-6 0 0 0,-5 0 0 16,5 0 0-16,-5-5 0 16,-4 5 0-16,-1-4 0 15,0-5 0-15,-5 13 0 16,5 1 0-16,0-1 1 15,0-4-1-15,0 0 0 16,-5 0 0-16,5 5 0 16,-4 4 0-16,-1 0 0 0,0 0-1 15,-5 0 0 1,0 5-4-16,-5-5 0 16,0 4-6-16,-11-4 0 0,11 9-10 15,-5 9 1-15,0 5 0 16,0-23 1-16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4:00.44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6F76DE7-EB66-44F6-B772-80504EA435B7}" emma:medium="tactile" emma:mode="ink">
          <msink:context xmlns:msink="http://schemas.microsoft.com/ink/2010/main" type="inkDrawing" rotatedBoundingBox="19233,10244 19751,10519 19730,10559 19211,10284" semanticType="callout" shapeName="Other">
            <msink:sourceLink direction="with" ref="{F378C14A-A73C-4906-A39B-7ACFA766D0AF}"/>
          </msink:context>
        </emma:interpretation>
      </emma:emma>
    </inkml:annotationXML>
    <inkml:trace contextRef="#ctx0" brushRef="#br0">3 5 35 0,'-10'-4'17'0,"10"-1"-6"15,0 5 17-15,0 0-23 16,0 0 1-16,0 0 2 15,10 0 0-15,1 5-10 16,4-1 0-16,5 5 8 16,5-13 0-16,6 8-2 15,4 10 0-15,0 8-1 16,6 5 0-16,-1-4-1 16,1 4 0-16,-1 4-1 15,-4-8 0-15,-1 4-3 16,0-9 1-16,-9-9-3 0,-6 0 0 15,-5-5-6-15,-5 1 1 16,-10 4-9-16,-5 4 0 16</inkml:trace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4:00.6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0848FD5-81A2-45CC-B2CF-8B86EF12E5FF}" emma:medium="tactile" emma:mode="ink">
          <msink:context xmlns:msink="http://schemas.microsoft.com/ink/2010/main" type="inkDrawing" rotatedBoundingBox="19416,10708 19799,10230 19810,10238 19427,10717" semanticType="callout" shapeName="Other">
            <msink:sourceLink direction="with" ref="{F378C14A-A73C-4906-A39B-7ACFA766D0AF}"/>
          </msink:context>
        </emma:interpretation>
      </emma:emma>
    </inkml:annotationXML>
    <inkml:trace contextRef="#ctx0" brushRef="#br0">374 15 42 0,'0'-9'21'0,"0"0"-18"15,0 9 29-15,0 0-28 16,0 0 1-16,-5 9 1 16,-5 0 1-16,-16 22-9 15,-4 14 0-15,-10 9 6 16,-11 9 0-16,-5 0-5 15,6 0 1-15,9-13-7 16,6-10 0-16,15-13-9 16,10 5 1-16</inkml:trace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7T00:04:10.564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E55FD42-8BB5-45CD-83B8-200FB813CC36}" emma:medium="tactile" emma:mode="ink">
          <msink:context xmlns:msink="http://schemas.microsoft.com/ink/2010/main" type="inkDrawing" rotatedBoundingBox="19377,6775 19609,10500 19177,10527 18945,6802" semanticType="callout" shapeName="Other">
            <msink:sourceLink direction="with" ref="{F378C14A-A73C-4906-A39B-7ACFA766D0AF}"/>
          </msink:context>
        </emma:interpretation>
      </emma:emma>
    </inkml:annotationXML>
    <inkml:trace contextRef="#ctx0" brushRef="#br0">1 21 13 0,'0'-4'6'0,"0"-14"3"16,0 18 6-16,0 4-12 15,0-4 0-15,0 0 4 16,0 5 0-16,0-1-8 16,0-4 1-16,0 0 5 15,0 5 0-15,0-5-1 16,0 0 0-16,0 4-2 15,0-4 1-15,0 5-1 16,0-1 0-16,0 5-1 16,0 14 1-16,5-1 0 15,0 5 0-15,-5 9 0 0,0-4 1 16,0-1-1 0,0 10 0-16,5 8 0 0,-5 1 0 15,0-1 0-15,0 0 0 16,0 10 0-16,0-1 0 15,0-4-1-15,5-4 1 16,0-1-1-16,1 5 1 16,4 0-1-16,-5 0 0 15,0-9 0-15,-5-9 0 16,5 13 0-16,-5 1 0 16,5-1 0-16,0-4 0 0,-5 0-1 15,0 0 1-15,0 0 0 16,0 9 0-16,0 4 0 15,0-17 0-15,0-1 0 16,-5 5 0-16,5 5 0 16,-5 4 1-16,5 0 0 15,-5-14 0-15,5 10-1 16,0-5 1-16,0-5-1 16,5 9 0-16,0 1 0 15,0-5 0-15,-5-5-1 16,5 1 0-16,-5-1 0 15,0 10 1-15,-5-5-1 16,0-9 1-16,5-14-1 16,-5 5 0-16,5 0 0 15,0 0 1-15,0 5-1 16,-5-1 0-16,5 0 0 0,0 5 0 16,0 0 0-16,-5 0 1 15,5-13-1-15,-5 8 1 16,5 5-1-16,0-4 0 15,0-1 0-15,0 5 1 16,0-4-1-16,0-5 1 16,0 0-1-16,0 0 0 15,0-5 0-15,0 1 1 16,0-6-1-16,0 1 0 16,0 0 0-16,0 0 0 15,0-4 0-15,-5-5 0 0,5 0 0 16,0 4 0-16,0-4 0 15,0-9 0-15,0 9 0 16,0 0 0-16,-5-4 0 16,-1-1 0-16,6-4 0 15,0 9 1-15,-5-9-1 16,5 5 0-16,0-5 0 16,0 4 0-16,0 1 0 15,0-1 0-15,0-4 0 16,0 0 1-16,0 0-1 15,0 9 1-15,5-4-1 16,-5-1 1-16,6 5 0 16,-1 0 0-16,5 5 0 15,0-10 0-15,0 5 0 0,10 9 0 16,0 9 0 0,6 5 1-16,4 8-1 15,0 5 1-15,1-13-1 0,-1 13 1 16,0-1-1-16,1 1 1 15,-1-4-1-15,-5-5 1 16,1-5-1-16,-6-8 0 16,0-1 0-16,-5-4 0 15,-5 0-1-15,1-4 0 16,-6-5 0-16,0 0 0 16,-5-9-1-16,5 4 1 0,-5-4-5 15,0 0 1-15,0 5-5 16,0-5 0-16,-5 0-8 15,5 0 1-15,10 0-7 16,-10 0 0-16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3:43:29.233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D5842E-733F-4D7D-8BD2-423B8AF512BA}" emma:medium="tactile" emma:mode="ink">
          <msink:context xmlns:msink="http://schemas.microsoft.com/ink/2010/main" type="writingRegion" rotatedBoundingBox="6899,12245 7692,15107 6499,15438 5705,12576"/>
        </emma:interpretation>
      </emma:emma>
    </inkml:annotationXML>
    <inkml:traceGroup>
      <inkml:annotationXML>
        <emma:emma xmlns:emma="http://www.w3.org/2003/04/emma" version="1.0">
          <emma:interpretation id="{3464D767-0B2A-468C-AE19-2C77A8F0B886}" emma:medium="tactile" emma:mode="ink">
            <msink:context xmlns:msink="http://schemas.microsoft.com/ink/2010/main" type="paragraph" rotatedBoundingBox="6899,12245 7692,15107 6499,15438 5705,12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3D3C49-8EF7-49B7-929B-BB1F5F419E6E}" emma:medium="tactile" emma:mode="ink">
              <msink:context xmlns:msink="http://schemas.microsoft.com/ink/2010/main" type="line" rotatedBoundingBox="6899,12245 7692,15107 6499,15438 5705,12576"/>
            </emma:interpretation>
          </emma:emma>
        </inkml:annotationXML>
        <inkml:traceGroup>
          <inkml:annotationXML>
            <emma:emma xmlns:emma="http://www.w3.org/2003/04/emma" version="1.0">
              <emma:interpretation id="{6636A71C-6D77-47CF-ACA9-0D6AF37F2466}" emma:medium="tactile" emma:mode="ink">
                <msink:context xmlns:msink="http://schemas.microsoft.com/ink/2010/main" type="inkWord" rotatedBoundingBox="6899,12245 7692,15107 6499,15438 5705,12576"/>
              </emma:interpretation>
            </emma:emma>
          </inkml:annotationXML>
          <inkml:trace contextRef="#ctx0" brushRef="#br0">847 2542 41 0,'-4'-8'20'0,"-5"-29"-13"15,4 25 28-15,1 0-35 16,-6 0 1-16,-3 0 0 15,-5 0 1-15,-5 8-3 16,-13 0 1-16,4 12 1 16,0 16 1-16,5 0 0 15,4 13 0-15,5 15 0 0,5 8 1 16,8-3-1-16,10-1 1 16,8-7-1-16,14 3 0 15,5-15-1-15,0-17 1 16,4-12-2-16,5-20 1 15,0-12-1-15,4-25 0 16,1-15-5-16,-6-25 1 16,-8-32-2-16,-9-4 0 15,-5-4-1-15,-4-5 1 16,-10 5 1-16,-4 16 1 16,0 29 5-16,0 19 1 0,0 21 3 15,0 36 1-15,0 32 1 16,0 32 0-16,0 29-1 15,0 36 1-15,0 4-4 16,0-8 1-16,9-4-7 16,5-8 0-16,4-20-10 15,5-21 0-15,-1-19-5 16,15-21 1-16</inkml:trace>
          <inkml:trace contextRef="#ctx0" brushRef="#br0" timeOffset="374.95">1537 1573 49 0,'-5'-8'24'0,"5"4"-24"0,0 4 45 15,5 4-43-15,-5 8 1 0,0 17 0 16,-5 19 1-16,5 21-6 15,-4 11 1-15,-1 9 2 16,0 8 0-16,1 0-7 16,-1-8 1-16,1-9-10 15,4-3 1-15,4-17-3 16,-4-3 1-16</inkml:trace>
          <inkml:trace contextRef="#ctx0" brushRef="#br0" timeOffset="546.828">1550 2747 81 0,'-13'41'40'0,"8"-9"-65"16,5-24 90-16,0-4-73 0,0 0 0 16,5 0-21-16,4 0 1 15,9-12 26-15,5-8 1 16</inkml:trace>
          <inkml:trace contextRef="#ctx0" brushRef="#br0" timeOffset="5660.1005">394 81 40 0,'-5'12'20'0,"14"-8"-20"0,-9-4 38 16,9 4-33-16,0 0 0 15,0 4 2-15,5 8 1 0,4 4-10 16,9 8 0-16,5 5 6 15,9 7 1-15,0 0-3 16,4-12 0-16,-9 5-2 16,-4-5 1-16,9 0-2 15,-9-4 0-15,-1-8-5 16,-3 1 1-16,-1-5-9 16,0 4 1-16,-4-4-3 15,-5 0 0-15</inkml:trace>
          <inkml:trace contextRef="#ctx0" brushRef="#br0" timeOffset="5425.6895">444 1173 28 0,'-14'-4'14'0,"14"-20"-8"16,0 24 14-16,0 4-19 15,0-4 1-15,4 4 2 16,1-12 0-16,-5 8-4 15,0 0 1-15,5-16 3 16,-1-4 0-16,1-9-2 16,-1-11 1-16,1-16-1 0,4-5 0 15,0-23-4-15,-5-1 1 16,1-16-1-16,-1 0 0 16,1 1 0-16,-1 11 1 15,-4 16-1-15,0 9 1 16,0 15 1-16,0 17 0 15,-4 12 1-15,-1 0 1 16,1 12 0-16,-1 0 0 0,1 8 0 16,-1-4 1-16,1 8-1 15,-1-8 0-15,1 0-1 16,-1 4 0-16,1-4 0 16,-1 4 1-16,1 4-2 15,-6 0 1-15,1 4 0 16,-4 4 0-16,-5 0 0 15,-5 8 0-15,-9 4-1 16,-4 8 0-16,0 9 0 16,-1 3 0-16,10 5 0 15,4-1 0 1,5-4-5 0,9-20 0-16,5-15-6 0,4-9 1 15,18-21-4-15,9-7 1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21.4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 24 6 0,'-4'4'3'0,"-5"0"2"0,9-4-5 0,0 0 1 15,0 0 1-15,4-4 2 16,1 0 1-16,-1 0-5 16,1-4 0-16,4 4 4 15,0 4 0-15,0 0-1 16,0-4 1-16,5 0-2 15,0 4 1-15,4 0-1 16,4 0 1-16,6 0-1 16,-1 4 1-16,5-4-1 15,4 8 0-15,0-4 0 16,14 4 0-16,4 0 0 16,5 4 0-16,0-3-1 15,-4-1 1-15,4 4-2 16,0-4 1-16,4 0-1 15,1 0 1-15,-1 0 0 16,1-8 0-16,13 4-1 0,-5 0 1 16,-4 0-1-16,-4 4 1 15,4-8-1-15,-5 0 1 16,1 0-1-16,-1 0 1 16,1 4-1-16,-5 4 1 15,4 0-1-15,-8 4 1 16,8 4-1-16,-4-7 1 15,5 3-1-15,-19-4 1 0,5 4-1 16,0-4 0-16,4 4 0 16,5-4 1-16,5 0-1 15,-1-4 1-15,1 0-1 16,4 4 0-16,0-4 0 16,9 0 0-16,-18 0 0 15,0 0 0-15,9 0 0 16,5 4 0-16,4 0 0 15,4 5 1-15,5 3-1 16,10 0 1-16,-6 0-1 16,1 4 1-16,9 4-1 15,4 0 1-15,5-3-1 16,5-1 1-16,-6 4-1 16,-8 8 0-16,4-8 0 15,5 5 1-15,-4 3-1 16,4-4 1-16,8 0-1 15,-17-3 1-15,0-1-1 16,4-4 1-16,1 0-1 0,-1 0 1 16,9-4-1-16,-4 5 1 15,-14-1-1-15,-4 0 1 16,0 4-1-16,-5 4 0 16,5-8 0-16,0-3 0 15,-1-5 0-15,1 4 0 16,-5 0 0-16,-13-4 1 15,-1 0 0-15,-4 0 0 16,0 0-1-16,5-4 1 0,-10 4 0 16,1 1 0-16,-10-1 0 15,-4 0 0-15,5-4-1 16,-5 0 1-16,-1 0 0 16,1 0 0-16,-9-4-1 15,-5 0 1-15,-8 0-1 16,-6 0 1-16,1-4-1 15,-5 4 1-15,0-4 0 16,0 4 0-16,-4-4-1 16,0 4 0-16,-1-4 0 15,-4 4 1 1,9 0-1 0,-4 0 0-16,0-4-2 15,4 0 0-15,-5 0-3 16,1 0 0-16,-5 0-8 15,-4 4 1-15,4 4-2 0,-9-8 0 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3:43:28.224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24E0C4B-C028-4569-92AB-1D7A06C53C59}" emma:medium="tactile" emma:mode="ink">
          <msink:context xmlns:msink="http://schemas.microsoft.com/ink/2010/main" type="writingRegion" rotatedBoundingBox="5064,13607 6343,15059 5627,15690 4348,14239"/>
        </emma:interpretation>
      </emma:emma>
    </inkml:annotationXML>
    <inkml:traceGroup>
      <inkml:annotationXML>
        <emma:emma xmlns:emma="http://www.w3.org/2003/04/emma" version="1.0">
          <emma:interpretation id="{4A9399EE-7A15-46A5-A19E-FDDD0B5F3423}" emma:medium="tactile" emma:mode="ink">
            <msink:context xmlns:msink="http://schemas.microsoft.com/ink/2010/main" type="paragraph" rotatedBoundingBox="5064,13607 6343,15059 5627,15690 4348,14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282EDE-1F37-4513-970B-4627F1D39BA2}" emma:medium="tactile" emma:mode="ink">
              <msink:context xmlns:msink="http://schemas.microsoft.com/ink/2010/main" type="line" rotatedBoundingBox="5064,13607 6343,15059 5627,15690 4348,14239"/>
            </emma:interpretation>
          </emma:emma>
        </inkml:annotationXML>
        <inkml:traceGroup>
          <inkml:annotationXML>
            <emma:emma xmlns:emma="http://www.w3.org/2003/04/emma" version="1.0">
              <emma:interpretation id="{E3BA3448-A40E-4265-8353-40467A2D1111}" emma:medium="tactile" emma:mode="ink">
                <msink:context xmlns:msink="http://schemas.microsoft.com/ink/2010/main" type="inkWord" rotatedBoundingBox="5064,13607 6343,15059 5627,15690 4348,14239"/>
              </emma:interpretation>
            </emma:emma>
          </inkml:annotationXML>
          <inkml:trace contextRef="#ctx0" brushRef="#br0">-944 1448 48 0,'-41'4'24'0,"41"4"-28"16,4 1 48-16,5-1-44 15,10 4 0-15,12 4 0 16,15-4 1-16,8 0-2 16,0 4 1-16,5-4 0 15,9-4 0-15,-4 0-2 16,-1 5 0-16,-13 3-1 16,-13 16 1-16,-19 16-1 15,-18 1 1-15,-14 15-1 16,-13 5 1-16,0-13 4 15,0 13 0-15,4 0 2 0,-4-9 0 16,9-3 0-16,8-5 1 16,10-4-1-16,10-7 1 15,8-5-3-15,22 0 1 16,6-3-2-16,8 3 1 16,5-12-2-16,0 0 0 15,-9-3 0-15,-9-13 0 16,-18 4-1-16,-23 8 1 15,-19 16-2-15,-21 13 0 16,-15-9-3-16,-4 12 1 16,9 1-2-16,0 3 0 0,10-19-4 15,3-9 0-15,10-16-4 16,27-12 0-16</inkml:trace>
          <inkml:trace contextRef="#ctx0" brushRef="#br0" timeOffset="-421.8788">-935 1916 38 0,'-23'-32'19'0,"9"20"-15"0,14 12 31 15,0 0-31-15,0 0 0 16,9 0 2-16,5 12 1 16,4 28-8-16,5 13 0 15,9 40 5-15,-5 16 1 16,-4-9-3-16,-1 5 1 16,5-4-4-16,-4-8 0 15,0-16-6-15,-1-13 0 16,-3-19-7-16,3-25 0 15,5-20-3-15,-4-20 1 16</inkml:trace>
          <inkml:trace contextRef="#ctx0" brushRef="#br0" timeOffset="477.6241">112 2513 45 0,'-4'-4'22'0,"-23"-32"-28"16,18 24 41-16,-5-4-35 15,-4 0 1-15,0-4 1 0,-10 7 0 0,-3 9-2 16,-6 4 0-16,1 17 2 16,0 27 1-16,4-4-1 15,5 17 0-15,9 11 0 16,13-7 0-16,10-5-1 16,8-7 0-16,19-5-1 15,9-16 1-15,9-20-1 16,-5-8 1-16,1-20-3 15,-1-24 0-15,-4-5-1 16,0 5 1-16,-10-4-2 16,-8-13 1-16,-9 5 0 15,-5 11 1-15,-5 13 3 0,1 16 1 16,-1 24 3-16,1 20 0 16,-1 0 0-16,5 17 1 15,0 7 0-15,5 1 1 16,4-17-6-16,0-4 0 15,10 1-11-15,3-13 1 16,-3-12-9-16,12-12 1 16</inkml:trace>
        </inkml:traceGroup>
      </inkml:traceGroup>
    </inkml:traceGroup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3:43:40.710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1FCDC80-1235-4FBB-846C-FB9E79E26C3E}" emma:medium="tactile" emma:mode="ink">
          <msink:context xmlns:msink="http://schemas.microsoft.com/ink/2010/main" type="writingRegion" rotatedBoundingBox="18811,12353 19541,12353 19541,13514 18811,13514"/>
        </emma:interpretation>
      </emma:emma>
    </inkml:annotationXML>
    <inkml:traceGroup>
      <inkml:annotationXML>
        <emma:emma xmlns:emma="http://www.w3.org/2003/04/emma" version="1.0">
          <emma:interpretation id="{CF16DA13-F544-4389-A64B-664EF89E4A68}" emma:medium="tactile" emma:mode="ink">
            <msink:context xmlns:msink="http://schemas.microsoft.com/ink/2010/main" type="paragraph" rotatedBoundingBox="18811,12353 19541,12353 19541,13514 18811,13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5FEEC1-DE9F-4B3F-8EDC-95C3D387FC3A}" emma:medium="tactile" emma:mode="ink">
              <msink:context xmlns:msink="http://schemas.microsoft.com/ink/2010/main" type="line" rotatedBoundingBox="18811,12353 19541,12353 19541,13514 18811,13514"/>
            </emma:interpretation>
          </emma:emma>
        </inkml:annotationXML>
        <inkml:traceGroup>
          <inkml:annotationXML>
            <emma:emma xmlns:emma="http://www.w3.org/2003/04/emma" version="1.0">
              <emma:interpretation id="{65C2CDA2-4432-4541-A675-D74294D2AF14}" emma:medium="tactile" emma:mode="ink">
                <msink:context xmlns:msink="http://schemas.microsoft.com/ink/2010/main" type="inkWord" rotatedBoundingBox="18811,12353 19541,12353 19541,13514 18811,13514"/>
              </emma:interpretation>
            </emma:emma>
          </inkml:annotationXML>
          <inkml:trace contextRef="#ctx0" brushRef="#br0">2439-262 26 0,'-5'-8'13'0,"10"28"-2"0,-1-16 13 16,1 0-22-16,-5-4 0 15,4 4 2-15,-4-4 0 16,0 0-3-16,5 4 0 16,-5-4 4-16,0 0 0 15,4 4-1-15,-4-12 0 16,0-8-1-16,0-8 0 15,0-17-5-15,0 1 0 0,5-12-2 16,-5-5 1-16,0-7 0 16,4-9 0-16,-4-3-1 15,5-13 1-15,-1-4 2 16,1-8 0-16,4 9 0 16,-4 19 1-16,-1 25 0 15,1 7 0-15,-1 9 0 16,1 0 1-16,-5 8 2 15,0 12 1-15,-5 12 0 16,1 0 0-16,-5 8 0 16,0 0 1-16,-1 4-2 15,-3 4 0-15,-1 8-3 16,-4 4 1-16,-9 13-1 16,-5 7 1-16,-4-4-2 15,0 5 1-15,4-5-3 16,5-4 0-16,8-11-2 0,6-13 0 15,4-12-5-15,22-12 0 16,10-8-4-16,0-13 0 16</inkml:trace>
          <inkml:trace contextRef="#ctx0" brushRef="#br0" timeOffset="156.1934">2529-1343 40 0,'9'-44'20'0,"-9"44"-12"0,5-4 36 16,4 12-39-16,5 4 0 15,8 8 5-15,10 9 1 0,0-1-14 16,0 8 1-16,-1-4 7 16,1 1 1-16,4 3-7 15,1-4 0-15,-1 0-12 16,-4-3 1-16,-5-1-7 16,-9-12 0-16</inkml:trace>
        </inkml:traceGroup>
      </inkml:traceGroup>
    </inkml:traceGroup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16T13:43:47.465"/>
    </inkml:context>
    <inkml:brush xml:id="br0">
      <inkml:brushProperty name="width" value="0.1" units="cm"/>
      <inkml:brushProperty name="height" value="0.1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2BC458-6F09-4402-8A66-567483CCB614}" emma:medium="tactile" emma:mode="ink">
          <msink:context xmlns:msink="http://schemas.microsoft.com/ink/2010/main" type="writingRegion" rotatedBoundingBox="16618,13519 21083,13671 21045,14782 16581,14630"/>
        </emma:interpretation>
      </emma:emma>
    </inkml:annotationXML>
    <inkml:traceGroup>
      <inkml:annotationXML>
        <emma:emma xmlns:emma="http://www.w3.org/2003/04/emma" version="1.0">
          <emma:interpretation id="{67808DF2-6BB5-4322-B1DF-5222E01221F4}" emma:medium="tactile" emma:mode="ink">
            <msink:context xmlns:msink="http://schemas.microsoft.com/ink/2010/main" type="paragraph" rotatedBoundingBox="16618,13519 21083,13671 21045,14782 16581,14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1B92DE-FB79-4AB7-9019-FE267F78680A}" emma:medium="tactile" emma:mode="ink">
              <msink:context xmlns:msink="http://schemas.microsoft.com/ink/2010/main" type="line" rotatedBoundingBox="16618,13519 21083,13671 21045,14782 16581,14630"/>
            </emma:interpretation>
          </emma:emma>
        </inkml:annotationXML>
        <inkml:traceGroup>
          <inkml:annotationXML>
            <emma:emma xmlns:emma="http://www.w3.org/2003/04/emma" version="1.0">
              <emma:interpretation id="{C67368DC-FF67-4C6E-ABC2-C907D2ADCCEA}" emma:medium="tactile" emma:mode="ink">
                <msink:context xmlns:msink="http://schemas.microsoft.com/ink/2010/main" type="inkWord" rotatedBoundingBox="16612,13717 18067,13766 18037,14648 16582,14598"/>
              </emma:interpretation>
            </emma:emma>
          </inkml:annotationXML>
          <inkml:trace contextRef="#ctx0" brushRef="#br0">21 145 53 0,'-23'12'26'0,"32"-12"-19"16,1 4 27-16,12-8-32 16,15-8 1-16,12-4 0 15,15-4 1-15,13 0-6 16,9 8 1-16,0-5 2 15,5 1 1-15,-9-4-7 16,-10 8 0-16,-13 4-9 0,-13 4 1 16,-19 8-4-16,-9 0 1 15</inkml:trace>
          <inkml:trace contextRef="#ctx0" brushRef="#br0" timeOffset="359.3236">565 129 56 0,'9'-12'28'0,"1"32"-35"0,-6-16 57 0,-4 16-50 16,0 21 1-16,-9 15-1 15,-9 21 1-15,0 7-2 16,-5-11 0-16,0 11-2 16,5 1 1-16,5-16-6 15,-1-9 1-15,5-11-9 16,13-17 0-16</inkml:trace>
          <inkml:trace contextRef="#ctx0" brushRef="#br0" timeOffset="562.4485">733 730 49 0,'-32'20'24'0,"14"4"-23"0,18-32 40 16,0 8-40-16,0 4 0 16,5 12 0-16,4 4 0 15,5-4-2-15,4 1 1 16,4-1 0-16,6-12 0 16,-1 0-1-16,-5-4 1 15,6-16-3-15,-6-5 0 16,1 13-2-16,0-8 0 15,-10-8-1-15,-4-4 0 16,-9-8 0-16,-9-1 1 16,-4 1 2-16,-10 20 1 0,0 8 2 15,1 12 1-15,-1 8 0 16,5 0 0-16,4 8-1 16,10-4 1-16,8-4-9 15,10-8 1-15,9-4-3 16,-1-8 0-16</inkml:trace>
          <inkml:trace contextRef="#ctx0" brushRef="#br0" timeOffset="921.888">1259 597 38 0,'-40'12'19'0,"26"-8"-14"15,9 0 37-15,1 0-42 16,-1 8 1-16,-4 8-1 16,5 4 0-16,-1-8 0 0,5 9 0 15,5 11 0-15,4-4 0 16,9-4 0-16,0-3 1 16,5-5-1-16,-1-8 0 15,1-8-1-15,4-12 1 16,1-8-1-16,-1-5 0 15,0 1-2-15,-9-8 1 16,-4-8-1-16,-10-5 1 16,-8 1-1-16,-10 4 0 15,0 8 1-15,-4 7 1 0,-4 9 0 16,-6 8 0-16,6 8-3 16,8 4 0-16,14-8-7 15,14 4 1-15</inkml:trace>
        </inkml:traceGroup>
        <inkml:traceGroup>
          <inkml:annotationXML>
            <emma:emma xmlns:emma="http://www.w3.org/2003/04/emma" version="1.0">
              <emma:interpretation id="{874F3F7A-8624-4A1A-9480-D35D82C73D11}" emma:medium="tactile" emma:mode="ink">
                <msink:context xmlns:msink="http://schemas.microsoft.com/ink/2010/main" type="inkWord" rotatedBoundingBox="18757,13592 21083,13671 21045,14782 18719,14703"/>
              </emma:interpretation>
            </emma:emma>
          </inkml:annotationXML>
          <inkml:trace contextRef="#ctx0" brushRef="#br0" timeOffset="1528.0112">2339 423 44 0,'-18'4'22'0,"-14"12"-20"0,23-12 39 0,-9 5-41 16,-5-1 1-16,-4 0-1 15,0 0 1-15,4 4-1 16,5 0 0-16,4 4 1 15,10 4 0-15,4 0-1 16,9 0 1-16,9 1-1 16,5-1 0-16,4 0 0 15,14 4 0-15,-5-8 0 16,0-4 0-16,0 5 0 16,-4-5 0-16,-5-8 0 15,-8 0 1-15,-10 4-1 16,-9 4 1-16,-9 8-1 15,-14 12 1-15,-9-4-1 16,-4 1 1-16,0-5-4 16,-1-4 1-16,10-8-4 15,4-4 1-15,5-8-7 16,14-12 1-16,13-12-4 16,13-4 1-16</inkml:trace>
          <inkml:trace contextRef="#ctx0" brushRef="#br0" timeOffset="1809.2643">2888 0 43 0,'13'-12'21'0,"5"12"-21"0,-18 4 41 15,0 4-38-15,-4 4 0 16,-5 16 2-16,-9 33 0 0,-10 23-6 16,1 13 0-16,0 4 3 15,0-12 1-15,0 3-3 16,-1-11 0-16,10 0-6 16,0-13 1-16,9-7-9 15,9-13 1-15,5-16-3 16,-1-8 1-16</inkml:trace>
          <inkml:trace contextRef="#ctx0" brushRef="#br0" timeOffset="2205.9584">3006 750 45 0,'-9'8'22'0,"9"-4"-22"0,0 0 44 0,-5-4-42 16,0 0 0-16,1 12 1 16,-1 12 0-16,1 4-4 15,4 5 1-15,4-1 1 16,10-4 1-16,4 0-2 16,5-3 1-16,-1-13-2 15,1-8 1-15,0-4-2 16,0-8 1-16,4-8-2 15,-5-13 1-15,1-7-1 16,-9 4 0-16,-1-5-1 16,-13-7 1-16,-4 0 0 15,-5 3 1-15,-9 13 1 16,-14 16 0-16,-4 12 0 16,-5 8 1-16,4 4 0 15,10 0 0-15,9 1-5 16,9-1 1-16,9-4-8 0,9-8 1 15</inkml:trace>
          <inkml:trace contextRef="#ctx0" brushRef="#br0" timeOffset="2752.8349">3441 589 40 0,'-14'-4'20'0,"23"-5"-9"0,-9 9 31 0,0 0-38 16,0 0 0-16,0 9 4 16,5 7 1-16,-5 4-11 15,0 12 0-15,0-8 7 16,0 13 0-16,5-5-3 15,-5 8 1-15,4-8-4 16,1 1 1-16,-1-9-2 16,5-8 0-16,5-4-1 15,9-4 0-15,-1-16-2 16,1-12 1-16,4-8 0 16,0 7 1-16,1-7 1 15,-6-8 0-15,1-8 1 16,-5-1 1-16,0 5 0 0,-4 8 1 15,-1 12 0-15,1 11 1 16,0 18 0-16,-5 11 1 16,4 12 0-16,1-8 1 15,-1 4-1-15,1 5 1 16,0-5-2-16,-1-4 0 16,1-4-2-16,4-8 1 15,0-8-2-15,5-12 0 16,4-4 0-16,0 0 0 15,5-12-3-15,0-16 0 16,-5-9-5-16,-9-11 1 16,5-1-9-1,-19 25 0-15</inkml:trace>
          <inkml:trace contextRef="#ctx0" brushRef="#br0" timeOffset="4080.9172">4416 903 65 0,'-4'0'32'0,"4"12"-35"15,-5-12 58-15,1 4-55 16,-5 4 0-16,4 4-3 16,0-4 1-16,1 4-3 15,4 1 0-15,0 3-11 16,9 0 1-16,-4-8-3 15,-1-4 0-15</inkml:trace>
          <inkml:trace contextRef="#ctx0" brushRef="#br0" timeOffset="3815.2874">4475-61 40 0,'-4'-8'20'0,"4"4"-10"0,0 8 27 16,0 0-35-16,0 13 0 16,0-1 1-16,-5 24 0 15,1 8-5-15,-6 13 1 16,6 3 1-16,-1 1 1 16,1-5-6-16,-1-11 0 15,5-1-10-15,5-12 1 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09.5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568 52 9 0,'-9'-12'4'0,"9"0"1"16,0 8 1-16,0-4-4 16,-4 8 1-16,-1 0 0 15,1-8 1-15,-6 8-5 16,1 0 1-16,0 0 3 15,-4 0 0-15,4-4-1 0,0 4 0 16,0 0-1-16,-10-4 1 16,1 4-2-16,-4 0 1 15,3 4-1-15,1-4 0 16,-4 0 0-16,-1 0 1 16,0 0-1-16,-4 0 0 15,4 4 0-15,1 0 1 16,4 4-1-16,-1 0 1 0,1 4-1 15,0 4 1-15,0 0-1 16,0 0 1-16,4 4-1 16,1 1 1-16,-1-1-1 15,0 0 1-15,1 4-1 16,-1 4 1-16,5 5-1 16,0 7 0-16,0-4 1 15,4 0 0-15,1 1-1 16,-1-1 1-16,1 0 0 15,-1 5 1-15,1-5-1 16,4-4 1-16,0-8-1 16,4 1 0-16,5-1 0 15,0 4 0-15,5-4-1 16,0 0 0-16,4 1 0 16,0-1 1-16,0-4-1 15,5 0 1-15,4-4 0 16,0-4 0-16,0 0 0 0,5-4 0 15,4 0 0-15,1-3 0 16,-10-5 0-16,0 0 0 16,0-5-1-16,1-3 1 15,3 0-1-15,6-4 1 16,-6-4-1-16,1 0 1 16,0 0-1-16,-5 0 0 15,0 0 0-15,0 4 1 16,1 3-1-16,-6 1 0 15,1-8 0-15,-5-4 1 16,-4-4 0-16,-1-4 0 0,-4 4-1 16,1-5 0-16,-1-7 0 15,-5 0 1-15,1-1-1 16,-1-3 0-16,1-4 0 16,-1 7 0-16,-4 5 0 15,0 0 0-15,-4 0 0 16,-5 4 0-16,0-1 0 15,-5-3 0-15,-4 4 0 16,0 0 0-16,-5 3 0 16,0 1 0-16,1 8 0 15,-1 4 0-15,5 4 0 16,0 0 0 0,-5 0-2-1,5 4 1-15,4 4-2 16,1-4 0-16,-1 0-3 15,5 0 0-15,4 4-5 16,10 4 1-16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27.0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870 1 9 0,'-13'-4'4'0,"8"4"-1"15,5 0 5-15,0 0-8 16,0 4 1-16,0 0 1 16,0 0 1-16,0 4-2 15,-4 8 0-15,-5 13 2 16,0 7 1-16,0 0-1 15,-5 9 1-15,-4 7-1 0,-5 0 1 16,-4 1-1-16,-9 11 0 16,-10 1-1-16,1 3 1 15,0 1-1-15,-5 16 0 16,0-9-1-16,4 5 1 16,1-9-1-16,0-7 0 15,4-1-1-15,0-11 1 16,5-5-1-16,4-3 1 15,5-5-1-15,0-4 1 16,4-4-1-16,5-3 0 16,0-5 0-16,4 0 0 0,5-8-2 15,0-4 0-15,-5-4-3 16,10 0 1-16,-1-4-4 16,1-4 1-16,-1 0-2 15,1-8 0-15</inkml:trace>
  <inkml:trace contextRef="#ctx0" brushRef="#br0" timeOffset="811.8927">-173 739 6 0,'-9'-4'3'0,"9"4"5"0,0 0 1 16,0 0-8-16,9 0 1 15,0 0 2-15,0 0 1 16,0 0-5-16,0 0 0 15,-4 0 4-15,0 8 0 16,-1 8-1-16,1-8 1 16,-1 8-1-16,1 1 0 0,4 3-1 15,0 0 0-15,0 8 0 16,0 0 0-16,5 5-1 16,-1 3 1-16,-4 8-1 15,-4-4 0-15,4 5 0 16,-5-1 0-16,1 1 0 15,-1-1 0-15,1-4-1 16,-5-4 1-16,0-3 0 16,0-9 0-16,0 4-1 15,0-4 1-15,0 1 0 16,0-1 0-16,0-8-1 16,0-4 1-16,5 0-1 15,-1 0 0-15,1-4 0 16,-1-4 1-16,5 0-1 15,5-8 1-15,-1-8-1 16,6 0 1-16,8 0-1 16,9-4 1-16,5-4-1 0,9-9 0 15,0 1-1-15,4-8 1 16,5 8 0-16,0 4 0 16,-9 3 0-16,-5 5 0 15,-8 4 0-15,-6 0 0 16,-3 4 0-16,-6 0 0 15,1 4 0-15,-9 4 1 16,-1-4-1-16,1 0 1 16,-5 4 0-16,0-4 0 15,0 4 0-15,-9 0 0 0,4-8 0 16,-4 8 0-16,0 0-1 16,0 0 0-16,0 0 0 15,0 0 1-15,5 0-2 16,-5 0 1-16,0 4-2 15,0-4 1-15,0 0-6 16,0 0 0-16,14 0-5 16,4 0 0-16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23.8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186 58 3 0,'-9'8'1'0,"9"-8"0"16,0 0 2-16,0 0-3 15,0-8 0-15,0 8 0 16,0-8 0-16,0 0 0 0,0 0 1 16,0 0 0-16,0 0 0 15,0 8 0-15,0 0 0 16,0-5 0-16,0 5 1 15,0 0-1-15,0 0 1 16,0 0-1-16,0 0 1 16,0 0 0-16,0 0 1 15,4-4-1-15,-4 4 1 0,0 0-1 16,9-4 1-16,-9 4-1 16,5-4 0-16,-1 4-1 15,-4 0 1-15,0 0-1 16,0 0 1-16,0 0-1 15,-4 0 1-15,-1 4-1 16,-4 4 1-16,0 1-1 16,0 3 1-16,0 4-1 15,0 0 0-15,4 0-1 16,1 0 1-16,-1 0-1 16,1 0 0-16,-1 1 0 15,1-1 1-15,-1-4-1 16,-4 0 0-16,0 0 0 15,4 0 1-15,-4 4-1 16,0 0 0-16,0 0 0 16,-4 5 0-16,-1-5 0 15,0 0 0-15,5-4 0 0,5 4 0 16,-1-4 0 0,1-8 1-16,4 4-1 0,4-4 0 15,1-4 0-15,4-4 0 16,0 4 1-16,5-8 0 15,-1 4-1-15,1-4 1 16,-1-4 0-16,6 4 0 16,3-4-1-16,10 0 1 15,4 8-1-15,5-4 1 16,0 4-1-16,0 0 0 16,0-4 0-16,-1 3 1 0,-3-3-1 15,3 0 0-15,-3 0 0 16,4-4 1-16,-1 0-1 15,-3-4 0-15,-1 4 0 16,-9 0 1-16,0 0-1 16,1 0 0-16,-1-5 0 15,0 1 1-15,-4 4-1 16,-1 0 0-16,-3 4 0 16,-6 0 1-16,-4 0-1 15,0 4 1-15,0 0-1 16,-4 0 0-16,-1-4 0 15,-4 8 1-15,5-8-1 16,0 4 0-16,-1-4-1 16,-4 8 1-16,0 0 0 15,9-4 0-15,-9 4-1 16,5 0 1-16,-5 0 0 16,0 0 0-16,0 0 0 15,0 0 0-15,0 4 0 0,0-4 0 16,0 0-1-16,0 0 0 15,0 4-3-15,0-4 0 16,0 4-5-16,0 0 0 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24.40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276-51 11 0,'-9'12'5'0,"-4"-8"1"0,8-4 0 16,1 4-4-16,-5 4 0 0,0-4 0 15,-1 0 0-15,1 4-3 16,-4 4 0-16,-1 5 2 16,1-1 1-16,-1 0-2 15,5 0 1-15,0 0-1 16,-5-4 0-16,1 0-2 16,-1 0 1-16,-4 0-2 15,4 1 0-15,1-5-2 16,4-4 1-16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18.9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195 102 11 0,'-5'0'5'0,"5"-4"0"0,0 4 5 15,0 0-9-15,0 0 0 16,0 0 1-16,0 0 1 16,0 0-3-16,0 0 0 15,0 0 1-15,0 0 1 0,0 0-1 16,0 0 1-16,0 4-1 15,0 0 1-15,0 0-1 16,-4 0 0-16,-1 0 0 16,1 0 0-16,-1 0 0 15,1 0 0-15,-1 0 0 16,1 4 0-16,-1-3-1 16,0 3 1-16,1 0-1 15,-1 0 0-15,1 0 0 16,-1 0 1-16,1 0-1 15,-1 0 0-15,1 0 0 16,-1 4 0-16,1-8 0 16,-1 0 1-16,5 0-1 15,0 0 0-15,0 0 0 16,0 4 0-16,0 0 0 16,0 0 1-16,-4 1-1 15,-1-5 1-15,5 0 0 0,0 0 0 16,0-4-1-16,0-4 1 15,-5 8 0-15,5-4 0 16,0 4-1-16,0 0 1 16,0-4-1-16,0 4 0 15,0-4 0-15,0 0 0 16,-4 4 0-16,4-4 1 0,0 0-1 16,0 4 1-16,0 0-1 15,0-4 0-15,0 0 0 16,0 0 0-16,0 4 0 15,0-4 1-15,0 4-1 16,0 0 0-16,0-4 0 16,0 0 0-16,0 0 0 15,0 0 1-15,0 0-1 16,0 0 0-16,0 0 0 16,4-4 0-16,6 0-1 15,-1-4 1-15,0 0 0 16,4 0 0-16,1 0 0 15,0 0 0-15,-1 8 0 16,5-4 0-16,0-1 0 16,-4 5 0-16,0-4 0 15,-1 4 0-15,1 0 0 16,-5 0 1-16,0 0-1 16,0 0 0-16,-4 4 0 0,-5-4 1 15,4-4-1-15,-4 4 1 31,0 0-1-31,0 0 1 16,0 0-1-16,0 0 1 16,0 0-1-16,0 0 0 15,0 0 0-15,0 0 1 16,0 0-1-16,0 0 0 16,0 0 0-16,0 0 0 15,0 0 0-15,0 4 0 16,0-4 0-16,0 0 0 0,0-4-1 15,0 4 1-15,0-4-2 16,-4 8 0-16,4-4-3 16,0 0 1-16,0 0-5 15,0 0 0-15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25.1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322 82 4 0,'-5'4'2'0,"10"-8"2"15,-5 4 1-15,0 0-3 0,0 0 0 16,0 0 4-16,0 0 0 15,0 0-6-15,0 0 0 16,0 0 5-16,0 0 1 16,9 0-2-16,0 0 1 15,5 4-2-15,-1 0 0 16,5 4-2-16,0-4 1 16,1 4-1-16,-1 0 0 15,0 0-1-15,0 0 0 16,0 0 0-16,-4-3 1 0,-1-1-1 15,1 0 0-15,0-4-1 16,-5 0 1-16,0 0-3 16,4 0 1-16,-13 0-4 15,0 0 0-15,5-4-2 16,-5 4 1-16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25.4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517 46 3 0,'-9'4'1'0,"13"-4"3"0,-4 0-4 31,5 0 1-31,-1 4 0 16,1 0 3-16,-5 0 0 15,0 0-3-15,-5 0 0 16,1 4 3-16,-5 0 0 15,0 0 0-15,-5 0 0 0,0 4-2 16,1 0 1-16,-1 4-2 16,1 5 0-16,-1-5-2 15,0-4 1-15,1 4-6 16,4-4 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T" name="resolution" value="1" units="1/dev"/>
        </inkml:channelProperties>
      </inkml:inkSource>
      <inkml:timestamp xml:id="ts0" timeString="2014-11-30T01:31:52.062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645F94-D5DF-4B44-A3A7-CEAFA8D9B09E}" emma:medium="tactile" emma:mode="ink">
          <msink:context xmlns:msink="http://schemas.microsoft.com/ink/2010/main" type="writingRegion" rotatedBoundingBox="25729,18853 25744,18853 25744,18868 25729,18868"/>
        </emma:interpretation>
      </emma:emma>
    </inkml:annotationXML>
    <inkml:traceGroup>
      <inkml:annotationXML>
        <emma:emma xmlns:emma="http://www.w3.org/2003/04/emma" version="1.0">
          <emma:interpretation id="{1C873E16-91EE-4628-8D58-1D221ADD4A29}" emma:medium="tactile" emma:mode="ink">
            <msink:context xmlns:msink="http://schemas.microsoft.com/ink/2010/main" type="paragraph" rotatedBoundingBox="25729,18853 25744,18853 25744,18868 25729,188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92D5863-FDC1-47B1-AB59-58A58A5E3A21}" emma:medium="tactile" emma:mode="ink">
              <msink:context xmlns:msink="http://schemas.microsoft.com/ink/2010/main" type="line" rotatedBoundingBox="25729,18853 25744,18853 25744,18868 25729,18868"/>
            </emma:interpretation>
          </emma:emma>
        </inkml:annotationXML>
        <inkml:traceGroup>
          <inkml:annotationXML>
            <emma:emma xmlns:emma="http://www.w3.org/2003/04/emma" version="1.0">
              <emma:interpretation id="{0E0DF974-17E4-4087-928B-C6FE53DF445C}" emma:medium="tactile" emma:mode="ink">
                <msink:context xmlns:msink="http://schemas.microsoft.com/ink/2010/main" type="inkWord" rotatedBoundingBox="25729,18853 25744,18853 25744,18868 25729,18868"/>
              </emma:interpretation>
            </emma:emma>
          </inkml:annotationXML>
          <inkml:trace contextRef="#ctx0" brushRef="#br0">0 0 0,'0'0'16,"0"0"-1,0 0 1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07.8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391 149 7 0,'5'-4'3'0,"-5"0"1"16,0 4 3-16,0 0-5 15,0 0 1-15,0 4 2 16,-5 0 0-16,1 0-6 16,-5 8 0-16,0 0 4 15,-5 4 1-15,0 4-2 16,1 8 1-16,-5 5-2 15,0 7 1-15,4-8-1 16,-9 5 0-16,10-5 0 16,-5 4 0-16,-1-8 0 15,6 5 0-15,-1-1 0 16,5-8 0-16,5 0 0 16,-1-4 0-16,0 1 0 15,5-5 0-15,5-8-1 0,4-4 1 16,5 0-1-16,4-4 0 15,9 0 1-15,5-8 0 16,0-4-1-16,4 4 1 16,-9 0 0-16,0-1 0 15,0-3-1-15,1 4 1 16,-1-4-2-16,5 4 1 16,-10-4 0-16,1 8 0 15,0 0-2-15,-5-4 1 16,-5 0-2-16,1 4 0 0,-5 0-3 15,-4 0 1-15,-5 8-3 16,0-4 0-16,-5 4 1 16,1 4 1-16</inkml:trace>
  <inkml:trace contextRef="#ctx0" brushRef="#br0" timeOffset="511.8893">468 330 3 0,'-4'-4'1'0,"8"-4"3"0,-4 8 1 16,0 0-3-16,0 0 1 15,10 4 2-15,-6 0 0 16,1 0-5-16,-5 0 0 16,4 4 4-16,-4 4 1 15,0 4-2-15,0 5 1 16,0-1-1-16,0 0 0 0,0 4-1 15,-4-4 0-15,-1 0-1 16,1 9 0-16,-6-5 0 16,10 4 0-16,0-4 0 15,0 0 0-15,0-3-1 16,0-9 0-16,0 0 0 16,0 0 1-16,0-4-1 15,0 0 1-15,0-4-1 16,0 0 0-16,0 0-1 15,0 0 1-15,0-4-2 16,0 4 0-16,0-4-2 16,0 0 0-16,0 0-4 15,0 0 1-15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1:10.6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7946-848 11 0,'-13'0'5'0,"4"4"1"15,9 0 3-15,0 8-8 16,0 0 1-16,-5 12 0 16,5 9 1-16,-9 19-3 15,-4 8 0-15,-6 13 2 16,-8 16 1-16,-5-9-1 16,-4 5 1-16,-5-4-1 0,0 11 0 15,1 1 0-15,-1-4 0 16,0-1 0-16,0 1 0 15,0-16-1-15,-4-1 0 16,9-3-1-16,4-5 1 16,0-7-1-16,5-9 0 15,4-3-1-15,5-9 0 16,0 4-1-16,9-16 1 16,0 1-3-16,0-9 0 0,4 0-3 15,1-12 0-15,-1 0 0 16,5-12 0-16</inkml:trace>
  <inkml:trace contextRef="#ctx0" brushRef="#br0" timeOffset="496.5114">7098 132 7 0,'-36'-29'3'0,"31"13"3"15,10 16 4-15,4 0-9 16,5 0 1-16,-1 8 0 0,5-4 1 31,5 16-2-31,-9 5 0 16,-1 3 3-16,1 4 0 15,-5 0-1-15,-5 13 1 16,1 7 0-16,-5-8 1 16,5 5-3-16,-1-1 1 15,1-3-1-15,-1-1 0 16,5-4-1-16,0-3 0 16,0-9-1-16,0-8 1 15,1 0-1-15,3-12 0 0,5-8 0 16,5-8 1-16,4-12-1 15,5 0 0-15,4-4 0 16,5 3 1-16,4 1-1 16,1-8 1-16,4 0-1 15,0 0 0-15,-5-1 0 16,0 1 0-16,-4 12-3 16,-9 0 1-16,-5 4-3 15,-4 0 1-15,-5 4-5 16,0 8 0-16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02.633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3261 1019 5 0,'0'0'2'0,"9"8"3"0,-9-8-3 15,0 0 0-15,0 0 1 16,0 0 2-16,0 0 1 0,0 0-7 15,0 0 1-15,0 0 4 16,0 0 0-16,-4 4-1 16,-6 4 1-16,1 8-3 15,-4 0 1-15,-5 20-1 16,0-4 1-16,-5-11-2 16,0 3 1-16,0 4-1 15,1 0 0-15,-1 1 0 16,0-1 1-16,10 0-1 15,-1 0 1-15,-4 0-1 16,0-3 1-16,0-5-1 16,4 0 1-16,-4-4-1 15,9-4 0-15,0-4 0 16,4 0 0-16,1-4-2 16,4-4 1-16,0 0-6 15,4 0 1-15</inkml:trace>
  <inkml:trace contextRef="#ctx0" brushRef="#br0" timeOffset="-511.388">2889 1115 16 0,'-18'-4'8'0,"22"4"-8"16,-4 0 10-16,5-4-10 16,-5 4 1-16,0 0 1 15,0 0 0-15,5-4-1 16,-5 4 0-16,0 0 2 16,0 0 0-16,0 0 0 15,4 0 0-15,1 4-1 16,-1-4 1-16,10 4-1 0,-5 4 0 15,4 0-2-15,1 4 1 16,9 5 0-16,-5 3 0 16,5-8-1-16,-1-4 1 15,5 0-1-15,1 0 1 16,-1 0 0-16,-4 0 0 16,-1-4-1-16,1 0 1 0,0 4-1 15,-5 0 1-15,4-4-1 16,-3 0 1-16,-1 5-1 15,-5-5 0-15,1 0 0 16,-5 0 1-16,-4-4-3 16,-5 0 1-16,0 0-2 15,0 0 0-15,0-8-4 16,0-1 0-16,0 5-2 16,-5 4 0-16</inkml:trace>
  <inkml:trace contextRef="#ctx0" brushRef="#br1" timeOffset="2.64719E9">3696-159 7 0,'0'-4'3'0,"5"-4"-1"0,-5 8 4 16,0 0-5-16,5 0 0 15,-1 0 3-15,5 0 1 0,-4 0-5 16,-1 4 1-16,1 0 3 16,-1 0 0-16,5 4-1 15,-4 0 0-15,4 0-1 16,-5 1 0-16,6 3-2 15,-6 0 1-15,1 0-1 16,-1 0 1-16,1 4-2 16,-1 0 1-16,-4 0 0 15,5 4 0-15,-5-3 0 16,0-5 0-16,0-4 0 16,0 4 1-16,0-4-1 15,0 8 0-15,0-12 0 16,0 4 1-16,0-4-1 15,0-4 0-15,4 0 0 16,5-4 0-16,5 4-1 16,0-4 1-16,4-4 0 15,0 0 0-15,5 0 0 16,-1 0 0-16,1-4 0 0,0 0 0 16,-1 4-1-16,1 0 1 15,-9 3-2-15,-1 1 1 16,1 0-1-16,-5 4 0 15,-5 0-1-15,1 4 0 16,-5 5-2-16,0-5 0 16,0 0 0-16,0 4 1 15</inkml:trace>
  <inkml:trace contextRef="#ctx0" brushRef="#br1" timeOffset="2.64719E9">4023-360 10 0,'-9'12'5'0,"9"4"-6"15,0-16 9-15,0 0-7 16,0 4 1-16,0 4 2 16,0-8 0-16,0 8-5 15,-5-4 1-15,1 4 2 0,-1 4 0 16,1 4 0-16,-5 1 0 16,0-1-2-16,-5-4 1 15,0 4-1-15,1 0 1 16,-1 0-1-16,5 4 0 15,0-4 0-15,0 1 1 16,0-1-1-16,4 0 0 16,1 0-1-16,-1 4 1 15,1-8 0-15,-1 0 0 0,1 4-1 16,-1-4 1-16,1 1-2 16,4-5 1-16,0-4-1 15,0 0 0-15,0 0-1 16,0-4 0-16,0 0-2 15,0 0 0-15</inkml:trace>
  <inkml:trace contextRef="#ctx0" brushRef="#br1" timeOffset="2.64719E9">3805-405 9 0,'0'4'4'0,"0"-4"-3"0,0 0 5 15,5 4-6-15,-5-4 1 16,9 0 1-16,0 0 0 16,5-4-1-16,4 0 0 0,0-4 2 15,5-4 1-15,4 4-2 16,-5-4 1-16,1-4-1 16,0 8 0-16,-1-4-2 15,1 12 1-15,-5 0-2 16,5-4 1-16,0-4-1 15,4 0 1-15,-9 0-1 16,5 3 1-16,-5 1 0 16,-5 4 0-16,-3 0 1 15,-1 4 0-15,-9 5 0 16,0-1 1-16,-9 4 0 16,4 4 0-16,-4 0-1 15,0-4 1-15,0 4-2 16,-5-4 1-16,-4 4-1 15,4 1 0-15,1-5-1 16,-1 4 1-16,5 0-1 16,0 0 1-16,0 0-2 15,4-4 1-15,1-4-2 0,-1 0 0 16,5 0-2-16,0-4 0 16,0-4-1-16,0 0 0 15</inkml:trace>
  <inkml:trace contextRef="#ctx0" brushRef="#br1" timeOffset="2.64719E9">4377-163 13 0,'-5'0'6'0,"10"-8"0"0,-5 8 12 15,0 0-17-15,-5 4 0 0,1-4 1 16,-1 0 0-16,5 0-3 15,-4 0 0-15,-1 0 1 16,1 0 1-16,-1 4-1 16,-4 0 0-16,0 0-1 15,0 4 1-15,0 0 0 16,-5 5 1-16,1-1-1 16,-1 0 1-16,5 0-1 15,-9 0 1-15,4 4-1 16,1-4 1-16,-1 4-1 15,0 0 0-15,1 1-1 16,-1 3 1-16,0-4 0 16,5-4 1-16,0 0-1 15,0 4 0-15,5-8 0 16,4 8 0-16,4-12 0 16,10 4 0-16,-1-4 0 0,1-4 0 15,4 4 0-15,0-12 1 16,5 0-1-16,0 0 0 15,4 4 1-15,-4 0 0 16,-5 0-1-16,0 0 0 16,0 0-1-16,0 0 1 15,0-4-1-15,0 4 1 16,1-4-1-16,-1 0 1 16,-5 0 0-16,1 0 0 0,0-4 0 15,-5 0 1-15,0-5-1 16,0 5 1-16,0-4-1 15,-5 0 0-15,5-4-1 16,-4 0 0-16,0 4 0 16,-1-1 0-16,-4 5 0 15,0-4 1-15,-4 4-1 16,-1-4 1-16,-4 8-1 16,-5 0 1-16,1 0-1 15,-1 4 1-15,1 0-3 16,3 4 1-16,1 0-2 15,0 0 1-15,5 4-2 16,-1-8 1-16,1 4-1 16,4-4 0-16</inkml:trace>
  <inkml:trace contextRef="#ctx0" brushRef="#br0" timeOffset="-61419">3660-659 10 0,'5'0'5'0,"-1"0"2"0,-4 0 7 15,0 0-13-15,0 0 0 16,0 0 1-16,0 0 0 0,0 0-3 15,5 4 1-15,4-4 1 16,0 4 1-16,5-4-1 16,-1 0 0-16,1 0-1 15,-1 0 1-15,-4 4-1 16,0 0 0-16,1-4 0 16,-1-4 1-16,0 8-1 15,0 5 1-15,0 3-1 16,0-4 1-16,5 4-1 15,-1 0 0-15,5 0-1 16,0-4 0-16,1 0-2 16,-1 0 0-16,4 0-3 15,1-4 0-15</inkml:trace>
  <inkml:trace contextRef="#ctx0" brushRef="#br0" timeOffset="-60609">4449-401 9 0,'0'0'4'0,"0"-8"2"0,0 8 2 16,0-8-5-16,0 8 0 15,0 4 2-15,0-4 0 0,0 0-7 16,0 4 1-16,0-4 4 16,9 4 0-16,5-4-2 15,0 4 1-15,4 4-1 16,4-4 0-16,6 5-1 16,3-1 1-16,1 0-1 15,0 4 0-15,4 0 0 16,1 0 0-16,3 0 0 15,-8 4 0-15,0 0 0 16,-5 4 1-16,0-3-1 16,0-5 0-16,-4 0 0 15,-5-4 0-15,-4 0 0 16,-5 0 1-16,0-4-3 16,-4 0 1-16,-5-4-4 15,4 0 1-15,-4 0-3 16,0 0 1-16</inkml:trace>
  <inkml:trace contextRef="#ctx0" brushRef="#br0" timeOffset="-60008">5320-179 8 0,'-9'-8'4'0,"14"16"-2"15,-5-8 2-15,4 4-4 16,1-4 1-16,4 0 1 15,0 0 1-15,0 0-2 16,0 4 0-16,5 0 2 16,-1 0 0-16,1 4 0 0,4-4 1 15,0 8-1-15,5 1 0 16,4 3-2-16,5 4 0 16,4 0 0-16,0 4 0 15,1-4-1-15,-1-4 0 16,-9 1 0-16,-4-1 1 15,0-8-1-15,-5 0 1 16,-5 0-1-16,1 4 1 0,-1 0-1 16,-3 0 1-16,-1 0-3 15,0 0 1-15,0 0-3 16,-5-8 0-16,1 5-3 16,-1-5 1-16</inkml:trace>
  <inkml:trace contextRef="#ctx0" brushRef="#br0" timeOffset="-62440">1723-1134 10 0,'0'-4'5'0,"5"0"1"16,-5 4 5-16,4 0-9 15,-4 0 1-15,10 0 1 16,-1 4 0-16,4-4-5 16,1 4 1-16,-1 0 3 15,6 0 0-15,-1 0-2 16,4 4 1-16,6-4-1 16,8 4 0-16,5 0-1 15,0-4 0-15,-1-4 0 16,1 8 0-16,-5-4-1 0,-4 0 1 15,0 0-4-15,-5 0 0 16,0 0-3-16,1 0 1 16</inkml:trace>
  <inkml:trace contextRef="#ctx0" brushRef="#br0" timeOffset="-61960.5791">2585-913 7 0,'5'16'3'0,"17"-7"2"16,-13-9 0-16,1 0-4 15,-1 0 1-15,0 0 3 16,0-5 0-16,4 5-5 16,-4 0 0-16,5 0 4 15,0 5 0-15,-1-1-1 0,5 0 1 16,1 4-2-16,3 0 0 15,5 0-2-15,1 0 1 16,-1 0-1-16,-4-4 1 16,-1 4-1-16,5-4 0 15,5 0 0-15,-5 0 0 16,1 0 0-16,-1-4 0 16,-4 4-1-16,-1 0 0 15,-4 0-1-15,0 0 0 16,1 0-4-16,-6 0 0 15,5-4-1-15,1 0 1 0</inkml:trace>
  <inkml:trace contextRef="#ctx0" brushRef="#br0" timeOffset="-94432.2015">9-2670 5 0,'4'-16'2'0,"1"8"6"0,-5 8 0 0,0-5-5 16,-5 1 1-16,1 0 1 16,-5 0 1-16,-5 0-7 15,1 0 0-15,-6 0 4 16,1 0 1-16,0 0-2 16,5 0 0-16,-1 0-2 15,0 0 1-15,1 0-1 16,-5 0 1-16,-1 4-1 15,1 0 0-15,-4 4-1 16,-1 4 1-16,-9 0 0 16,5-4 0-16,-5 0 0 15,1 8 1-15,-1 9-1 16,0 3 0-16,5 0 0 16,4-4 0-16,5 0 0 15,4 0 0-15,-4 1 0 16,5-1 0-16,-1 0 0 15,0 0 0-15,5 0 0 0,5-4 1 16,-1 9-1-16,1-1 0 16,-5-4 0-16,4 8 1 15,-4 0-1-15,0-4 1 16,-5 5-1-16,5 7 1 16,0-4-1-16,5 5 1 15,-1-1-1-15,1-4 1 16,-1 0 0-16,5 1 0 0,0 3 0 15,0-4 0 1,5 4 0-16,-1 1 1 0,1 3-1 16,4-8 1-16,0-4-1 15,4 1 0-15,1-1 0 16,0-4 0-16,-1-4-1 16,1-4 1-16,4 1-1 15,5-1 0-15,-1-4 0 16,6-4 1-16,-1 0 0 15,0 4 0-15,5-4-1 16,0 0 1-16,4-4 0 16,-4-4 0-16,8-4-1 15,-8 4 1-15,9-8-1 16,-5 0 1-16,1-4-1 16,-1 0 1-16,-4 0-1 15,-1-4 1-15,-3-1-1 16,-6 1 0-16,1-4 0 15,-10 4 1-15,1-12-1 16,-5 0 1-16,0-9-1 0,0 5 1 16,0-4-1-16,0-1 1 15,1-3-1-15,-1 0 0 16,0 4 0-16,0-1 0 16,0 9 0-16,0 4 0 15,-5 0 0-15,-4-1 1 16,0-7-1-16,0 0 1 15,-4 0-1-15,-1-1 1 16,-4-15-1 0,0 0 1-16,-9-1-1 15,4 9 0-15,-4 0 0 16,-4 3 0-16,-1 5-1 16,-4 8 1-16,4 0-1 15,-4 8 1-15,4 0-1 16,0 3 0-16,5 5-4 15,5 4 1-15,4 4-6 16,0 0 1-16,4 8-2 16,-4 9 1-16</inkml:trace>
  <inkml:trace contextRef="#ctx0" brushRef="#br0" timeOffset="-95678.4941">-440-2420 21 0,'-23'-8'10'0,"23"12"-8"0,0-4 11 16,9 0-13-16,0 0 1 16,5-4 0-16,0-4 0 15,4 4-1-15,0-1 1 16,0 1 1-16,0 0 0 16,-4 0 1-16,-1 4 0 15,1 0 0-15,-5 0 1 16,0 0-2-16,0 4 1 0,0 0-2 15,5 5 1-15,-5-1-2 16,0 4 1-16,-4 0-1 16,-1 4 0-16,-4 0 0 15,0 4 0-15,-4-4 0 16,-1 8 1-16,-4-7-1 16,0-9 1-16,-9 4-1 15,4 4 0-15,0-8 0 16,5 0 1-16,-4 0-2 15,4 4 1-15,0 0 0 16,4 0 0-16,5 0-1 16,0 1 1-16,5-1-1 15,4-4 1-15,0 0 0 16,4 0 0-16,1-4 0 16,0 0 0-16,8 0 0 15,-4 0 0-15,1 0 0 16,-1 0 1-16,0 4-1 0,0 0 0 15,0 0 0-15,-4 0 1 16,-1 0-1-16,-4 0 1 16,-9 0-1-16,-4 5 1 15,-1-1-1-15,-8 0 1 16,-1-4-1-16,-4 4 1 16,-5 4-1-16,5-4 0 15,0 8-1-15,0-8 1 16,4-4-2-16,-4 1 0 0,9-1-2 15,5-4 0-15,-1 0-6 16,0 0 1-16,1-4 0 16,4-4 0-16</inkml:trace>
  <inkml:trace contextRef="#ctx0" brushRef="#br0" timeOffset="-36618">1007-1258 7 0,'-5'4'3'0,"5"-8"3"16,0 4 4-16,0 0-8 15,5-8 0-15,-5 8 1 16,4 0 1-16,1 0-5 16,8 0 1-16,1 8 2 15,0-4 1-15,4 4-1 0,0 0 0 16,5 0 0-16,-1 0 0 16,-4 0-1-16,1 0 1 15,3 0-2-15,1 0 1 16,0 0 0-16,-1-4 0 15,1 0-1-15,0 0 0 16,-1 4 0-16,1-4 0 16,-5 0 0-16,0 0 0 15,-4 0-2-15,0 5 1 16,-5-9-2-16,0 4 1 0,-5 0-4 16,5-4 1-16,-9 4-2 15,0-4 1-15</inkml:trace>
  <inkml:trace contextRef="#ctx0" brushRef="#br1" timeOffset="2.64719E9">4250-30 11 0,'-14'-4'5'0,"5"-4"-2"16,9 8 11-16,0 0-12 16,9-4 1-16,-9 4 1 15,0 0 0-15,0 0-5 16,0 0 0-16,0 0 3 15,14 0 1-15,-5 0-2 0,4 4 1 16,1-4-1-16,4 0 0 16,0 0-1-16,1 0 1 15,-1 0-1-15,0 0 1 16,0 0-1-16,0 4 1 16,0-4-1-16,0 0 1 15,1 0-1-15,-1 0 0 0,4-4 0 16,-4 0 0-16,1 0 0 15,-6 0 0-15,1 4-1 16,-5-4 0-16,0 4-3 16,-9 0 1-16,0-4-4 15,0-8 0-15</inkml:trace>
  <inkml:trace contextRef="#ctx0" brushRef="#br0" timeOffset="-59422">6214 220 6 0,'-18'0'3'0,"18"20"0"0,0-20 0 0,0 0-2 15,9 0 0-15,4 8 2 16,1-8 0-16,4 5-3 16,0-1 1-16,0 0 2 15,0 0 0-15,1 4 0 16,-1-4 0-16,0 4-1 15,0-4 1-15,0 4-2 16,0 4 1-16,-4 4-1 16,4 0 1-16,-4 0-1 15,-1 0 0-15,1 5 0 16,0-1 0-16,4 0 0 16,-5 0 0-16,5-4-1 15,1-4 1-15,-1 0 0 16,0-4 0-16,-5 1-1 15,1-1 0-15,0 0-2 16,-5 0 0-16,0 0-3 16,0-4 1-16,-5 0-3 0,-4-4 0 15</inkml:trace>
  <inkml:trace contextRef="#ctx0" brushRef="#br0" timeOffset="-17969.8589">286 23 8 0,'0'0'4'0,"0"-8"0"16,0 8 4-16,0 0-7 15,0-4 1-15,-5 0 0 16,1 0 1-16,-1 4-4 16,-4 0 1-16,0 0 1 15,0 0 1-15,0 0-2 16,-5 0 1-16,5 0 0 15,-5 4 0-15,5 0-1 16,0 0 1-16,0 4-1 16,-4 0 1-16,-6 4 0 15,6-4 0-15,-1 4 0 16,-4 0 1-16,0 4-1 0,4 1 1 16,-4-5 0-16,5 4 0 15,4 0-1-15,-1 12 1 16,6-4-1-16,-1 5 0 15,1-5 0-15,4 4 1 16,4 0-2-16,1-8 1 16,4 1 0-16,0-13 0 15,5 4-1-15,-1 0 0 16,1-4 0-16,4 0 0 16,-4-4 0-16,-1-4 0 0,1-4 0 15,-1-4 0-15,-3-4 0 16,3 0 0-16,1-9 0 15,-1-7 0-15,1-4-1 16,4 8 0-16,0-4 0 16,0-1 1-16,1-3-1 15,-6 4 1-15,1 4 0 16,-5 4 1-16,0 3-1 16,-5 5 1-16,-4 0 0 15,0 4 0-15,0 8 0 16,-4 0 0-16,-1 4 1 15,1 8 0-15,-1 0-1 16,1 5 1-16,-1-5-1 16,5 8 0-16,0 0-1 15,5 0 1-15,-1 4-1 16,1 0 1-16,-1-3-2 16,1-1 1-16,4-4-4 15,0 0 1-15,0 4-6 0,0-4 0 16,0 0 0-16,0 1 0 15</inkml:trace>
  <inkml:trace contextRef="#ctx0" brushRef="#br1" timeOffset="2.64719E9">4803 71 6 0,'-4'0'3'0,"4"4"1"15,0-4-2-15,0 0-3 16,0-8 1-16,0 0 0 15,-5 4 0-15,1 0 1 0,-1 0 0 16,0 0-1-16,1 4 1 16,-1 0 0-16,1 0 0 15,-1 0 0-15,1 0 1 16,-1 0-2-16,1 4 1 16,-1 0-1-16,1-4 1 15,-1 0 0-15,1 0 0 16,-1 0-1-16,1 0 0 15,-1 0 0-15,-4 0 1 0,0 4-2 16,0 0 1-16,0 0-1 16,0-4 1-16,4 4 0 15,1 0 0-15,-1-4-1 16,0 0 1-16,1 0 0 16,-1 4 0-16,1-4-1 15,-1 4 1-15,1 0 0 16,-1 4 0-16,1 4 0 15,-5 4 0-15,4-3 0 16,-4-1 1-16,5 4-1 16,-1-4 0-16,0 0 0 15,5 4 0-15,0 0 1 16,0-8 0-16,0 0 0 16,5 0 1-16,0 0 0 15,4-3 0-15,0-5-1 16,4 4 1-16,1-4-1 15,-1-4 1-15,1-1-2 0,0-3 1 16,-1 0-1-16,1 0 0 16,0-4 0-16,-1 0 0 15,1 0-1-15,-5 0 1 16,0 4 0-16,0 0 0 16,0 4 0-16,0-4 0 15,0 0 0-15,0 0 0 16,-4-1 0-16,-1 1 0 0,5 0-1 15,-4 0 1-15,-5 0 0 16,4 4 1-16,-4 4-1 16,0-4 0-16,0 0 1 15,-4 0 0-15,-1 0 0 16,1 4 0-16,-1 0 0 16,1 4 0-16,-1 0-1 15,1 0 1-15,-1 4-1 16,1 4 1-16,-1 4-1 15,1 1 0-15,-1 3 0 16,0-4 0-16,1 0 0 16,-1 4 1-16,1-4-1 15,4 4 1-15,0-7-1 16,0-1 0-16,0 0 0 16,0 0 0-16,4-4 0 15,1 0 0-15,-1 4-2 16,1-8 1-16,0-4-3 15,-5 0 1-15,9 0-3 16,-5 4 1-16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8:44.93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 0 8 0,'0'8'4'0,"5"-8"4"0,-5 0 5 16,4 4-11-16,-4 0 0 15,5 16 1-15,-1-4 1 0,-4 16-5 16,0-3 1-16,5 27 3 15,-1-12 0-15,-8 69-1 16,-1-32 1-16,1 56-1 16,-1-28 1-16,-4 80-1 15,5-48 0-15,-1 81 0 16,1-60 1-16,-5 87-1 16,0-63 0-16,4 80-1 15,0-68 0-15,5 64 0 16,0-69 1-16,-4 77-1 15,4-76 0-15,0 112 0 16,0-88 0-16,14 76-1 16,-5-80 1-16,13 60-1 15,-4-80 0-15,10 100 0 16,-6-84 1-16,15 92-1 16,-10-84 1-16,9 68-1 0,-9-80 1 15,5 92-1-15,-9-84 1 16,-1 56-1-16,-3-73 1 15,3 81-1-15,-8-72 0 16,-5 64 0-16,0-80 0 16,5 64 0-16,-5-73 0 15,4 61 0-15,-4-69 0 16,5 65 0-16,-5-68 0 16,-4 47 0-16,-1-59 0 15,5 63 0-15,-4-59 0 16,4 7 0-16,-5-44 1 0,5 16-3 15,-4-32 0-15,4 12-9 16,-4-28 0-16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8:46.4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 86 16 0,'-4'28'8'0,"13"0"-5"0,-5-24 8 15,10-4-11-15,-1 0 1 16,15 9 0-16,-1-5 1 15,27 4-3-15,-13 0 1 0,13-4 1 16,-8 0 0-16,31 4 0 16,-18-4 0-16,45 0-1 15,-22 0 0-15,40 0 1 16,-31 0 0-16,50-4-1 16,-33 0 0-16,69 0 0 15,-41 0 0-15,46-8 0 16,-46 4 1-1,200-4-1 1,-105 4 0-16,64-8 0 16,-78 4 1-16,83 8-1 15,-87 0 1-15,114 0-1 16,-101 0 1-16,87-4-1 16,-90 0 0-16,99-4 0 15,-96 3 0-15,101 5 0 16,-96 0 0-16,105-4 0 0,-91 4 0 15,118-8 0-15,-105 4 0 16,119-8 0-16,-110 4 1 16,119-8-1-16,-32 0 0 15,-10 4 0-15,-13 4 1 16,-9-4-1-16,5 8 1 16,-9 0-1-16,8 4 0 15,-22-4 0-15,14 4 0 16,-24 8 0-16,10-8 0 15,-4 4 0-15,8-4 0 0,0 0-1 16,-4 0 1-16,5 0 0 16,-10 0 1-16,-4 0-1 15,4 4 0-15,-4-8 0 16,9 8 0-16,-23-4 0 16,10 0 1-16,-6 0-1 15,1-4 0-15,13 4 0 16,-22-4 0-16,9-4 0 15,-14 0 0-15,0-1 0 16,5 5 0-16,-23 0 0 16,4 0 1-16,-8 4 0 15,-10-4 0-15,1 4-1 16,-1 0 1-16,-9 0-1 16,-8 0 1-16,-1 0-1 15,5 0 1-15,-23-4-1 16,0 4 0-16,0 0 0 0,-14 4 0 15,-22 0 1-15,-14-4 0 16,1 4 1-16,-28-4 0 16,-9 4 0-16,-19 0 0 15,1-4-1-15,-14 5 1 16,0-5-1-16,-13 0 0 16,0 4-4-16,-5-4 1 15,-5 0-3-15,-8 0 1 16,-19 0-4-16,5 0 1 15,-23 8-2-15,-14 4 0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8:47.7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733 77 10 0,'4'-16'5'0,"19"4"0"0,-23 12 7 0,13-4-12 16,1 0 1-16,13-4 0 16,-9 8 0-16,0-4-1 15,-4-1 1-15,-5-3 1 16,-4 0 0-16,-5 8 0 15,0 0 1-15,0 0 0 16,0 0 0-16,0 0 0 16,0 0 0-16,13-4 0 15,-4 0 0-15,-4 4 0 16,-1 0 0-16,1 8-1 16,-5 0 1-16,9 17-1 15,-9-9 1-15,0 8-1 16,0-4 0-16,-9 16 0 0,9-3 0 15,-9 27-1-15,-5 9 1 16,1 7-1-16,-1 5 1 16,-9 8-1-16,-4-13 0 15,0 13 1-15,0 8 0 16,0 11-1-16,4 1 1 16,0 0-1-16,-4-4 1 15,13 4-1-15,1 0 1 16,-1 20-2-16,1 0 1 15,-10 4-1-15,-4-8 0 16,4 0 0-16,-4 16 1 16,0 0-1-16,-10 4 0 0,10-8 0 15,4 8 1-15,-4 5-1 16,14 7 0-16,-1-16 0 16,0 8 0-16,5 8 0 15,0-3 1-15,0 11-1 16,0-16 0-16,-5 4 0 15,10 21 0-15,-5-9 0 16,0 4 0-16,0 1 0 16,4 11 1-16,1 0-1 15,-5-7 1-15,9 3-1 16,-5 13 1-16,5 3-1 16,-9-15 1-16,9 11-1 15,0-3 0-15,0 3 0 16,0-8 1-16,0 9-1 15,-5-5 0-15,-4-3 0 0,-4 3 1 16,-1 5-1-16,1-1 0 16,-10-7 0-16,5-1 0 15,0 9 0-15,-1-13 0 16,-3 4 0-16,13-3 0 16,0 3 0-16,4-11 1 15,1-5-1-15,4-8 0 16,4-8 0-16,5 9 0 15,5-13 0-15,-14 0 1 16,9-20-1-16,-9 0 0 16,0-8 0-16,-9 0 0 0,9-4 0 15,0-5 1-15,-5-3-1 16,-4-12 1-16,5-20-1 16,-1-1 0-16,1-3 0 15,-1-1 0-15,0-7 0 16,5-9 1-16,0-4-1 15,0-3 0-15,0-1 0 16,0-8 1-16,0 1 0 16,0-5 0-16,0 0-1 15,0-8 1-15,0-3-2 16,-4-5 0-16,4-8-6 16,-9-4 0-16,9-8-8 15,0-12 0-15,0-5-1 16,-5-7 0-16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8:49.5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 28 23 0,'-14'4'11'0,"23"16"-11"16,0-20 12-16,9 12-11 15,10-4 1-15,12-4 0 0,15 0 0 16,17 8-3-16,1-20 0 16,9 0 2-16,17 0 0 15,10 0-1-15,18 0 1 16,0 0-1-16,0 0 0 15,9 0 0-15,10 4 1 16,12 0-1-16,-4 4 1 16,14 0-1-16,18 0 0 15,-4 0 0-15,22 0 1 16,14 0-1-16,-10 0 0 0,23-4-1 16,10 4 1-16,-10 0 0 15,10 0 0-15,8 0 0 16,-9 4 0-16,10 0 0 15,4 4 1-15,4 0-1 16,15 0 1-16,-10 4 0 16,9-4 0-16,18 4 0 15,-9 4 0 1,200 4 0 0,-77 5 1-16,-32-1-1 15,-19 0 1-15,-30 0 0 16,-15 0 0-16,-9 5-1 15,-13-5 0-15,13 4 0 16,-13 0 0-16,9-4-1 16,-9 5 1-16,13-13-1 15,5 0 1-15,-9-4-1 16,0 0 1-16,-10-4-1 0,10 4 1 16,-5 0-1-16,-4-4 0 15,0 0 0-15,-18 0 1 16,4-4-1-16,9 5 1 15,-18-5-1-15,5-4 1 16,4 4-1-16,-9-4 1 16,9 4-1-16,-18 0 1 15,5 0-1-15,4 0 0 16,-32-4 0-16,5 0 1 16,-9 4-1-16,-5 0 1 15,-18 0-1-15,0-4 1 0,-4 4 0 16,-14 0 0-16,-5 0 0 15,0 4 1-15,-4 0-2 16,5 0 1-16,-24 0-1 16,1 0 1-16,0 0-1 15,-5 0 1-15,-9 0-1 16,-18-4 0-16,-9 1 0 16,0-1 1-16,0 0 0 15,-9 0 0-15,-9 0 0 16,-5 0 0-16,0 0 0 15,-13 4 0-15,-10-4 0 16,6 0 1-16,-10 0-1 16,4-4 0-16,-4 0-1 15,0 0 1-15,-13-4-1 16,4 0 1-16,-9-4-1 16,-5 0 1-16,0 4-1 15,-4 0 0-15,0 0 0 0,4 0 1 16,-13 0-1-16,4-1 1 15,-13 1-1-15,-5 0 1 16,5 0-1-16,-5 0 0 16,-9 0 0-16,5 0 1 15,-1 4-1-15,-4-4 0 16,-9 4 0-16,0 0 0 0,0 0-2 16,0 0 0-16,0 0-4 15,0 4 0-15,0 4-9 16,-4 8 1-16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8:59.87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799 28 12 0,'0'-12'6'0,"0"24"3"15,0-12 7-15,0-4-14 16,0 4 0-16,0 0 2 16,0 0 0-16,0-8-5 15,0 0 0-15,0 0 4 16,0 8 1-16,5 4-2 15,-5 0 1-15,4 0-1 16,1 0 0-16,0 4 0 0,-1-4 0 16,-4 5-1-16,0-1 0 15,0 12 0-15,0-4 0 16,0 16-1-16,0-8 1 16,0 9-1-16,0-5 1 15,-4 20-1-15,4-12 1 16,-5 29-1-16,0-21 1 15,-4 25-1-15,5-13 1 16,-5 13-1-16,0-17 1 0,0 25-1 16,0-21 1-16,0 33-1 15,4-20 1-15,0 11-1 16,1-11 0-16,-10 15 0 16,5-15 1-16,-4 36-1 15,4-29 1-15,-1 41-1 16,1-32 1-16,0 12-1 15,0-21 1-15,-4 25 0 16,4-28 0-16,0 36-1 16,-1-29 0-16,6 17 0 15,-1-29 1-15,-8 45-1 16,4-28 1-16,-5 36 0 16,0-32 0-16,5-1-1 15,0-19 1-15,0 68-1 16,5-36 1-16,-5 20-1 15,0-29 1-15,0 25-1 0,4-28 1 16,5 12 0-16,0-25 0 16,-5 33 0-16,1-28 0 15,-10 36 0-15,5-28 0 16,0 15-1-16,5-27 0 16,-1 32 0-16,1-28 1 15,-1 48-1-15,0-37 0 16,1 29 0-16,-1-24 1 15,1 4-1-15,-1-25 1 16,1 33-1-16,-1 4 1 16,1-12-1-16,4-8 1 15,0-1-1-15,0 1 0 0,0-16 0 16,0-21 1-16,0 29-1 16,0-17 1-16,-5 25-1 15,5-24 0-15,-4 15 0 16,-1-19 0-16,1 23 0 15,-1-15 0-15,1 20 0 16,-1-21 0-16,5 17 0 16,0-20 0-16,-5 23 0 15,1-23 0-15,-1 12 0 16,1-17 0-16,-1 13 0 16,1-13 1-16,-1 25-1 15,1-21 0-15,-1 17 0 16,1-20 0-16,-10 11 0 15,5-19 0-15,-5 23 0 16,5-15 1-16,0 7-1 16,0-15 1-16,-4 27-1 0,3-19 0 15,1 24 1-15,0-21 0 16,0 9-1-16,0-13 1 16,0 1-1-16,0-13 1 15,0 17-1-15,4-17 0 16,1 17 0-16,-1-13 1 15,1 21-1-15,-1-17 0 16,-8 29 0-16,4-21 1 16,0 9-1-16,4-21 1 15,0 29-1-15,1-16 0 0,-1 11 0 16,1-15 0-16,-1 32 0 16,5-25 1-16,-4 5-1 15,-1-21 0-15,1 21 0 16,4-17 0-16,0 29 0 15,0-20 0-15,0 15 0 16,0-19 0-16,-5 23 0 16,5-23 0-16,-4-5 0 15,-1-11 0-15,1 11 0 16,-1-11 0-16,0 27 0 16,1-19 0-16,-1 3 0 15,1-11 1-15,4 35-1 16,0-19 0-16,0-5 0 15,0-15 0-15,-5 23 0 16,1-16 1-16,-1 1-1 16,1-13 0-16,-1 13-1 0,1-13 1 15,-1 16 0-15,5-15 0 16,0 7 0-16,0-12 0 16,0 5 0-16,0-9 0 15,0-12 0-15,0-4 0 16,0 12 0-16,0-7 0 15,5 11 0-15,-5-4 1 16,0 4-1-16,0-11 0 16,4-1 0-16,-4-4 0 15,0-4-2-15,0-4 1 16,0-8-6-16,0 0 1 0,-4-12-9 16,-1 0 0-16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02.5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4 586 10 0,'-4'0'5'0,"-10"-4"-1"0,10 4 6 16,-1 4-8-16,1-8 1 15,-1 8 0-15,1-4 1 16,4 0-5-16,0 0 1 16,9-4 3-16,0 0 0 15,0 0-1-15,0 0 0 0,4-4-1 16,1 0 1-16,9 4-1 15,-5 0 1-15,9-4-1 16,0 4 1-16,5 0-1 16,4 0 1-16,5 4-1 15,-9 0 0-15,4-4 0 16,0 0 0-16,10 4 0 16,8-4 1-16,5 0-2 15,5 0 1-15,8 0-1 16,14 0 1-16,-4-4-1 15,-5 0 1-15,5-1 0 16,4 1 0-16,5-8-1 16,13 12 1-16,9 0-1 15,-8 0 1-15,-1 4-1 16,5-4 1-16,4-4-1 16,19 4 0-16,4-4 1 0,-14 4 0 15,5 0-1-15,5 8 1 16,18-8-1-16,-1-8 1 15,-8 12-1-15,4 0 1 16,18-4 0-16,10 4 0 16,-19 0-1-16,9-4 1 15,10 0 0-15,13 0 1 16,-19 0-1-16,6-8 0 16,13-1-1-16,0 5 1 15,-5 0 0-15,0 0 0 0,24-4-1 16,-24 0 0-16,5-4 0 15,14 4 1-15,-1 0-1 16,-13 0 0-16,5-4 0 16,17 3 0-16,-17 1 0 15,4 0 1 1,118-12-1 0,-28 0 1-16,-8 0-1 15,-36 4 0-15,-1-1 0 16,-4 5 1-16,-14 8-1 15,-4 4 0-15,-5 0 0 16,5-4 0-16,-19 4 0 16,10 0 0-16,4 0 1 15,-13 0 0-15,-1 0 0 16,5 0 0-16,9-4 0 0,-17 8 0 16,8-4 0-16,0 0 1 15,0 0-2-15,-5 4 0 16,6 0 0-16,8 0 1 15,-23 0-1-15,5 0 0 16,5 4 0-16,-1 0 0 16,-17-4 0-16,4 4 0 15,9 4 0-15,-9-8 0 16,-9 8 0-16,13-8 0 16,1 4 0-16,-10 8 0 15,-4 0 0-15,9 0 0 16,4 4 0-16,-17-4 0 0,4 5 0 15,-5-5 0-15,5 0 0 16,-5 0 0-16,-8 4 0 16,-6-8 1-16,1 0-2 15,13 0 1-15,-17 0 0 16,-6 0 0-16,1 0 0 16,4 0 0-16,0 1 0 15,-17-1 0-15,-6 0 0 16,-4-4 0-16,-4 0 0 15,4 0 0-15,-5 8 0 16,-4-4 0-16,-14 0 0 16,1-4 1-16,-1 4-1 15,0-4 0-15,-4 0 0 16,0 4 0-16,-5 0 0 16,-9 0 0-16,-9-4 0 0,-4 0 0 15,4 0 0-15,-9 0 0 16,0-4 0-16,0 4 1 15,-4-4-1-15,8 4 0 16,1 1 0-16,-5-1 0 16,-5 0 0-16,-4 0 0 15,0-4 0-15,-9 0 1 16,0 0-1-16,0 0 0 16,0 0 0-16,-9 0 0 15,4 0 0-15,-4 0 0 16,-5 0 0-16,0 4 0 0,-4-4 0 15,-5 0 0-15,10 4 0 16,-1 0 0-16,0-4 0 16,-4 4 1-16,13-4-1 15,-13 0 0-15,-5 0 0 16,0 0 1-16,-4 0-1 16,-5-4 0-16,-4 4 0 15,-5-4 1-15,0 0-1 16,0 4 0-16,-4 0 0 15,-5 0 0-15,13 0 0 16,-8 0 0-16,4-4 0 16,0 0 0-16,0 0 0 15,0 0 0-15,0-1 0 16,5 5 0-16,-5-4 0 16,0 0 1-16,-5 0-1 0,-4 4 0 15,0 0 0-15,0 0 1 16,0 0-1-16,0 0 0 15,0 0 0-15,0 0 0 16,0 0 0-16,0 0 0 16,0 0 0-16,0 0 0 15,0 0 0-15,0 0 0 16,0 0 0-16,-4 0 0 16,-1 0-3-16,1 0 0 15,4 0-5-15,0 0 1 16,4 8-8-16,5 1 1 15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04.4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-11-72 22 0,'-5'-4'11'0,"0"-16"-6"15,5 16 12-15,0 4-15 0,0-8 0 16,0 12 1-16,0-16 0 16,-4 4-4-16,4 0 1 15,-5 8 3-15,1 0 0 16,-5 8-1-16,0-8 1 16,-5-4-1-16,1 8 0 15,-1 24 0-15,-4-16 0 16,0 0-1-16,-5 12 1 15,0 4-1-15,1 5 1 16,3 7-1-16,1-12 0 0,5 4 1 16,-1 17 0-16,5-1 0 15,0 5 1-15,9-21-1 16,0 4 0-16,9 0 0 16,5 5 0-16,8-5-1 15,1 0 1-15,9 1-1 16,-1-13 0-16,6 4 0 15,4-12 0-15,-1-4-1 16,10-8 1-16,0-4-1 16,0-8 0-16,0 8 0 15,-5-28 1-15,1 0 0 16,-1-8 0-16,-9-1-1 16,-8 5 1-16,3-24-1 15,-3-17 0-15,-10 0 0 16,-5-3 0-16,-13-1-1 15,-9 5 1-15,-4 15 0 0,-6 17 1 16,-3 0-1-16,-10 11 0 16,-4 9 0-16,9 4 1 15,-23 0-3-15,13 4 1 16,-3 16-4-16,8 0 1 16,0-4-4-16,9 0 0 15,5 28-5-15,0-28 1 16,9 0-2-16,0 0 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11-30T01:32:08.848"/>
    </inkml:context>
    <inkml:brush xml:id="br0">
      <inkml:brushProperty name="width" value="0.1" units="cm"/>
      <inkml:brushProperty name="height" value="0.1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CC47351-F61A-48F3-B3BB-0A9E549115F0}" emma:medium="tactile" emma:mode="ink">
          <msink:context xmlns:msink="http://schemas.microsoft.com/ink/2010/main" type="writingRegion" rotatedBoundingBox="9043,8174 9363,14216 7965,14290 7645,8248"/>
        </emma:interpretation>
      </emma:emma>
    </inkml:annotationXML>
    <inkml:traceGroup>
      <inkml:annotationXML>
        <emma:emma xmlns:emma="http://www.w3.org/2003/04/emma" version="1.0">
          <emma:interpretation id="{3FB76105-6D8B-4068-8117-906957BC2BE9}" emma:medium="tactile" emma:mode="ink">
            <msink:context xmlns:msink="http://schemas.microsoft.com/ink/2010/main" type="paragraph" rotatedBoundingBox="9043,8174 9363,14216 7965,14290 7645,8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DCCB81-A4D9-4534-BC6D-C4FEC0306AD3}" emma:medium="tactile" emma:mode="ink">
              <msink:context xmlns:msink="http://schemas.microsoft.com/ink/2010/main" type="line" rotatedBoundingBox="9043,8174 9363,14216 7965,14290 7645,8248"/>
            </emma:interpretation>
          </emma:emma>
        </inkml:annotationXML>
        <inkml:traceGroup>
          <inkml:annotationXML>
            <emma:emma xmlns:emma="http://www.w3.org/2003/04/emma" version="1.0">
              <emma:interpretation id="{FE0081A0-4B7E-4BA6-8E4C-957CA4D687D5}" emma:medium="tactile" emma:mode="ink">
                <msink:context xmlns:msink="http://schemas.microsoft.com/ink/2010/main" type="inkWord" rotatedBoundingBox="9043,8174 9363,14216 7965,14290 7645,8248"/>
              </emma:interpretation>
            </emma:emma>
          </inkml:annotationXML>
          <inkml:trace contextRef="#ctx0" brushRef="#br0">53 14 21 0,'0'0'10'0,"0"-12"-1"16,0 12 11-16,0 0-15 15,5-9 0-15,-5 9 3 16,0 0 1-16,0 0-10 15,0 0 1-15,0 0 7 16,0 0 1-16,-5 13-2 16,1 7 0-16,-6 9-1 15,1 0 0-15,0 13-2 16,0 3 1-16,4 0-3 16,0 1 1-16,5-13-2 15,0 0 1-15,0-12-2 16,5-1 0-16,0-3-5 0,-1-9 1 15,5-4-7-15,1 0 0 16,-1-12-4-16,0-4 0 16</inkml:trace>
          <inkml:trace contextRef="#ctx0" brushRef="#br0" timeOffset="609.3272">235-217 39 0,'-19'4'19'0,"0"-50"-20"16,15 34 32-16,-6 0-30 15,-4-1 0-15,-4-3 1 16,-5-1 0-16,-1 5-2 16,-8-1 1-16,-1 5 2 15,-4 4 0-15,-5 4 0 16,-9 8 0-16,0 9 0 16,0 4 0-16,5 12-1 15,-1 8 1-15,1 4-1 16,4 17 0-16,0-4 0 0,5 29 0 15,0 24 0-15,4-3 0 16,10-13 1-16,14 0 0 16,9 0-1-16,18-9 1 15,15-28-1-15,9-4 1 16,18 8-1-16,14-33 0 16,1 16-1-16,8-28 1 15,10-17-1-15,0-21 0 16,5-24-1-16,-1-9 0 15,-4-25-1-15,-9-28 0 16,-19 8-2-16,-9-21 1 0,-10 5-2 16,-9-5 1-16,-13-4-1 15,-24 12 1-15,-14 17 0 16,-28 17 1-16,-19 24 0 16,-18 25 1-16,-9 25-1 15,0 8 0-15,4 13-6 16,19-1 1-16,14 17-6 15,23 0 1-15,5-4-3 16,4-4 0-16</inkml:trace>
          <inkml:trace contextRef="#ctx0" brushRef="#br0" timeOffset="1795.0181">2 2872 41 0,'-9'-8'20'0,"14"0"-15"0,-5 8 21 16,9 0-26-16,9-5 1 16,10 1 0-16,10 4 0 15,-1 0-2-15,4 4 1 16,-3 1 1-16,-6 3 0 15,-4 0 0-15,-9 9 0 16,-10 3 0-16,-9 5 0 16,-9 8 0-16,-15 0 1 15,-8-8 0-15,-5 4 0 0,0 4 1 16,4-8 0-16,5 8 0 16,0-9 1-16,10 5 0 15,4-8 1-15,4 0-2 16,10-5 1-16,10 1-2 15,8-9 1-15,15-8-2 16,4 0 0-16,5-8-2 16,4-5 1-16,-4-7-6 15,5-1 0-15,-10 4-8 16,0 1 0-16,-18 8-4 16,-6-13 1-16</inkml:trace>
          <inkml:trace contextRef="#ctx0" brushRef="#br0" timeOffset="3356.1012">-253 1369 31 0,'-14'0'15'0,"4"-21"-4"15,10 21 16-15,5-12-24 16,0 3 0-16,4-7 3 16,0-1 0-16,5 5-8 15,5 0 1-15,4-1 4 16,0 13 1-16,1-4-2 16,-1 4 0-16,0 4-2 15,-4 4 1-15,-5 1-1 16,-1 3 1-16,-3 5-1 15,-6-1 0-15,-4 5 0 0,0 4 1 16,-9 3-1-16,-5 1 1 16,-4 0 0-16,-6 0 0 15,6-4 0-15,4-4 1 16,5-5 0-16,4 1 0 16,5-5 0-16,9 0 0 15,5 1-1-15,5-1 1 16,-1 1-1-16,1-5 0 15,4 0-1-15,-4 0 1 16,-1-16-1-16,-4 21 1 16,-4-22-1-16,-10 1 1 0,-5 12-1 15,-4 9 1-15,-5 7-1 16,-10 1 0-16,-3 4-2 16,-6-9 1-16,0 1-4 15,1-9 0-15,4-8-5 16,5 0 1-16,9-4-7 15,-5-9 1-15,1-7 0 16,18-9 0-16</inkml:trace>
          <inkml:trace contextRef="#ctx0" brushRef="#br0" timeOffset="2360.6661">30 2492 40 0,'-14'-12'20'0,"5"-1"-20"0,4 5 34 0,1 4-33 16,-1 0 0-16,0 12 0 15,-4-8 1-15,-5 4-2 16,0 4 0-16,0 13 2 16,-9 4 1-16,-5 8-1 15,-4 12 1-15,-6 9 0 16,1 12 1-16,0 17-1 15,5-17 0-15,4 16 0 16,4 9 0-16,10 0 0 16,10 0 0-16,13-17 0 15,10 1 0-15,23-1 0 16,9-16 0-16,0-9 0 16,9-7 0-16,19-22-1 15,9-16 0-15,10-12-1 16,4-8 1-16,-4-26-1 15,-10-7 0-15,-9-9-2 0,-14-12 1 32,-18-50-4-32,-20 4 1 15,-13 9-1-15,-14 0 0 16,-18-1 0-16,-24 5 0 16,-9 25-1-16,-14 20 0 15,-14 12 2-15,0 26 0 16,9 15-5-16,14 18 0 15,24 3-5-15,13 9 1 16,1-17-3-16,-15-8 1 0</inkml:trace>
          <inkml:trace contextRef="#ctx0" brushRef="#br0" timeOffset="4027.9928">-58 993 25 0,'0'-33'12'0,"-5"25"-4"0,5-1 23 16,-9 1-28-16,0 0 1 15,-5-5 3-15,0 13 1 16,-10-4-9-16,-3 4 1 15,-1-4 5-15,-5 4 0 16,5 0-1-16,-4 4 1 16,-1-8-3-16,1 8 1 0,-5 9-2 15,-1 11 1-15,-3 14 0 16,-1 7 0-16,0 5-1 16,0 7 0-16,10 10 0 15,4 11 0-15,9 0 0 16,1-11 0-16,8 11 0 15,10 0 0-15,5 9 0 16,4 0 1-16,10-13-1 16,13-4 1-16,10-8-1 15,14-4 1-15,0-16-1 16,18-18 1-16,5-15-2 16,5-9 1-16,13-17 0 15,1-20 0-15,-5-17-1 16,9-16 1-16,-9 8-2 15,-23-16 1-15,-15-5-3 16,-8-20 0-16,-15-13-1 0,-18 0 0 16,-18 5-1-16,-10 8 0 15,-19 12-1-15,-23 21 1 16,-18 24 0-16,-10 21 1 16,-18 17-2-16,9 16 0 15,19 21-5-15,9 17 0 16,18-5-2-16,29-8 0 15</inkml:trace>
          <inkml:trace contextRef="#ctx0" brushRef="#br0" timeOffset="4869.6023">179 4578 45 0,'-5'0'22'0,"5"-4"-13"16,-5 0 23-16,1 4-31 15,-5 0 0-15,-1 8 1 0,-4-4 0 16,-4 12-2-16,-1 17 0 15,-9 9 3-15,5 16 0 16,4-1-1-16,-4-3 1 16,9-8 0-16,5-1 0 15,4-4-2-15,1 1 1 16,8-9-2-16,15-9 1 16,9-3-1-16,14-9 0 15,13-3 0-15,1-9 0 16,0-4-1-16,-5-5 0 15,0-3-6-15,0 0 1 16,-9-1-8-16,-5 9 1 0,-18-4-4 16,-15-5 1-16</inkml:trace>
          <inkml:trace contextRef="#ctx0" brushRef="#br0" timeOffset="5111.8015">351 4644 56 0,'-10'-4'28'0,"15"-5"-32"0,-5 14 57 15,0 7-52-15,-5 13 1 0,-4 12-1 16,0 21 1-16,0-5-3 16,-5 9 0-16,4 0 0 15,6-4 0-15,4-8-6 16,0-9 1-16,4-8-8 15,6-4 0-15,-6-12-3 16,-8-13 1-16</inkml:trace>
          <inkml:trace contextRef="#ctx0" brushRef="#br0" timeOffset="5740.1012">425 4313 35 0,'-14'-16'17'0,"9"8"-13"0,1-1 30 15,-1-3-32-15,-4-4 0 16,0-1 2-16,-5 0 1 16,-5-3-6-16,-4 7 1 15,-10 1 4-15,1 8 0 16,-10 8-1-16,-5 8 1 0,6 1-2 16,-15 7 1-16,0 5-1 15,-4 12 0-15,-1 17-1 16,1 0 1-16,0 16-1 15,4 17 0-15,5 20 0 16,4 9 0-16,5-1 1 16,19-15 1-16,9 11-1 15,19 1 1-15,13-5-1 16,10-12 1-16,19-12-1 16,13-9 1-16,1-20-2 15,4-21 1-15,18-9-1 16,15-19 1-16,9-34-2 15,4-13 1-15,-4-20 0 16,-9-4 0-16,-5-20-2 16,-10-1 1-16,-8-29-1 15,-20-20 0-15,-13 20-3 0,-19-12 1 16,-18 8-2-16,-19 1 0 16,-4 15-1-16,-29 18 1 15,-23 15-1-15,-13 30 0 16,-19 25 0-16,-5 28 1 15,9 9-5-15,19 16 0 16,14-4-3-16,5 0 1 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41.2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1075 6 9 0,'-5'0'4'0,"5"-8"2"0,0 8 2 16,0 0-5-16,0 0 0 15,0 0 2-15,0 0 1 16,0 0-7-16,0 0 0 16,0 0 5-16,-4 4 0 15,-1 4-1-15,1 0 0 0,-5 4-1 16,0 4 1-16,0 5-1 15,-5 3 0-15,-4 8 0 16,-9 12 0-16,4-3-1 16,-4 3 0-16,-1 13 0 15,-3 7 0-15,3 9-1 16,6 11 0-16,-5 9 0 16,-14 8 1-16,-9-8-1 15,-5 7 1-15,1-3 0 16,0 12 0-16,-1-4 0 15,1-4 0-15,-1-5 0 16,1-11 0-16,9-12 0 16,4-9 0-16,4-3-1 15,10-9 1-15,5-8-1 16,-1-7 0-16,5-5 0 16,4-8 0-16,5-4 0 15,0-4 0-15,0-8-1 0,4 0 1 16,1-4-2-16,-1-4 1 15,1 0-2-15,-1 0 0 16,1 0-3-16,-1-4 1 16,1 4-5-16,-5 0 1 15,4 4 0-15,-4-4 0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42.22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82 14 12 0,'-9'-8'6'0,"18"3"-2"16,-9 5 10-16,9 0-14 15,0 0 1-15,0 0 0 16,0 0 0-16,0 5-1 15,0-1 1-15,-4 0 2 0,-1 0 0 16,1 4 0-16,-1 0 1 16,1 0 0-16,-5 0 0 15,4 4-1-15,1 0 1 16,-1 4-2-16,5 8 1 16,0 9-2-16,1-1 1 15,3 4-1-15,1 0 0 0,-5 9-1 16,-5-5 1-16,1 4-1 15,-1 1 1-15,1-5-1 16,-5-4 1-16,-5 1-1 16,1-5 1-16,-10 0 0 15,1 0 0-15,-5 1 0 16,-1-5 0-16,1-4 0 16,0-4 0-16,5-4-1 15,-1 1 1-15,0-5-1 16,1-4 0-16,-1 0 0 15,5-4 1-15,-5 0-1 16,5-4 1-16,0 4-1 16,0-4 1-16,0 0 0 15,5 0 0-15,-1 0-1 16,1 0 1-16,-1 0-1 16,5 0 0-16,0 0 0 15,0 0 0-15,0 0 0 0,0 0 0 16,0 0-1-16,9 0 1 15,5-4 0-15,4 0 0 16,0 0 0-16,5 0 0 16,4-4 0-16,0 0 0 15,5 0 0-15,9-5 0 16,4 1 0-16,9-4 0 16,10 0 0-16,-1 0 0 15,15-4 0-15,-1 0 0 16,0 8 0-16,-14-1 0 15,-8 1 0-15,-5 4 0 16,-1-4 0-16,-8 4 1 0,-4 4-1 16,-10 0 1-16,-5 0 0 15,-8 0 1-15,-5 4-1 16,-9 0 0-16,0 4 0 16,-4-8 1-16,-1 8-1 15,-4 0 0-15,0-4-1 16,0 4 0-16,4 0-1 15,1 0 1-15,-1 0-2 16,1 0 0-16,4 0-2 16,-5-4 0-16,5 4-3 15,0 0 0-15,0-4-6 16,5 4 0-16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49.45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364 73 18 0,'-5'4'9'0,"5"-16"-5"15,0 12 13-15,5-8-17 16,-5 8 1-16,0-8 0 15,0 8 0-15,0-8-1 16,0 8 0-16,0-4 1 16,-5 0 1-16,1 0-2 15,-1 0 1-15,-4 0 0 16,0 0 0-16,0 4-1 16,0 0 1-16,-5 0 0 15,1 0 0-15,-1 0 0 16,1 0 0-16,-1 4-1 15,0 0 1-15,-4 0-1 16,0 0 1-16,0 0-1 0,0 0 0 16,4 4-1-16,1 0 1 15,-1 0 0-15,0 8 0 16,5 5 0-16,0-1 0 16,0 0 0-16,0 4 1 15,5 4-1-15,-1 1 1 16,1-1-1-16,-10-4 1 15,5 0-1-15,4 0 1 0,-4 1 0 16,0-1 0 0,5 0-1-16,-1 4 1 0,5 0-1 15,0-3 1-15,5-1-1 16,-1-4 1-16,1 0-1 16,-1 0 0-16,1 0 0 15,-1 1 0-15,5-1 0 16,0 0 1-16,10 0-1 15,-6-4 1-15,5 0 0 16,5 0 0-16,0 1 0 16,4-5 0-16,0-4 0 15,0-4 0-15,5 4-1 16,0-4 1-16,-5 0-1 16,0-4 0-16,-4 0 0 15,0 4 1-15,-5-4-1 16,0-4 1-16,5-4-1 15,-1 0 1-15,1-4-1 16,0 0 1-16,4-5 0 16,0-3 0-16,0-4-1 0,0 4 1 15,-4-4-1-15,-5-5 1 16,0 1-1-16,5-4 1 16,-9 4-1-16,-1-4 0 15,-4 7 0-15,-4 1 1 16,-5-4-1-16,0 0 1 15,0 4-1-15,0-5 1 16,0 1-1-16,0-4 0 16,-5 0 0-16,-4 3 0 0,0 1 0 15,-4 4 1-15,-10 4-2 16,0 0 1-16,1-1 0 16,-6 5 0-16,1 0 0 15,0 4 0-15,-5 0-1 16,0 4 1-16,-4 0-1 15,4 4 1-15,1 4-4 16,8 4 0-16,5 4-8 16,9 4 1-16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48.06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255 239 11 0,'0'-4'5'0,"0"-12"6"16,0 16 6-16,0 0-16 15,9-9 1-15,0 5 1 16,5-4 0-16,-1 4-4 16,1 4 0-16,4 4 3 15,-4-8 1-15,-1 4-2 16,1 0 0-16,0 4 0 0,-1 0 0 15,1 0-1-15,-1 0 1 16,1 1-1-16,0-1 1 16,-5 4-1-16,0 0 1 15,0 4 0-15,-9 0 0 16,0 0-1-16,0 4 1 16,-5 0 0-16,-4 4 0 15,0 1-1-15,-4 7 0 16,-1-8 0-16,-4 4 0 0,4-4 0 15,1-4 1-15,-1 1 0 16,5 3 0-16,0-12 0 16,0 0 0-16,4 4 0 15,1-4 1-15,-1-4-1 16,1 0 1-16,4 0-1 16,0 0 0-16,0-4-1 15,9 4 1-15,4 0-1 16,5-4 1-16,1 4-1 15,-1 0 1-15,0-4-1 16,5 4 1-16,-5-4-1 16,0 4 0-16,-5-4 0 15,1-8 1-15,-5 12-1 16,0-4 1-16,0 0-1 16,-9 0 0-16,5 0 0 15,-5 0 0-15,0 0-2 16,9-8 1-16,-5 12-3 15,1-4 1-15,0 4-5 0,-10-4 0 16,-4 0-3-16,-18 12 1 16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55.95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5 6 0,'0'-12'3'0,"5"33"8"15,-5-21-10-15,0 0 2 16,0 0 1-16,0 0 2 15,9-9 0-15,-4 9-7 16,4-4 1-16,0 8 4 16,4-4 1-16,6 0-2 15,3-4 0-15,1 0-1 16,4 0 0-16,5 4-1 16,0 0 0-16,4 0 0 15,0 4 1-15,5 0-1 16,9 0 0-16,0 1 0 15,0-1 1-15,-5 0-1 16,0 0 0-16,5 0 0 16,9 4 0-16,5 0-1 0,4 0 0 15,-5 4 0-15,10 0 1 16,8 0-1-16,-3 4 0 16,-15-4 0-16,1 0 1 15,-1-4-1-15,10 1 0 16,-1-1 0-16,1-4 0 15,-5 0 0-15,4 0 1 16,6 0-1-16,-10 0 0 16,-9 0 0-16,-5 4 1 15,0 0-1-15,5 0 1 0,0 0-1 16,5 0 0-16,-1 0 0 16,1-8 1-16,-5 4-1 15,0-4 0-15,4 8 0 16,-4 0 1-16,0-4-1 15,-9 4 1-15,0 1-1 16,0-1 1-16,0 8-1 16,4-4 1-16,1 0-1 15,-1 8 1-15,5-8-1 16,-9-4 1-16,4 4-1 16,1 0 0-16,-1 0 0 15,-4-7 1-15,0-1-1 16,-5 0 0-16,-4 0 0 15,0-4 0-15,0 4 0 16,4 4 0-16,-4-8 0 16,4 4 1-16,-4 0-1 0,0 0 0 15,-5 0 0-15,1-4 0 16,-1 4 0-16,5 0 0 16,-1-4 0-16,-3 4 0 15,-1-4 0-15,5 0 0 16,-5 4 0-16,0-4 0 15,-4 0 0-15,-5 4 0 16,-4-4 0-16,0 0 0 16,-1 4 0-16,-3 0 1 0,-1 0-1 15,4 0 0 1,-3 0 0-16,-1-4 0 0,0 4 0 16,0-4 1-16,-4 0-2 15,-1 0 1-15,1 0-3 16,-5 4 1-16,-5-4-5 15,-4 0 1-15,0 4-5 16,0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01.5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-6 2047 12 0,'-4'0'6'0,"4"-8"-2"0,0 8 7 0,0 0-10 16,0 0 0-16,4-8 1 15,1 3 1-15,4-3-3 16,0 0 0-16,0 0 2 16,0 0 0-16,0 0 0 15,0-4 1-15,0 4-1 16,0-4 0-16,0 0-1 16,5 0 1-16,0 4-1 15,-1-4 1-15,5 3-2 16,0-3 1-16,5-4 0 15,0-4 0-15,0-4 0 16,13-4 0-16,0 4-1 16,5-5 1-16,-5-3-1 15,10-8 1-15,-6-1-1 16,-8-7 1-16,0 0-1 0,4-5 0 16,5-3 0-16,4-1 0 15,1 9 0-15,4-13 0 16,4 5 0-16,-4 4 0 15,9-1 0-15,0-7 0 16,0-5 0-16,9-3 0 0,-18 3 0 16,0 5 0-16,0-1 0 15,-5 5 1-15,0 7-1 16,5 5 0-16,-5-8 0 16,1 7 0-16,-1 1 0 15,-9 8 1-15,1 3-1 16,-1 1 0-16,5 0 0 15,4 4 0-15,-8 3 0 16,-1-3 0-16,-4 4 0 16,4 0 0-16,-9-4 0 15,0 3 1-15,-9 1-1 16,1 8 0-16,-6 0 0 16,1 4 1-16,-5 4 0 15,-5-4 0-15,-4 4 0 16,0 0 0-16,0 0 0 15,0 8 1-15,0 0-2 16,-4-4 1-16,4 4-1 16,0 0 0-16,0 4-1 15,0-4 1-15,-5-4-2 0,5 0 0 16,-4 4-4-16,4 0 1 16,0 0-5-16,4 0 1 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03.2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0 187 2 0,'0'0'1'0,"23"0"7"0,-14 0-10 16,5-4 3-16,4 0 0 0,4 0 2 15,6 0 1-15,-1-4-4 16,5 0 1-16,8-1 3 15,6 5 0-15,4 0 0 16,9 0 1-16,-14 0-1 16,5 4 0-16,9-4-1 15,13 4 0-15,10 0-1 16,4 4 0-16,9 0-1 16,-4-4 1-16,4-4-1 15,5 4 0-15,4-8-1 16,1 4 1-16,4 0-1 15,4 0 1-15,-9 0-1 16,-4 0 1-16,9-4 0 16,0 4 0-16,0 0 0 15,9 4 1-15,-9-4-1 16,-14-4 1-16,5 0-2 16,-1 0 1-16,1 4 0 0,-9 0 0 15,0 0-1 1,-1 0 1-16,-8 4 0 0,-19-8 0 15,1-1 0-15,-10 5 0 16,1-4 0-16,-1 4 0 16,-4 4 0-16,-5-4 0 15,1 0-1-15,-5 4 1 16,-1-4-1-16,-8 8 1 16,0 0 0-16,-5 0 0 0,0-4-1 15,-4 0 1-15,0 0-1 16,-1 0 1-16,1 0-1 15,0 0 0-15,-1-4 0 16,-3 4 0-16,-1 0 0 16,-5 0 1-16,1 4-1 15,-5-8 0-15,0 8-2 16,-4 0 0-16,4-4-6 16,-5 0 0-16,5 0-3 15,-9 4 0-15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04.6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65 52 11 0,'-14'0'5'0,"14"0"2"16,0 0 2-16,0 0-9 0,0 0 1 15,0 0 0-15,0 0 1 16,5-8-2-16,-5 8 1 16,0 0 1-16,0 0 1 15,0 0-1-15,0-8 1 16,0 0-1-16,-5 0 0 16,1 0-1-16,-1 4 1 0,1 0-1 15,-1 4 0-15,5 0 1 16,-4 0 0-16,-1 0-1 15,0-4 1-15,5 4-1 16,-4-4 1-16,4 4-1 16,0 0 1-16,-5 4-1 15,1 0 0-15,4-4 0 16,-5 0 1-16,5 0-1 16,0 0 0-16,0 4 0 15,0 4 1-15,0-4-2 16,0 0 1-16,0 4-1 15,0 0 1-15,5 0-1 16,-1 4 1 0,10 9-1-1,4 11 1-15,0-8-1 16,5 4 1-16,-5-12-1 16,5 5 1-16,-5 3 0 0,0 4 0 15,-4 4-1-15,-1 0 1 16,1 9-1-16,-5-13 1 15,0 4 0-15,0 5 0 16,5 3-1-16,-1 0 1 16,1 1-1-16,0-1 1 15,-1-4-1-15,-4 4 1 16,0 5-1-16,0-5 0 16,0 0 1-16,-4-7 0 15,-1 3-1-15,1 0 1 16,0 1-1-16,-1-1 1 0,1 0-1 15,-1-4 0-15,1 1 1 16,4-5 0-16,0-4-1 16,-5 4 1-16,1-4 0 15,-1 5 0-15,1 3 0 16,0-8 0-16,-1 0-1 16,1 0 0-16,-1 1 0 15,-4-5 1-15,5 0-1 16,-5-4 1-16,4 0-1 15,1-4 0-15,4 0 0 16,-5 5 1-16,1-9-1 16,4 4 0-16,0 0 0 15,-4 0 0-15,-1-4 0 16,-4 0 1-16,0 4-1 16,0-4 0-16,0 0 0 15,0 0 1-15,5 0-1 16,-5 0 0-16,0-4 0 0,0 5 0 15,0-1 0-15,4 0 0 16,1 0-1-16,-1 4 1 16,5 4-3-16,-4-8 1 15,-1 0-3-15,1-4 0 16,4 4-9-16,0 0 1 16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15.90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5-4 13 0,'-5'8'6'0,"5"-8"1"16,0-4 7-16,0 4-13 16,0 0 1-16,0 0 1 15,0 0 0-15,0 0-3 16,5 0 0-16,-5 0 3 16,0 0 0-16,0 0 0 15,0 0 0-15,5 4 0 16,-1 0 0-16,5 4-1 15,0 1 1-15,5 3-1 0,4 0 0 16,0 0-1-16,9 4 1 16,-4 0-1-16,0 0 1 15,4 4-1-15,0 0 0 16,0 5 0-16,1-1 0 16,-6 4-1-16,-4-4 1 15,0 0-1-15,1-3 0 16,-1-1 0-16,-5-8 1 0,1 0-1 15,-5 0 1-15,0-4-1 16,0 0 1-16,-4-4-1 16,-1 0 0-16,1 0 0 15,-5-4 0-15,0 0-3 16,0 0 1 0,0 4-9-1,-5-4 0-15,1 4 0 16,4 4 0-16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16.58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381 9 6 0,'0'-8'3'0,"4"16"5"15,-4-8-2-15,0 0-3 16,0 0 0-16,0 4 2 16,-4 0 0-16,-1 0-7 15,1 4 1-15,-5 0 4 16,0 4 0-16,-5 1-1 0,0 3 0 15,-4 4-1 1,-4 4 0-16,-1-4 0 0,5 4 0 16,-5 1-1-16,0 3 1 15,-4 0-1-15,0 0 1 16,4 0-1-16,5-3 1 16,0-1-1-16,0-8 0 15,4-4 0-15,1 0 1 16,-1-4-1-16,5 0 0 15,0 0-1-15,4-4 1 16,1 0-4-16,4-4 1 0,0 0-4 16,0 0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8:44.93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 0 8 0,'0'8'4'0,"5"-8"4"0,-5 0 5 16,4 4-11-16,-4 0 0 15,5 16 1-15,-1-4 1 0,-4 16-5 16,0-3 1-16,5 27 3 15,-1-12 0-15,-8 69-1 16,-1-32 1-16,1 56-1 16,-1-28 1-16,-4 80-1 15,5-48 0-15,-1 81 0 16,1-60 1-16,-5 87-1 16,0-63 0-16,4 80-1 15,0-68 0-15,5 64 0 16,0-69 1-16,-4 77-1 15,4-76 0-15,0 112 0 16,0-88 0-16,14 76-1 16,-5-80 1-16,13 60-1 15,-4-80 0-15,10 100 0 16,-6-84 1-16,15 92-1 16,-10-84 1-16,9 68-1 0,-9-80 1 15,5 92-1-15,-9-84 1 16,-1 56-1-16,-3-73 1 15,3 81-1-15,-8-72 0 16,-5 64 0-16,0-80 0 16,5 64 0-16,-5-73 0 15,4 61 0-15,-4-69 0 16,5 65 0-16,-5-68 0 16,-4 47 0-16,-1-59 0 15,5 63 0-15,-4-59 0 16,4 7 0-16,-5-44 1 0,5 16-3 15,-4-32 0-15,4 12-9 16,-4-28 0-16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19.49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1399 8 18 0,'-10'12'9'0,"-8"-24"-5"0,9 8 10 16,9 4-13-16,-4-4 1 16,-1 4 1-16,1 0 0 15,-1 12-3-15,-4 8 1 0,0 8 2 16,-9 16 0 0,-5 13 0-16,-4 7 0 0,-14-3-1 15,-4 15 1-15,-5 13-2 16,5 12 0-16,-1 4 1 15,-8 8 0-15,-10-13-1 16,1 13 0-16,-5-8 1 16,-5 12 0-16,10 4-1 15,-5 0 0-15,0-16 0 16,0 4 0-16,13 0 0 16,1-17 0-16,-1 1-1 15,10-12 1-15,4-5-1 16,5-15 1-16,4-13 0 15,5-12 0-15,9-7-1 16,0-5 0-16,4-4-2 16,0-8 1-16,1-8-4 15,4-4 1-15,0-4-3 16,4 0 0-16,5-4-5 16,5 0 1-16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20.36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149 37 12 0,'0'-4'6'0,"-14"-8"4"15,14 12 4-15,0-8-12 16,0 8 0-16,0 0 1 15,5-4 0-15,4-1-4 16,-5 1 1-16,1 4 3 16,-1 0 1-16,6 0-1 15,-10 0 0-15,0 4 0 16,0 1 0-16,0 3-1 16,-5 0 1-16,0 4-1 0,5 4 0 15,-4 12-1-15,-1 4 1 16,5 9-1-16,0-1 0 15,-4 4 0-15,-1 5 0 16,-4 3-1-16,0-12 1 16,0 5-1-16,0-1 1 15,0 0-1-15,-5 1 1 16,1-5-1-16,-5-4 1 16,4 1 0-16,0 3 0 15,1-4 0-15,4-3 0 0,4-1 0 16,5-4 0-16,5-4-1 15,-1-4 0-15,5-3 0 16,0-1 1-16,0-8-1 16,1 0 0-16,3-4 0 15,-4-4 1-15,5 4-1 16,-1-4 0-16,6 0 0 16,3 0 0-16,1-8 0 15,0 4 0-15,4-8 0 16,18-13 0-16,14 1 0 15,14-4 0-15,17-8 0 16,10-1 0-16,-9-3 0 16,-5-4 0-16,9 12 0 15,1-1 0-15,-15 9 0 16,-8 0 0-16,-14 4 1 16,-9 4 0-16,-9 4 0 0,-10-5 0 15,1 5 0-15,-14 0 0 16,5 0 0-16,-14 4 0 15,5 0-1-15,-5 4 0 16,-5 0-2-16,-4 4 1 16,9 0-3-16,0 0 0 15,0 0-4-15,-9 0 1 16,0 0-6-16,5 12 0 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04.7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 21 26 0,'-9'-20'13'0,"9"16"-6"15,0 4 24-15,0 4-29 16,0 0 1-16,0 16 2 15,0-4 0-15,-5 20-7 16,5-4 1-16,0 17 3 16,0-13 1-16,0 8-3 0,0-7 1 15,0-1-6-15,0-8 0 16,0-12-7-16,0-4 0 16,14 5 0-16,-5-5 1 15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23.74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2758 36 16 0,'-5'-4'8'0,"1"-8"-5"15,13 8 8-15,-9 4-11 16,9-8 0-16,0 4 1 16,0 0 0-16,0 8 0 15,-9-4 0-15,5 4 1 16,-5 4 0-16,-5 8 1 16,1 4 0-16,-10 0-1 15,-4 13 1-15,-14 3-2 16,-9 4 1-16,-9 5-1 15,1 11 1-15,-6 5-1 16,-4 19 0-16,-4 5-1 16,-1 8 1-16,1 3-1 15,-5 5 1-15,-14-4-1 16,5 0 1-16,-9 11-1 16,0 1 0-16,-5 0 0 0,5-8 1 15,-1 8-1-15,-12-4 0 16,-1 4 1-16,-4-1 0 15,8 5-1-15,1-8 0 16,9-20 0-16,9-1 1 16,9 1-1-16,0-8 1 15,0-9-1-15,-5-3 1 16,10-1-1-16,4-11 0 16,4 3 0-16,1-8 1 0,4-3-1 15,5-9 0-15,4-4 0 16,0 1 1-16,5-5 0 15,4-8 0-15,5-4 0 16,-1 4 0-16,6-4-1 16,-1 1 0-16,0-5 0 15,5 0 1-15,5 4-2 16,-1-4 1-16,5 0 0 16,4-4 0-16,1 0-1 15,-5 0 1-15,4-4 0 16,1 0 0-16,4 4 0 15,-5 0 0-15,5-4 0 16,0-4 0-16,0 5 0 16,5-5 0-16,4 0 0 15,9 0 0-15,5-9 0 16,8 1 0-16,15-4 0 16,-1-4 0-16,19 0-1 0,4 4 1 15,4-8-1-15,1 4 1 16,4 0 0-16,5-1 0 15,8 1-1-15,15 0 1 16,8 4 0-16,-4-4 0 16,4-4 0-16,14 0 0 15,14 3 0-15,-1-3 1 16,-4-8-1-16,5 4 1 16,4 4-1-16,9 4 1 0,-8-5-1 15,-15 5 0-15,1-4 0 16,-1 4 0-16,1 0 0 15,-1-4 0-15,-4 8 0 16,-18-4 0 0,59-9 0-1,-14 5 1-15,-13 4-1 16,-10 4 0-16,-22 0 0 16,-5 0 1-16,-8 4-1 15,-6 0 1-15</inkml:trace>
  <inkml:trace contextRef="#ctx0" brushRef="#br0" timeOffset="11081.23">2840-69 11 0,'4'-4'5'0,"10"0"2"16,-14 4 5-16,4-4-10 16,5 0 0-16,-4 8 2 15,-1-4 1-15,1 4-6 16,-1 0 1-16,1 0 4 16,0 4 0-16,-1 0-1 15,5 4 1-15,0 5-2 16,5-1 1-16,-1 0-1 15,6 0 0-15,-1 4-1 16,0 0 1 0,0 13 0-1,0 3 0-15,-4-4 0 16,-1 0 0-16,1 1 0 0,0-13 1 16,-5 4-1-16,0 0 0 15,4 8-1-15,1 5 0 16,0-5-1-16,-1 4 1 15,-4-8-1-15,5 5 0 16,-5 7 0-16,0-4 0 16,5 1 0-16,-1 3 1 15,1-4-1-15,-1 0 1 16,-4 5-1-16,5-5 0 0,0-4 0 16,-1 5 1-16,-4-1-1 15,14-4 0-15,-9-8 0 16,4 5 1-16,-5-1-1 15,6 0 0-15,-1 0 0 16,0 0 1-16,-5 5-1 16,1-5 0-16,-5-4 0 15,0 0 1-15,0 13-1 16,-4-9 1-16,-1 0-1 16,5 0 1-16,0 5-1 15,1-9 0-15,3 0 0 16,1 0 0-16,-1 0-1 15,1 0 1-15,0-3 0 16,-1 7 0-16,1-8 0 16,-5 0 1-16,0 4-1 15,0 1 0-15,0-1 0 16,0 0 1-16,0-4-1 16,0-8 1-16,0 4-1 0,0 0 0 15,-4 1 0-15,4-1 0 16,0 4 0-16,0 0 0 15,0 0 0-15,0 0 0 16,0 1 0-16,0-1 0 16,5 4 0-16,-5-4 0 31,9-4 0-31,-4 0 1 0,-1 4-1 16,-3-7 1-16,-1 7-1 15,0-4 1-15,0 0-1 16,0 0 0-16,-5 4 0 15,1-4 1-15,-1 0-2 16,1-3 1-16,0-5 0 16,-1 0 0-16,1 4 0 15,-5-4 1-15,0 4-1 16,4-4 0-16,1 4 0 16,-1-4 0-16,5 0 0 15,0-4 0-15,0 4 0 16,0-4 0-16,1 0 0 15,-1 0 0-15,-5 0-1 16,1 5 1-16,-1-1 0 16,1 0 0-16,-1 4 0 15,1 0 0-15,4-8 0 16,-5 0 0-16,1 4 0 16,0-4 1-16,-1 0-1 15,1 0 0-15,-1 0 0 0,1 4 0 16,4 0-1-16,0 0 1 15,-5 0 0-15,1 0 0 16,4 0 0-16,-9 5 0 16,4-5 0-16,-4 0 1 15,0-4-1-15,0 0 1 16,0-4-1-16,0 0 0 16,0 4 0-16,5 0 1 0,-5-4-2 15,0 0 1-15,0 4-2 16,0-4 1-16,-5 0-4 15,1 4 0-15,-5 0-7 16,0 8 1-16,0-8-3 16,0-12 1-16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37.5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2490 1673 11 0,'-4'-4'5'0,"8"-4"2"15,-4 8 5-15,9-4-10 16,0 4 0-16,-4 0 2 16,9-4 0-16,-1 4-4 15,-4 0 1-15,5 0 3 16,-5 0 0-16,0 0 0 15,5 4 0-15,-5 0 0 16,9 4 0-16,0-4-2 0,0 4 1 16,5 0-1-16,-1 0 0 31,6 4-1-31,-1 0 0 16,0-4 0-16,5 0 0 15,-5 1-1-15,0-1 1 31,-4 0 0-31,0 0 0 0,-10 0-1 16,1-4 1-16,-5 0-1 16,-5 0 0-16,1 0-1 15,-5 0 1-15,0 0-3 16,0-4 1-16,-5 0-3 16,1 4 1-16,-5 0-4 15,0 0 0-15,0 0-2 16,-5 0 0-16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9:38.0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2817 1528 8 0,'0'8'4'0,"4"-4"-1"0,-4-4 1 16,0 0-3-16,0 0 0 16,0 0 3-16,0 0 0 0,0 0-4 15,0 0 1-15,0 0 3 16,0 0 0-16,0 0 0 16,0 0 0-16,0 4-1 15,0 4 0-15,-4 0 0 16,4 0 1-16,-5 4-2 15,1 4 1-15,-5 5-1 16,4-1 0-16,1 4-1 16,-1-4 1-16,1 4-2 15,-1 4 1-15,1 9-1 16,-6-1 1-16,1 0-1 16,0-3 0-16,0-1 0 15,0 0 0-15,0-4 0 16,5-4 0-16,-6-3-3 15,6-5 1-15,-1-4-4 16,5-8 0-16,0-4-3 0,9-4 0 16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1:26.72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983-1 6 0,'0'8'3'0,"0"-16"0"16,0 8 3-16,0 0-5 0,5 4 0 31,-5 4 3-31,0 0 0 16,0 4-5-16,-5 4 1 15,-4 8 3-15,0 5 0 16,-5-1-1-16,-4 4 1 15,-9 8-2-15,4 13 1 16,-4 3-1-16,0 5 1 16,0-1-1-16,-5 1 0 15,9 3 0-15,-4-3 0 0,4 7 0 16,1-11 0-16,-1-5-1 16,0 0 1-16,1-3-1 15,-1 3 1-15,0-3-1 16,5 7 1-16,-5 0-1 15,5 5 1-15,0-5-1 16,-5-3 0-16,1-1 0 16,-5 5 1-16,4-1-1 15,0-12 1-15,0-3-1 16,1-1 0-16,-1 4 0 16,5 1 1-16,0-1-1 15,0-4 0-15,0-3 0 16,-1 7 0-16,1 0 0 15,0 1 1-15,5-1-1 16,-6-4 0-16,1-3 0 16,5-5 0-16,-1 0 0 15,0-4 0-15,1-3 0 0,4-5 0 16,0-4 0-16,0 0 1 16,4-4-1-16,1-4 1 15,-1 0-1-15,0-4 0 16,1 0 0-16,-1 0 0 15,1 4-1-15,-1-4 1 16,1 1-2-16,4-5 1 16,0 8-2-16,0-8 0 15,0 4-4-15,0-4 0 16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1:27.9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8 9 0,'0'0'4'0,"9"-9"3"15,-9 9 0-15,5 0-5 16,4 0 1-16,-9 0 1 15,0 0 1-15,9 0-6 16,0 0 1-16,0 0 3 16,-9 0 0-16,9 0-1 15,0 0 1-15,0 0-1 16,0 0 0-16,5 0-1 16,4 0 0-16,0 4 1 15,5-4 0-15,-1 5-1 0,1-5 0 16,0 0 0-16,-1 0 1 15,6 0-1-15,-6 0 0 16,6 0-1-16,-6 4 1 16,-4-4-1-16,0 0 1 15,-4 0-1-15,0 0 0 16,-5 0 0-16,0 4 1 16,-5-4-2-16,1 0 0 0,-5 0-3 15,0 4 0-15,0-4-5 16,0 0 1-16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1:36.39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1262-3 10 0,'-18'0'5'0,"18"0"-6"16,0 0 6-16,0 0-5 15,5 0 0-15,-5 4 0 16,0 0 0-16,-5 5 0 16,1-1 1-16,-5 0 1 15,0 4 1-15,-5 4 0 16,-4 12 0-16,-5 0 0 16,1 17 0-16,-1 11-1 15,-4 5 0-15,-10 11-1 16,-3-3 0-16,-1 7-1 15,-9 1 0-15,0 0 0 16,0 3 1-16,0 9-1 0,-4 0 0 16,-5-1 0-16,-5-3 1 15,5-4-1-15,9 7 1 16,1-7-1-16,-6-13 1 16,5 1-1-16,9-9 0 15,1 1 0-15,3-9 1 16,6-11-1-16,3-1 0 0,6-8 0 15,3-4 1-15,6-7-1 16,-1-5 0-16,10 0 0 16,-5 0 0-16,0-4 0 15,9 0 1-15,-5 4-1 16,-4 0 0-16,0 1 0 16,0-1 0-16,4 0 0 15,1-8 0-15,-1 4 0 16,1 4 0-16,-1-8 0 15,1 4 1-15,-1-4-1 16,1 0 0-16,4 4 0 16,0-3 1-16,0-1-1 15,4 0 0-15,5-4 0 16,-4 4 1-16,-1-4-1 16,5 0 0-16,0-4 0 15,5 0 1-15,4 4-1 16,0 0 0-16,5-4 0 0,0 4 1 15,4-4-1-15,9 0 0 16,-9 4 0-16,5-4 0 16,4-4 0-16,10 4 0 15,8 4 0-15,10-8 0 16,-1 8 0-16,14-4 0 16,5 4 0-16,-5-4 0 15,5 0 0-15,8 0 0 16,6 0 0-16,12 0 1 15,1 0-2-15,0 0 1 16,-9 0 0-16,4-4 1 0,5 4-1 16,5 0 0-16,8-4 0 15,-4 8 1-15,-14-4-1 16,1 0 0-16,-1 0 0 16,5-8 1-16,-5 8-1 15,5-4 0-15,-9-4 0 16,-14 0 1-16,-4 0-1 15,-5 0 1-15,4-4-1 16,-8 3 1-16,-10-7-1 16,-4 4 1-16,-4 4-1 15,-5 0 1-15,0-4 0 16,-5 8 0-16,-4 0-1 16,0 4 1-16,-5-4-1 15,0 0 1-15,0 0-1 16,-4 0 0-16,-5 4 0 15,1 0 1-15,-6-8-1 16,-4 4 0-16,1 0 0 16,-6 4 0-16,1 0 0 0,-5 0 1 15,0-4-1-15,0 4 0 16,0 0 0-16,-4-4 0 16,4 0 0-16,0 4 0 15,0 0 0-15,-5 0 1 16,1 4-1-16,-1-4 1 15,-4 0-1-15,0 0 1 16,0 0-1-16,5 4 0 0,-5-4 0 16,0 0 1-16,0 0-1 15,0 0 0-15,0 0 0 16,0 0 0-16,0 0 0 16,0 0 0-16,0 0 0 15,0 0 1-15,0 0-1 16,0 0 0-16,0 0 0 15,0 0 0-15,0 0 0 16,0 0 1-16,0 0-1 16,0-4 0-16,0 4 0 15,0-8 1-15,-5 4-1 16,5-5 0-16,0 1 0 16,0-4 0-16,0 0 0 15,0-8 0-15,5-4 0 16,-1-12 0-16,6-5 0 15,-1-7 1-15,4-9-1 16,1-3 1-16,4 12-2 0,0-9 1 16,0 5 0-16,0-5 0 15,1-3 0-15,-1 3 0 16,0-3-1-16,-5 7 1 16,1 5 0-16,-5 16 0 15,0 4-1-15,0 3 1 16,0 9-1-16,-4 0 1 15,-1 4 0-15,1 8 0 16,-1-4-1-16,1 4 1 16,-5 4 0-16,0 0 0 0,0 0 0 15,5 0 0-15,-5 4-3 16,0-4 1-16,0 4-5 16,4 4 0-16,1 4-2 15,-5 4 0-15</inkml:trace>
  <inkml:trace contextRef="#ctx0" brushRef="#br0" timeOffset="-30311">373-418 9 0,'0'-12'4'0,"5"-20"8"0,-5 24 4 16,0 0-14-16,0 8 0 15,0 0 1-15,-5-4 1 16,1 0-4-16,-1 4 0 16,1 8 4-16,-1-4 0 15,5 4-1-15,0 0 0 0,0 4-1 16,5-4 1 0,-5-4-1-16,4 0 1 0,5-4-2 15,-4 4 1-15,4 4-1 16,0-8 0-16,0 4 0 15,0 0 1-15,0 4-1 16,10 0 0-16,-6 0-1 16,5 5 1-16,5-5-1 15,4 4 0-15,5 4 0 16,0-8 0-16,8 0 0 16,1 4 0-16,5 0 0 15,-1-4 0-15,0 4 0 16,-4-4 0-16,0 4 0 15,-5 5 0-15,1-9 0 16,-1 4 0-16,0 0 0 16,0 4 0-16,10 0 0 15,-5 0 0-15,-1 0 0 16,1 4 0-16,0-3-1 16,0-5 1-16,4 0 0 0,1 0 0 15,-1-4 0-15,5 4 0 16,-5 4 0-16,-8 0 1 15,-1 0-1-15,0 1 0 32,23 7-1-32,5 0 1 15,-5 0 0-15,-5 0 0 16,0-4 0-16,-4-7 0 16,0 3 0-16,0-4 1 0,4 0-1 15,-4 4 0-15,0 0 0 16,-9-8 0-16,-5 8 0 15,1-4 1-15,3 1-1 16,-3-1 0-16,4 0 0 16,-1 4 0-16,1 0 0 15,0-4 0-15,0 0 0 16,-5 0 0-16,0 0 0 16,10 0 0-16,-1-8 0 15,1 5 0-15,-6 3 0 16,1 0 0-16,5 0 0 15,-6-4 0-15,-3 4 0 16,-6 4 0-16,1-8 0 16,0 4 1-16,-5 0-1 15,0 0 0-15,1 5 0 16,-1-1 0-16,0 0 0 0,5 0 0 16,-5-4-1-16,5 4 1 15,-1 0 0-15,1-12 0 16,0 8 0-16,0 1 0 15,-1-5 0-15,-3 0 0 16,3 0 0-16,1 0 0 16,4 4 0-16,-8-4 0 15,-1 0 0-15,0 0 0 16,-4 0 0-16,-1-4 0 16,6 0-1-16,-1 0 1 15,5 0 0-15,4 0 0 0,5 0 0 16,-5 0 1-16,0 4-1 15,1-4 1-15,-6 0-1 16,1 5 1-16,-5-5-1 16,-4 4 0-16,0-4 0 15,-5 4 0-15,0-4 0 16,5 4 0-16,-5-4 0 16,0 4 0-16,9 0 0 15,-9 4 0-15,0-4 0 16,5 0 1-16,-5 0-1 15,0 0 0-15,-4-4 0 16,0 4 0-16,-1-4 0 16,5 1 0-16,0-1-1 15,-4 8 1-15,0-4-1 16,-1 4 1-16,5 0 0 16,5 4 0-16,4 0-1 15,1 0 1-15,-1 0 0 0,4-4 0 16,-3 1 0-16,-1-5 1 15,-4 4-1-15,-1-8 1 16,-4 0-1-16,1 0 0 16,-6 0 0-16,1 0 1 15,-5 0-1-15,0-4 1 16,0 0-1-16,-9 0 1 16,0 0-1-16,0 0 1 15,0 0-1-15,0 0 1 16,0 0-2-16,0 0 1 0,0 0-3 15,0 0 1-15,5 4-5 16,-1 4 1-16,5 0-6 16,0 8 0-16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21.43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 24 6 0,'-4'4'3'0,"-5"0"2"0,9-4-5 0,0 0 1 15,0 0 1-15,4-4 2 16,1 0 1-16,-1 0-5 16,1-4 0-16,4 4 4 15,0 4 0-15,0 0-1 16,0-4 1-16,5 0-2 15,0 4 1-15,4 0-1 16,4 0 1-16,6 0-1 16,-1 4 1-16,5-4-1 15,4 8 0-15,0-4 0 16,14 4 0-16,4 0 0 16,5 4 0-16,0-3-1 15,-4-1 1-15,4 4-2 16,0-4 1-16,4 0-1 15,1 0 1-15,-1 0 0 16,1-8 0-16,13 4-1 0,-5 0 1 16,-4 0-1-16,-4 4 1 15,4-8-1-15,-5 0 1 16,1 0-1-16,-1 0 1 16,1 4-1-16,-5 4 1 15,4 0-1-15,-8 4 1 16,8 4-1-16,-4-7 1 15,5 3-1-15,-19-4 1 0,5 4-1 16,0-4 0-16,4 4 0 16,5-4 1-16,5 0-1 15,-1-4 1-15,1 0-1 16,4 4 0-16,0-4 0 16,9 0 0-16,-18 0 0 15,0 0 0-15,9 0 0 16,5 4 0-16,4 0 0 15,4 5 1-15,5 3-1 16,10 0 1-16,-6 0-1 16,1 4 1-16,9 4-1 15,4 0 1-15,5-3-1 16,5-1 1-16,-6 4-1 16,-8 8 0-16,4-8 0 15,5 5 1-15,-4 3-1 16,4-4 1-16,8 0-1 15,-17-3 1-15,0-1-1 16,4-4 1-16,1 0-1 0,-1 0 1 16,9-4-1-16,-4 5 1 15,-14-1-1-15,-4 0 1 16,0 4-1-16,-5 4 0 16,5-8 0-16,0-3 0 15,-1-5 0-15,1 4 0 16,-5 0 0-16,-13-4 1 15,-1 0 0-15,-4 0 0 16,0 0-1-16,5-4 1 0,-10 4 0 16,1 1 0-16,-10-1 0 15,-4 0 0-15,5-4-1 16,-5 0 1-16,-1 0 0 16,1 0 0-16,-9-4-1 15,-5 0 1-15,-8 0-1 16,-6 0 1-16,1-4-1 15,-5 4 1-15,0-4 0 16,0 4 0-16,-4-4-1 16,0 4 0-16,-1-4 0 15,-4 4 1 1,9 0-1 0,-4 0 0-16,0-4-2 15,4 0 0-15,-5 0-3 16,1 0 0-16,-5 0-8 15,-4 4 1-15,4 4-2 0,-9-8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8:46.42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 86 16 0,'-4'28'8'0,"13"0"-5"0,-5-24 8 15,10-4-11-15,-1 0 1 16,15 9 0-16,-1-5 1 15,27 4-3-15,-13 0 1 0,13-4 1 16,-8 0 0-16,31 4 0 16,-18-4 0-16,45 0-1 15,-22 0 0-15,40 0 1 16,-31 0 0-16,50-4-1 16,-33 0 0-16,69 0 0 15,-41 0 0-15,46-8 0 16,-46 4 1-1,200-4-1 1,-105 4 0-16,64-8 0 16,-78 4 1-16,83 8-1 15,-87 0 1-15,114 0-1 16,-101 0 1-16,87-4-1 16,-90 0 0-16,99-4 0 15,-96 3 0-15,101 5 0 16,-96 0 0-16,105-4 0 0,-91 4 0 15,118-8 0-15,-105 4 0 16,119-8 0-16,-110 4 1 16,119-8-1-16,-32 0 0 15,-10 4 0-15,-13 4 1 16,-9-4-1-16,5 8 1 16,-9 0-1-16,8 4 0 15,-22-4 0-15,14 4 0 16,-24 8 0-16,10-8 0 15,-4 4 0-15,8-4 0 0,0 0-1 16,-4 0 1-16,5 0 0 16,-10 0 1-16,-4 0-1 15,4 4 0-15,-4-8 0 16,9 8 0-16,-23-4 0 16,10 0 1-16,-6 0-1 15,1-4 0-15,13 4 0 16,-22-4 0-16,9-4 0 15,-14 0 0-15,0-1 0 16,5 5 0-16,-23 0 0 16,4 0 1-16,-8 4 0 15,-10-4 0-15,1 4-1 16,-1 0 1-16,-9 0-1 16,-8 0 1-16,-1 0-1 15,5 0 1-15,-23-4-1 16,0 4 0-16,0 0 0 0,-14 4 0 15,-22 0 1-15,-14-4 0 16,1 4 1-16,-28-4 0 16,-9 4 0-16,-19 0 0 15,1-4-1-15,-14 5 1 16,0-5-1-16,-13 0 0 16,0 4-4-16,-5-4 1 15,-5 0-3-15,-8 0 1 16,-19 0-4-16,5 0 1 15,-23 8-2-15,-14 4 0 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09.55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568 52 9 0,'-9'-12'4'0,"9"0"1"16,0 8 1-16,0-4-4 16,-4 8 1-16,-1 0 0 15,1-8 1-15,-6 8-5 16,1 0 1-16,0 0 3 15,-4 0 0-15,4-4-1 0,0 4 0 16,0 0-1-16,-10-4 1 16,1 4-2-16,-4 0 1 15,3 4-1-15,1-4 0 16,-4 0 0-16,-1 0 1 16,0 0-1-16,-4 0 0 15,4 4 0-15,1 0 1 16,4 4-1-16,-1 0 1 0,1 4-1 15,0 4 1-15,0 0-1 16,0 0 1-16,4 4-1 16,1 1 1-16,-1-1-1 15,0 0 1-15,1 4-1 16,-1 4 1-16,5 5-1 16,0 7 0-16,0-4 1 15,4 0 0-15,1 1-1 16,-1-1 1-16,1 0 0 15,-1 5 1-15,1-5-1 16,4-4 1-16,0-8-1 16,4 1 0-16,5-1 0 15,0 4 0-15,5-4-1 16,0 0 0-16,4 1 0 16,0-1 1-16,0-4-1 15,5 0 1-15,4-4 0 16,0-4 0-16,0 0 0 0,5-4 0 15,4 0 0-15,1-3 0 16,-10-5 0-16,0 0 0 16,0-5-1-16,1-3 1 15,3 0-1-15,6-4 1 16,-6-4-1-16,1 0 1 16,0 0-1-16,-5 0 0 15,0 0 0-15,0 4 1 16,1 3-1-16,-6 1 0 15,1-8 0-15,-5-4 1 16,-4-4 0-16,-1-4 0 0,-4 4-1 16,1-5 0-16,-1-7 0 15,-5 0 1-15,1-1-1 16,-1-3 0-16,1-4 0 16,-1 7 0-16,-4 5 0 15,0 0 0-15,-4 0 0 16,-5 4 0-16,0-1 0 15,-5-3 0-15,-4 4 0 16,0 0 0-16,-5 3 0 16,0 1 0-16,1 8 0 15,-1 4 0-15,5 4 0 16,0 0 0 0,-5 0-2-1,5 4 1-15,4 4-2 16,1-4 0-16,-1 0-3 15,5 0 0-15,4 4-5 16,10 4 1-16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27.0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870 1 9 0,'-13'-4'4'0,"8"4"-1"15,5 0 5-15,0 0-8 16,0 4 1-16,0 0 1 16,0 0 1-16,0 4-2 15,-4 8 0-15,-5 13 2 16,0 7 1-16,0 0-1 15,-5 9 1-15,-4 7-1 0,-5 0 1 16,-4 1-1-16,-9 11 0 16,-10 1-1-16,1 3 1 15,0 1-1-15,-5 16 0 16,0-9-1-16,4 5 1 16,1-9-1-16,0-7 0 15,4-1-1-15,0-11 1 16,5-5-1-16,4-3 1 15,5-5-1-15,0-4 1 16,4-4-1-16,5-3 0 16,0-5 0-16,4 0 0 0,5-8-2 15,0-4 0-15,-5-4-3 16,10 0 1-16,-1-4-4 16,1-4 1-16,-1 0-2 15,1-8 0-15</inkml:trace>
  <inkml:trace contextRef="#ctx0" brushRef="#br0" timeOffset="811.8927">-173 739 6 0,'-9'-4'3'0,"9"4"5"0,0 0 1 16,0 0-8-16,9 0 1 15,0 0 2-15,0 0 1 16,0 0-5-16,0 0 0 15,-4 0 4-15,0 8 0 16,-1 8-1-16,1-8 1 16,-1 8-1-16,1 1 0 0,4 3-1 15,0 0 0-15,0 8 0 16,0 0 0-16,5 5-1 16,-1 3 1-16,-4 8-1 15,-4-4 0-15,4 5 0 16,-5-1 0-16,1 1 0 15,-1-1 0-15,1-4-1 16,-5-4 1-16,0-3 0 16,0-9 0-16,0 4-1 15,0-4 1-15,0 1 0 16,0-1 0-16,0-8-1 16,0-4 1-16,5 0-1 15,-1 0 0-15,1-4 0 16,-1-4 1-16,5 0-1 15,5-8 1-15,-1-8-1 16,6 0 1-16,8 0-1 16,9-4 1-16,5-4-1 0,9-9 0 15,0 1-1-15,4-8 1 16,5 8 0-16,0 4 0 16,-9 3 0-16,-5 5 0 15,-8 4 0-15,-6 0 0 16,-3 4 0-16,-6 0 0 15,1 4 0-15,-9 4 1 16,-1-4-1-16,1 0 1 16,-5 4 0-16,0-4 0 15,0 4 0-15,-9 0 0 0,4-8 0 16,-4 8 0-16,0 0-1 16,0 0 0-16,0 0 0 15,0 0 1-15,5 0-2 16,-5 0 1-16,0 4-2 15,0-4 1-15,0 0-6 16,0 0 0-16,14 0-5 16,4 0 0-16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23.8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186 58 3 0,'-9'8'1'0,"9"-8"0"16,0 0 2-16,0 0-3 15,0-8 0-15,0 8 0 16,0-8 0-16,0 0 0 0,0 0 1 16,0 0 0-16,0 0 0 15,0 8 0-15,0 0 0 16,0-5 0-16,0 5 1 15,0 0-1-15,0 0 1 16,0 0-1-16,0 0 1 16,0 0 0-16,0 0 1 15,4-4-1-15,-4 4 1 0,0 0-1 16,9-4 1-16,-9 4-1 16,5-4 0-16,-1 4-1 15,-4 0 1-15,0 0-1 16,0 0 1-16,0 0-1 15,-4 0 1-15,-1 4-1 16,-4 4 1-16,0 1-1 16,0 3 1-16,0 4-1 15,0 0 0-15,4 0-1 16,1 0 1-16,-1 0-1 16,1 0 0-16,-1 1 0 15,1-1 1-15,-1-4-1 16,-4 0 0-16,0 0 0 15,4 0 1-15,-4 4-1 16,0 0 0-16,0 0 0 16,-4 5 0-16,-1-5 0 15,0 0 0-15,5-4 0 0,5 4 0 16,-1-4 0 0,1-8 1-16,4 4-1 0,4-4 0 15,1-4 0-15,4-4 0 16,0 4 1-16,5-8 0 15,-1 4-1-15,1-4 1 16,-1-4 0-16,6 4 0 16,3-4-1-16,10 0 1 15,4 8-1-15,5-4 1 16,0 4-1-16,0 0 0 16,0-4 0-16,-1 3 1 0,-3-3-1 15,3 0 0-15,-3 0 0 16,4-4 1-16,-1 0-1 15,-3-4 0-15,-1 4 0 16,-9 0 1-16,0 0-1 16,1 0 0-16,-1-5 0 15,0 1 1-15,-4 4-1 16,-1 0 0-16,-3 4 0 16,-6 0 1-16,-4 0-1 15,0 4 1-15,0 0-1 16,-4 0 0-16,-1-4 0 15,-4 8 1-15,5-8-1 16,0 4 0-16,-1-4-1 16,-4 8 1-16,0 0 0 15,9-4 0-15,-9 4-1 16,5 0 1-16,-5 0 0 16,0 0 0-16,0 0 0 15,0 0 0-15,0 4 0 0,0-4 0 16,0 0-1-16,0 0 0 15,0 4-3-15,0-4 0 16,0 4-5-16,0 0 0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24.40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276-51 11 0,'-9'12'5'0,"-4"-8"1"0,8-4 0 16,1 4-4-16,-5 4 0 0,0-4 0 15,-1 0 0-15,1 4-3 16,-4 4 0-16,-1 5 2 16,1-1 1-16,-1 0-2 15,5 0 1-15,0 0-1 16,-5-4 0-16,1 0-2 16,-1 0 1-16,-4 0-2 15,4 1 0-15,1-5-2 16,4-4 1-16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18.96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195 102 11 0,'-5'0'5'0,"5"-4"0"0,0 4 5 15,0 0-9-15,0 0 0 16,0 0 1-16,0 0 1 16,0 0-3-16,0 0 0 15,0 0 1-15,0 0 1 0,0 0-1 16,0 0 1-16,0 4-1 15,0 0 1-15,0 0-1 16,-4 0 0-16,-1 0 0 16,1 0 0-16,-1 0 0 15,1 0 0-15,-1 0 0 16,1 4 0-16,-1-3-1 16,0 3 1-16,1 0-1 15,-1 0 0-15,1 0 0 16,-1 0 1-16,1 0-1 15,-1 0 0-15,1 0 0 16,-1 4 0-16,1-8 0 16,-1 0 1-16,5 0-1 15,0 0 0-15,0 0 0 16,0 4 0-16,0 0 0 16,0 0 1-16,-4 1-1 15,-1-5 1-15,5 0 0 0,0 0 0 16,0-4-1-16,0-4 1 15,-5 8 0-15,5-4 0 16,0 4-1-16,0 0 1 16,0-4-1-16,0 4 0 15,0-4 0-15,0 0 0 16,-4 4 0-16,4-4 1 0,0 0-1 16,0 4 1-16,0 0-1 15,0-4 0-15,0 0 0 16,0 0 0-16,0 4 0 15,0-4 1-15,0 4-1 16,0 0 0-16,0-4 0 16,0 0 0-16,0 0 0 15,0 0 1-15,0 0-1 16,0 0 0-16,0 0 0 16,4-4 0-16,6 0-1 15,-1-4 1-15,0 0 0 16,4 0 0-16,1 0 0 15,0 0 0-15,-1 8 0 16,5-4 0-16,0-1 0 16,-4 5 0-16,0-4 0 15,-1 4 0-15,1 0 0 16,-5 0 1-16,0 0-1 16,0 0 0-16,-4 4 0 0,-5-4 1 15,4-4-1-15,-4 4 1 31,0 0-1-31,0 0 1 16,0 0-1-16,0 0 1 16,0 0-1-16,0 0 0 15,0 0 0-15,0 0 1 16,0 0-1-16,0 0 0 16,0 0 0-16,0 0 0 15,0 0 0-15,0 4 0 16,0-4 0-16,0 0 0 0,0-4-1 15,0 4 1-15,0-4-2 16,-4 8 0-16,4-4-3 16,0 0 1-16,0 0-5 15,0 0 0-15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25.10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322 82 4 0,'-5'4'2'0,"10"-8"2"15,-5 4 1-15,0 0-3 0,0 0 0 16,0 0 4-16,0 0 0 15,0 0-6-15,0 0 0 16,0 0 5-16,0 0 1 16,9 0-2-16,0 0 1 15,5 4-2-15,-1 0 0 16,5 4-2-16,0-4 1 16,1 4-1-16,-1 0 0 15,0 0-1-15,0 0 0 16,0 0 0-16,-4-3 1 0,-1-1-1 15,1 0 0-15,0-4-1 16,-5 0 1-16,0 0-3 16,4 0 1-16,-13 0-4 15,0 0 0-15,5-4-2 16,-5 4 1-16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25.48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517 46 3 0,'-9'4'1'0,"13"-4"3"0,-4 0-4 31,5 0 1-31,-1 4 0 16,1 0 3-16,-5 0 0 15,0 0-3-15,-5 0 0 16,1 4 3-16,-5 0 0 15,0 0 0-15,-5 0 0 0,0 4-2 16,1 0 1-16,-1 4-2 16,1 5 0-16,-1-5-2 15,0-4 1-15,1 4-6 16,4-4 1-16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2:07.82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391 149 7 0,'5'-4'3'0,"-5"0"1"16,0 4 3-16,0 0-5 15,0 0 1-15,0 4 2 16,-5 0 0-16,1 0-6 16,-5 8 0-16,0 0 4 15,-5 4 1-15,0 4-2 16,1 8 1-16,-5 5-2 15,0 7 1-15,4-8-1 16,-9 5 0-16,10-5 0 16,-5 4 0-16,-1-8 0 15,6 5 0-15,-1-1 0 16,5-8 0-16,5 0 0 16,-1-4 0-16,0 1 0 15,5-5 0-15,5-8-1 0,4-4 1 16,5 0-1-16,4-4 0 15,9 0 1-15,5-8 0 16,0-4-1-16,4 4 1 16,-9 0 0-16,0-1 0 15,0-3-1-15,1 4 1 16,-1-4-2-16,5 4 1 16,-10-4 0-16,1 8 0 15,0 0-2-15,-5-4 1 16,-5 0-2-16,1 4 0 0,-5 0-3 15,-4 0 1-15,-5 8-3 16,0-4 0-16,-5 4 1 16,1 4 1-16</inkml:trace>
  <inkml:trace contextRef="#ctx0" brushRef="#br0" timeOffset="511.8893">468 330 3 0,'-4'-4'1'0,"8"-4"3"0,-4 8 1 16,0 0-3-16,0 0 1 15,10 4 2-15,-6 0 0 16,1 0-5-16,-5 0 0 16,4 4 4-16,-4 4 1 15,0 4-2-15,0 5 1 16,0-1-1-16,0 0 0 0,0 4-1 15,-4-4 0-15,-1 0-1 16,1 9 0-16,-6-5 0 16,10 4 0-16,0-4 0 15,0 0 0-15,0-3-1 16,0-9 0-16,0 0 0 16,0 0 1-16,0-4-1 15,0 0 1-15,0-4-1 16,0 0 0-16,0 0-1 15,0 0 1-15,0-4-2 16,0 4 0-16,0-4-2 16,0 0 0-16,0 0-4 15,0 0 1-15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1:10.65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7946-848 11 0,'-13'0'5'0,"4"4"1"15,9 0 3-15,0 8-8 16,0 0 1-16,-5 12 0 16,5 9 1-16,-9 19-3 15,-4 8 0-15,-6 13 2 16,-8 16 1-16,-5-9-1 16,-4 5 1-16,-5-4-1 0,0 11 0 15,1 1 0-15,-1-4 0 16,0-1 0-16,0 1 0 15,0-16-1-15,-4-1 0 16,9-3-1-16,4-5 1 16,0-7-1-16,5-9 0 15,4-3-1-15,5-9 0 16,0 4-1-16,9-16 1 16,0 1-3-16,0-9 0 0,4 0-3 15,1-12 0-15,-1 0 0 16,5-12 0-16</inkml:trace>
  <inkml:trace contextRef="#ctx0" brushRef="#br0" timeOffset="496.5114">7098 132 7 0,'-36'-29'3'0,"31"13"3"15,10 16 4-15,4 0-9 16,5 0 1-16,-1 8 0 0,5-4 1 31,5 16-2-31,-9 5 0 16,-1 3 3-16,1 4 0 15,-5 0-1-15,-5 13 1 16,1 7 0-16,-5-8 1 16,5 5-3-16,-1-1 1 15,1-3-1-15,-1-1 0 16,5-4-1-16,0-3 0 16,0-9-1-16,0-8 1 15,1 0-1-15,3-12 0 0,5-8 0 16,5-8 1-16,4-12-1 15,5 0 0-15,4-4 0 16,5 3 1-16,4 1-1 16,1-8 1-16,4 0-1 15,0 0 0-15,-5-1 0 16,0 1 0-16,-4 12-3 16,-9 0 1-16,-5 4-3 15,-4 0 1-15,-5 4-5 16,0 8 0-16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0:28.200"/>
    </inkml:context>
    <inkml:brush xml:id="br0">
      <inkml:brushProperty name="width" value="0.1" units="cm"/>
      <inkml:brushProperty name="height" value="0.1" units="cm"/>
      <inkml:brushProperty name="fitToCurve" value="1"/>
    </inkml:brush>
    <inkml:brush xml:id="br1">
      <inkml:brushProperty name="width" value="0.07" units="cm"/>
      <inkml:brushProperty name="height" value="0.07" units="cm"/>
      <inkml:brushProperty name="fitToCurve" value="1"/>
    </inkml:brush>
  </inkml:definitions>
  <inkml:trace contextRef="#ctx0" brushRef="#br0">9-2670 5 0,'4'-16'2'0,"1"8"6"0,-5 8 0 0,0-5-5 16,-5 1 1-16,1 0 1 16,-5 0 1-16,-5 0-7 15,1 0 0-15,-6 0 4 16,1 0 1-16,0 0-2 16,5 0 0-16,-1 0-2 15,0 0 1-15,1 0-1 16,-5 0 1-16,-1 4-1 15,1 0 0-15,-4 4-1 16,-1 4 1-16,-9 0 0 16,5-4 0-16,-5 0 0 15,1 8 1-15,-1 9-1 16,0 3 0-16,5 0 0 16,4-4 0-16,5 0 0 15,4 0 0-15,-4 1 0 16,5-1 0-16,-1 0 0 15,0 0 0-15,5 0 0 0,5-4 1 16,-1 9-1-16,1-1 0 16,-5-4 0-16,4 8 1 15,-4 0-1-15,0-4 1 16,-5 5-1-16,5 7 1 16,0-4-1-16,5 5 1 15,-1-1-1-15,1-4 1 16,-1 0 0-16,5 1 0 0,0 3 0 15,0-4 0 1,5 4 0-16,-1 1 1 0,1 3-1 16,4-8 1-16,0-4-1 15,4 1 0-15,1-1 0 16,0-4 0-16,-1-4-1 16,1-4 1-16,4 1-1 15,5-1 0-15,-1-4 0 16,6-4 1-16,-1 0 0 15,0 4 0-15,5-4-1 16,0 0 1-16,4-4 0 16,-4-4 0-16,8-4-1 15,-8 4 1-15,9-8-1 16,-5 0 1-16,1-4-1 16,-1 0 1-16,-4 0-1 15,-1-4 1-15,-3-1-1 16,-6 1 0-16,1-4 0 15,-10 4 1-15,1-12-1 16,-5 0 1-16,0-9-1 0,0 5 1 16,0-4-1-16,0-1 1 15,1-3-1-15,-1 0 0 16,0 4 0-16,0-1 0 16,0 9 0-16,0 4 0 15,-5 0 0-15,-4-1 1 16,0-7-1-16,0 0 1 15,-4 0-1-15,-1-1 1 16,-4-15-1 0,0 0 1-16,-9-1-1 15,4 9 0-15,-4 0 0 16,-4 3 0-16,-1 5-1 16,-4 8 1-16,4 0-1 15,-4 8 1-15,4 0-1 16,0 3 0-16,5 5-4 15,5 4 1-15,4 4-6 16,0 0 1-16,4 8-2 16,-4 9 1-16</inkml:trace>
  <inkml:trace contextRef="#ctx0" brushRef="#br0" timeOffset="-1246.2926">-440-2420 21 0,'-23'-8'10'0,"23"12"-8"0,0-4 11 16,9 0-13-16,0 0 1 16,5-4 0-16,0-4 0 15,4 4-1-15,0-1 1 16,0 1 1-16,0 0 0 16,-4 0 1-16,-1 4 0 15,1 0 0-15,-5 0 1 16,0 0-2-16,0 4 1 0,0 0-2 15,5 5 1-15,-5-1-2 16,0 4 1-16,-4 0-1 16,-1 4 0-16,-4 0 0 15,0 4 0-15,-4-4 0 16,-1 8 1-16,-4-7-1 16,0-9 1-16,-9 4-1 15,4 4 0-15,0-8 0 16,5 0 1-16,-4 0-2 15,4 4 1-15,0 0 0 16,4 0 0-16,5 0-1 16,0 1 1-16,5-1-1 15,4-4 1-15,0 0 0 16,4 0 0-16,1-4 0 16,0 0 0-16,8 0 0 15,-4 0 0-15,1 0 0 16,-1 0 1-16,0 4-1 0,0 0 0 15,0 0 0-15,-4 0 1 16,-1 0-1-16,-4 0 1 16,-9 0-1-16,-4 5 1 15,-1-1-1-15,-8 0 1 16,-1-4-1-16,-4 4 1 16,-5 4-1-16,5-4 0 15,0 8-1-15,0-8 1 16,4-4-2-16,-4 1 0 0,9-1-2 15,5-4 0-15,-1 0-6 16,0 0 1-16,1-4 0 16,4-4 0-16</inkml:trace>
  <inkml:trace contextRef="#ctx0" brushRef="#br0" timeOffset="33013.2008">3660-659 10 0,'5'0'5'0,"-1"0"2"0,-4 0 7 15,0 0-13-15,0 0 0 16,0 0 1-16,0 0 0 0,0 0-3 15,5 4 1-15,4-4 1 16,0 4 1-16,5-4-1 16,-1 0 0-16,1 0-1 15,-1 0 1-15,-4 4-1 16,0 0 0-16,1-4 0 16,-1-4 1-16,0 8-1 15,0 5 1-15,0 3-1 16,0-4 1-16,5 4-1 15,-1 0 0-15,5 0-1 16,0-4 0-16,1 0-2 16,-1 0 0-16,4 0-3 15,1-4 0-15</inkml:trace>
  <inkml:trace contextRef="#ctx0" brushRef="#br1" timeOffset="2.64728E9">3696-159 7 0,'0'-4'3'0,"5"-4"-1"0,-5 8 4 16,0 0-5-16,5 0 0 15,-1 0 3-15,5 0 1 0,-4 0-5 16,-1 4 1-16,1 0 3 16,-1 0 0-16,5 4-1 15,-4 0 0-15,4 0-1 16,-5 1 0-16,6 3-2 15,-6 0 1-15,1 0-1 16,-1 0 1-16,1 4-2 16,-1 0 1-16,-4 0 0 15,5 4 0-15,-5-3 0 16,0-5 0-16,0-4 0 16,0 4 1-16,0-4-1 15,0 8 0-15,0-12 0 16,0 4 1-16,0-4-1 15,0-4 0-15,4 0 0 16,5-4 0-16,5 4-1 16,0-4 1-16,4-4 0 15,0 0 0-15,5 0 0 16,-1 0 0-16,1-4 0 0,0 0 0 16,-1 4-1-16,1 0 1 15,-9 3-2-15,-1 1 1 16,1 0-1-16,-5 4 0 15,-5 0-1-15,1 4 0 16,-5 5-2-16,0-5 0 16,0 0 0-16,0 4 1 15</inkml:trace>
  <inkml:trace contextRef="#ctx0" brushRef="#br1" timeOffset="2.64728E9">3805-405 9 0,'0'4'4'0,"0"-4"-3"0,0 0 5 15,5 4-6-15,-5-4 1 16,9 0 1-16,0 0 0 16,5-4-1-16,4 0 0 0,0-4 2 15,5-4 1-15,4 4-2 16,-5-4 1-16,1-4-1 16,0 8 0-16,-1-4-2 15,1 12 1-15,-5 0-2 16,5-4 1-16,0-4-1 15,4 0 1-15,-9 0-1 16,5 3 1-16,-5 1 0 16,-5 4 0-16,-3 0 1 15,-1 4 0-15,-9 5 0 16,0-1 1-16,-9 4 0 16,4 4 0-16,-4 0-1 15,0-4 1-15,0 4-2 16,-5-4 1-16,-4 4-1 15,4 1 0-15,1-5-1 16,-1 4 1-16,5 0-1 16,0 0 1-16,0 0-2 15,4-4 1-15,1-4-2 0,-1 0 0 16,5 0-2-16,0-4 0 16,0-4-1-16,0 0 0 15</inkml:trace>
  <inkml:trace contextRef="#ctx0" brushRef="#br1" timeOffset="2.64728E9">4023-360 10 0,'-9'12'5'0,"9"4"-6"15,0-16 9-15,0 0-7 16,0 4 1-16,0 4 2 16,0-8 0-16,0 8-5 15,-5-4 1-15,1 4 2 0,-1 4 0 16,1 4 0-16,-5 1 0 16,0-1-2-16,-5-4 1 15,0 4-1-15,1 0 1 16,-1 0-1-16,5 4 0 15,0-4 0-15,0 1 1 16,0-1-1-16,4 0 0 16,1 0-1-16,-1 4 1 15,1-8 0-15,-1 0 0 0,1 4-1 16,-1-4 1-16,1 1-2 16,4-5 1-16,0-4-1 15,0 0 0-15,0 0-1 16,0-4 0-16,0 0-2 15,0 0 0-15</inkml:trace>
  <inkml:trace contextRef="#ctx0" brushRef="#br1" timeOffset="2.64728E9">4377-163 13 0,'-5'0'6'0,"10"-8"0"0,-5 8 12 15,0 0-17-15,-5 4 0 0,1-4 1 16,-1 0 0-16,5 0-3 15,-4 0 0-15,-1 0 1 16,1 0 1-16,-1 4-1 16,-4 0 0-16,0 0-1 15,0 4 1-15,0 0 0 16,-5 5 1-16,1-1-1 16,-1 0 1-16,5 0-1 15,-9 0 1-15,4 4-1 16,1-4 1-16,-1 4-1 15,0 0 0-15,1 1-1 16,-1 3 1-16,0-4 0 16,5-4 1-16,0 0-1 15,0 4 0-15,5-8 0 16,4 8 0-16,4-12 0 16,10 4 0-16,-1-4 0 0,1-4 0 15,4 4 0-15,0-12 1 16,5 0-1-16,0 0 0 15,4 4 1-15,-4 0 0 16,-5 0-1-16,0 0 0 16,0 0-1-16,0 0 1 15,0-4-1-15,0 4 1 16,1-4-1-16,-1 0 1 16,-5 0 0-16,1 0 0 0,0-4 0 15,-5 0 1-15,0-5-1 16,0 5 1-16,0-4-1 15,-5 0 0-15,5-4-1 16,-4 0 0-16,0 4 0 16,-1-1 0-16,-4 5 0 15,0-4 1-15,-4 4-1 16,-1-4 1-16,-4 8-1 16,-5 0 1-16,1 0-1 15,-1 4 1-15,1 0-3 16,3 4 1-16,1 0-2 15,0 0 1-15,5 4-2 16,-1-8 1-16,1 4-1 16,4-4 0-16</inkml:trace>
  <inkml:trace contextRef="#ctx0" brushRef="#br1" timeOffset="2.64728E9">4250-30 11 0,'-14'-4'5'0,"5"-4"-2"16,9 8 11-16,0 0-12 16,9-4 1-16,-9 4 1 15,0 0 0-15,0 0-5 16,0 0 0-16,0 0 3 15,14 0 1-15,-5 0-2 0,4 4 1 16,1-4-1-16,4 0 0 16,0 0-1-16,1 0 1 15,-1 0-1-15,0 0 1 16,0 0-1-16,0 4 1 16,0-4-1-16,0 0 1 15,1 0-1-15,-1 0 0 0,4-4 0 16,-4 0 0-16,1 0 0 15,-6 0 0-15,1 4-1 16,-5-4 0-16,0 4-3 16,-9 0 1-16,0-4-4 15,0-8 0-15</inkml:trace>
  <inkml:trace contextRef="#ctx0" brushRef="#br0" timeOffset="33823.2008">4449-401 9 0,'0'0'4'0,"0"-8"2"0,0 8 2 16,0-8-5-16,0 8 0 15,0 4 2-15,0-4 0 0,0 0-7 16,0 4 1-16,0-4 4 16,9 4 0-16,5-4-2 15,0 4 1-15,4 4-1 16,4-4 0-16,6 5-1 16,3-1 1-16,1 0-1 15,0 4 0-15,4 0 0 16,1 0 0-16,3 0 0 15,-8 4 0-15,0 0 0 16,-5 4 1-16,0-3-1 16,0-5 0-16,-4 0 0 15,-5-4 0-15,-4 0 0 16,-5 0 1-16,0-4-3 16,-4 0 1-16,-5-4-4 15,4 0 1-15,-4 0-3 16,0 0 1-16</inkml:trace>
  <inkml:trace contextRef="#ctx0" brushRef="#br1" timeOffset="2.64728E9">4803 71 6 0,'-4'0'3'0,"4"4"1"15,0-4-2-15,0 0-3 16,0-8 1-16,0 0 0 15,-5 4 0-15,1 0 1 0,-1 0 0 16,0 0-1-16,1 4 1 16,-1 0 0-16,1 0 0 15,-1 0 0-15,1 0 1 16,-1 0-2-16,1 4 1 16,-1 0-1-16,1-4 1 15,-1 0 0-15,1 0 0 16,-1 0-1-16,1 0 0 15,-1 0 0-15,-4 0 1 0,0 4-2 16,0 0 1-16,0 0-1 16,0-4 1-16,4 4 0 15,1 0 0-15,-1-4-1 16,0 0 1-16,1 0 0 16,-1 4 0-16,1-4-1 15,-1 4 1-15,1 0 0 16,-1 4 0-16,1 4 0 15,-5 4 0-15,4-3 0 16,-4-1 1-16,5 4-1 16,-1-4 0-16,0 0 0 15,5 4 0-15,0 0 1 16,0-8 0-16,0 0 0 16,5 0 1-16,0 0 0 15,4-3 0-15,0-5-1 16,4 4 1-16,1-4-1 15,-1-4 1-15,1-1-2 0,0-3 1 16,-1 0-1-16,1 0 0 16,0-4 0-16,-1 0 0 15,1 0-1-15,-5 0 1 16,0 4 0-16,0 0 0 16,0 4 0-16,0-4 0 15,0 0 0-15,0 0 0 16,-4-1 0-16,-1 1 0 0,5 0-1 15,-4 0 1-15,-5 0 0 16,4 4 1-16,-4 4-1 16,0-4 0-16,0 0 1 15,-4 0 0-15,-1 0 0 16,1 4 0-16,-1 0 0 16,1 4 0-16,-1 0-1 15,1 0 1-15,-1 4-1 16,1 4 1-16,-1 4-1 15,1 1 0-15,-1 3 0 16,0-4 0-16,1 0 0 16,-1 4 1-16,1-4-1 15,4 4 1-15,0-7-1 16,0-1 0-16,0 0 0 16,0 0 0-16,4-4 0 15,1 0 0-15,-1 4-2 16,1-8 1-16,0-4-3 15,-5 0 1-15,9 0-3 16,-5 4 1-16</inkml:trace>
  <inkml:trace contextRef="#ctx0" brushRef="#br0" timeOffset="34424.2008">5320-179 8 0,'-9'-8'4'0,"14"16"-2"15,-5-8 2-15,4 4-4 16,1-4 1-16,4 0 1 15,0 0 1-15,0 0-2 16,0 4 0-16,5 0 2 16,-1 0 0-16,1 4 0 0,4-4 1 15,0 8-1-15,5 1 0 16,4 3-2-16,5 4 0 16,4 0 0-16,0 4 0 15,1-4-1-15,-1-4 0 16,-9 1 0-16,-4-1 1 15,0-8-1-15,-5 0 1 16,-5 0-1-16,1 4 1 0,-1 0-1 16,-3 0 1-16,-1 0-3 15,0 0 1-15,0 0-3 16,-5-8 0-16,1 5-3 16,-1-5 1-16</inkml:trace>
  <inkml:trace contextRef="#ctx0" brushRef="#br0" timeOffset="35010.2008">6214 220 6 0,'-18'0'3'0,"18"20"0"0,0-20 0 0,0 0-2 15,9 0 0-15,4 8 2 16,1-8 0-16,4 5-3 16,0-1 1-16,0 0 2 15,0 0 0-15,1 4 0 16,-1-4 0-16,0 4-1 15,0-4 1-15,0 4-2 16,0 4 1-16,-4 4-1 16,4 0 1-16,-4 0-1 15,-1 0 0-15,1 5 0 16,0-1 0-16,4 0 0 16,-5 0 0-16,5-4-1 15,1-4 1-15,-1 0 0 16,0-4 0-16,-5 1-1 15,1-1 0-15,0 0-2 16,-5 0 0-16,0 0-3 16,0-4 1-16,-5 0-3 0,-4-4 0 15</inkml:trace>
  <inkml:trace contextRef="#ctx0" brushRef="#br0" timeOffset="31992.2015">1723-1134 10 0,'0'-4'5'0,"5"0"1"16,-5 4 5-16,4 0-9 15,-4 0 1-15,10 0 1 16,-1 4 0-16,4-4-5 16,1 4 1-16,-1 0 3 15,6 0 0-15,-1 0-2 16,4 4 1-16,6-4-1 16,8 4 0-16,5 0-1 15,0-4 0-15,-1-4 0 16,1 8 0-16,-5-4-1 0,-4 0 1 15,0 0-4-15,-5 0 0 16,0 0-3-16,1 0 1 16</inkml:trace>
  <inkml:trace contextRef="#ctx0" brushRef="#br0" timeOffset="32471.6224">2585-913 7 0,'5'16'3'0,"17"-7"2"16,-13-9 0-16,1 0-4 15,-1 0 1-15,0 0 3 16,0-5 0-16,4 5-5 16,-4 0 0-16,5 0 4 15,0 5 0-15,-1-1-1 0,5 0 1 16,1 4-2-16,3 0 0 15,5 0-2-15,1 0 1 16,-1 0-1-16,-4-4 1 16,-1 4-1-16,5-4 0 15,5 0 0-15,-5 0 0 16,1 0 0-16,-1-4 0 16,-4 4-1-16,-1 0 0 15,-4 0-1-15,0 0 0 16,1 0-4-16,-6 0 0 15,5-4-1-15,1 0 1 0</inkml:trace>
  <inkml:trace contextRef="#ctx0" brushRef="#br0" timeOffset="57814.2015">1007-1258 7 0,'-5'4'3'0,"5"-8"3"16,0 4 4-16,0 0-8 15,5-8 0-15,-5 8 1 16,4 0 1-16,1 0-5 16,8 0 1-16,1 8 2 15,0-4 1-15,4 4-1 0,0 0 0 16,5 0 0-16,-1 0 0 16,-4 0-1-16,1 0 1 15,3 0-2-15,1 0 1 16,0 0 0-16,-1-4 0 15,1 0-1-15,0 0 0 16,-1 4 0-16,1-4 0 16,-5 0 0-16,0 0 0 15,-4 0-2-15,0 5 1 16,-5-9-2-16,0 4 1 0,-5 0-4 16,5-4 1-16,-9 4-2 15,0-4 1-15</inkml:trace>
  <inkml:trace contextRef="#ctx0" brushRef="#br0" timeOffset="76462.3418">286 23 8 0,'0'0'4'0,"0"-8"0"16,0 8 4-16,0 0-7 15,0-4 1-15,-5 0 0 16,1 0 1-16,-1 4-4 16,-4 0 1-16,0 0 1 15,0 0 1-15,0 0-2 16,-5 0 1-16,5 0 0 15,-5 4 0-15,5 0-1 16,0 0 1-16,0 4-1 16,-4 0 1-16,-6 4 0 15,6-4 0-15,-1 4 0 16,-4 0 1-16,0 4-1 0,4 1 1 16,-4-5 0-16,5 4 0 15,4 0-1-15,-1 12 1 16,6-4-1-16,-1 5 0 15,1-5 0-15,4 4 1 16,4 0-2-16,1-8 1 16,4 1 0-16,0-13 0 15,5 4-1-15,-1 0 0 16,1-4 0-16,4 0 0 16,-4-4 0-16,-1-4 0 0,1-4 0 15,-1-4 0-15,-3-4 0 16,3 0 0-16,1-9 0 15,-1-7 0-15,1-4-1 16,4 8 0-16,0-4 0 16,0-1 1-16,1-3-1 15,-6 4 1-15,1 4 0 16,-5 4 1-16,0 3-1 16,-5 5 1-16,-4 0 0 15,0 4 0-15,0 8 0 16,-4 0 0-16,-1 4 1 15,1 8 0-15,-1 0-1 16,1 5 1-16,-1-5-1 16,5 8 0-16,0 0-1 15,5 0 1-15,-1 4-1 16,1 0 1-16,-1-3-2 16,1-1 1-16,4-4-4 15,0 0 1-15,0 4-6 0,0-4 0 16,0 0 0-16,0 1 0 15</inkml:trace>
  <inkml:trace contextRef="#ctx0" brushRef="#br0" timeOffset="93920.8134">2889 1115 16 0,'-18'-4'8'0,"22"4"-8"16,-4 0 10-16,5-4-10 16,-5 4 1-16,0 0 1 15,0 0 0-15,5-4-1 16,-5 4 0-16,0 0 2 16,0 0 0-16,0 0 0 15,4 0 0-15,1 4-1 16,-1-4 1-16,10 4-1 0,-5 4 0 15,4 0-2-15,1 4 1 16,9 5 0-16,-5 3 0 16,5-8-1-16,-1-4 1 15,5 0-1-15,1 0 1 16,-1 0 0-16,-4 0 0 16,-1-4-1-16,1 0 1 0,0 4-1 15,-5 0 1-15,4-4-1 16,-3 0 1-16,-1 5-1 15,-5-5 0-15,1 0 0 16,-5 0 1-16,-4-4-3 16,-5 0 1-16,0 0-2 15,0 0 0-15,0-8-4 16,0-1 0-16,0 5-2 16,-5 4 0-16</inkml:trace>
  <inkml:trace contextRef="#ctx0" brushRef="#br0" timeOffset="94432.2015">3261 1019 5 0,'0'0'2'0,"9"8"3"0,-9-8-3 15,0 0 0-15,0 0 1 16,0 0 2-16,0 0 1 0,0 0-7 15,0 0 1-15,0 0 4 16,0 0 0-16,-4 4-1 16,-6 4 1-16,1 8-3 15,-4 0 1-15,-5 20-1 16,0-4 1-16,-5-11-2 16,0 3 1-16,0 4-1 15,1 0 0-15,-1 1 0 16,0-1 1-16,10 0-1 15,-1 0 1-15,-4 0-1 16,0-3 1-16,0-5-1 16,4 0 1-16,-4-4-1 15,9-4 0-15,0-4 0 16,4 0 0-16,1-4-2 16,4-4 1-16,0 0-6 15,4 0 1-15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8:47.77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733 77 10 0,'4'-16'5'0,"19"4"0"0,-23 12 7 0,13-4-12 16,1 0 1-16,13-4 0 16,-9 8 0-16,0-4-1 15,-4-1 1-15,-5-3 1 16,-4 0 0-16,-5 8 0 15,0 0 1-15,0 0 0 16,0 0 0-16,0 0 0 16,0 0 0-16,13-4 0 15,-4 0 0-15,-4 4 0 16,-1 0 0-16,1 8-1 16,-5 0 1-16,9 17-1 15,-9-9 1-15,0 8-1 16,0-4 0-16,-9 16 0 0,9-3 0 15,-9 27-1-15,-5 9 1 16,1 7-1-16,-1 5 1 16,-9 8-1-16,-4-13 0 15,0 13 1-15,0 8 0 16,0 11-1-16,4 1 1 16,0 0-1-16,-4-4 1 15,13 4-1-15,1 0 1 16,-1 20-2-16,1 0 1 15,-10 4-1-15,-4-8 0 16,4 0 0-16,-4 16 1 16,0 0-1-16,-10 4 0 0,10-8 0 15,4 8 1-15,-4 5-1 16,14 7 0-16,-1-16 0 16,0 8 0-16,5 8 0 15,0-3 1-15,0 11-1 16,0-16 0-16,-5 4 0 15,10 21 0-15,-5-9 0 16,0 4 0-16,0 1 0 16,4 11 1-16,1 0-1 15,-5-7 1-15,9 3-1 16,-5 13 1-16,5 3-1 16,-9-15 1-16,9 11-1 15,0-3 0-15,0 3 0 16,0-8 1-16,0 9-1 15,-5-5 0-15,-4-3 0 0,-4 3 1 16,-1 5-1-16,1-1 0 16,-10-7 0-16,5-1 0 15,0 9 0-15,-1-13 0 16,-3 4 0-16,13-3 0 16,0 3 0-16,4-11 1 15,1-5-1-15,4-8 0 16,4-8 0-16,5 9 0 15,5-13 0-15,-14 0 1 16,9-20-1-16,-9 0 0 16,0-8 0-16,-9 0 0 0,9-4 0 15,0-5 1-15,-5-3-1 16,-4-12 1-16,5-20-1 16,-1-1 0-16,1-3 0 15,-1-1 0-15,0-7 0 16,5-9 1-16,0-4-1 15,0-3 0-15,0-1 0 16,0-8 1-16,0 1 0 16,0-5 0-16,0 0-1 15,0-8 1-15,0-3-2 16,-4-5 0-16,4-8-6 16,-9-4 0-16,9-8-8 15,0-12 0-15,0-5-1 16,-5-7 0-16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39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 86 16 0,'-4'28'8'0,"13"0"-5"0,-5-24 8 15,10-4-11-15,-1 0 1 16,15 9 0-16,-1-5 1 15,27 4-3-15,-13 0 1 0,13-4 1 16,-8 0 0-16,31 4 0 16,-18-4 0-16,45 0-1 15,-22 0 0-15,40 0 1 16,-31 0 0-16,50-4-1 16,-33 0 0-16,69 0 0 15,-41 0 0-15,46-8 0 16,-46 4 1-1,200-4-1 1,-105 4 0-16,64-8 0 16,-78 4 1-16,83 8-1 15,-87 0 1-15,114 0-1 16,-101 0 1-16,87-4-1 16,-90 0 0-16,99-4 0 15,-96 3 0-15,101 5 0 16,-96 0 0-16,105-4 0 0,-91 4 0 15,118-8 0-15,-105 4 0 16,119-8 0-16,-110 4 1 16,119-8-1-16,-32 0 0 15,-10 4 0-15,-13 4 1 16,-9-4-1-16,5 8 1 16,-9 0-1-16,8 4 0 15,-22-4 0-15,14 4 0 16,-24 8 0-16,10-8 0 15,-4 4 0-15,8-4 0 0,0 0-1 16,-4 0 1-16,5 0 0 16,-10 0 1-16,-4 0-1 15,4 4 0-15,-4-8 0 16,9 8 0-16,-23-4 0 16,10 0 1-16,-6 0-1 15,1-4 0-15,13 4 0 16,-22-4 0-16,9-4 0 15,-14 0 0-15,0-1 0 16,5 5 0-16,-23 0 0 16,4 0 1-16,-8 4 0 15,-10-4 0-15,1 4-1 16,-1 0 1-16,-9 0-1 16,-8 0 1-16,-1 0-1 15,5 0 1-15,-23-4-1 16,0 4 0-16,0 0 0 0,-14 4 0 15,-22 0 1-15,-14-4 0 16,1 4 1-16,-28-4 0 16,-9 4 0-16,-19 0 0 15,1-4-1-15,-14 5 1 16,0-5-1-16,-13 0 0 16,0 4-4-16,-5-4 1 15,-5 0-3-15,-8 0 1 16,-19 0-4-16,5 0 1 15,-23 8-2-15,-14 4 0 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39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733 77 10 0,'4'-16'5'0,"19"4"0"0,-23 12 7 0,13-4-12 16,1 0 1-16,13-4 0 16,-9 8 0-16,0-4-1 15,-4-1 1-15,-5-3 1 16,-4 0 0-16,-5 8 0 15,0 0 1-15,0 0 0 16,0 0 0-16,0 0 0 16,0 0 0-16,13-4 0 15,-4 0 0-15,-4 4 0 16,-1 0 0-16,1 8-1 16,-5 0 1-16,9 17-1 15,-9-9 1-15,0 8-1 16,0-4 0-16,-9 16 0 0,9-3 0 15,-9 27-1-15,-5 9 1 16,1 7-1-16,-1 5 1 16,-9 8-1-16,-4-13 0 15,0 13 1-15,0 8 0 16,0 11-1-16,4 1 1 16,0 0-1-16,-4-4 1 15,13 4-1-15,1 0 1 16,-1 20-2-16,1 0 1 15,-10 4-1-15,-4-8 0 16,4 0 0-16,-4 16 1 16,0 0-1-16,-10 4 0 0,10-8 0 15,4 8 1-15,-4 5-1 16,14 7 0-16,-1-16 0 16,0 8 0-16,5 8 0 15,0-3 1-15,0 11-1 16,0-16 0-16,-5 4 0 15,10 21 0-15,-5-9 0 16,0 4 0-16,0 1 0 16,4 11 1-16,1 0-1 15,-5-7 1-15,9 3-1 16,-5 13 1-16,5 3-1 16,-9-15 1-16,9 11-1 15,0-3 0-15,0 3 0 16,0-8 1-16,0 9-1 15,-5-5 0-15,-4-3 0 0,-4 3 1 16,-1 5-1-16,1-1 0 16,-10-7 0-16,5-1 0 15,0 9 0-15,-1-13 0 16,-3 4 0-16,13-3 0 16,0 3 0-16,4-11 1 15,1-5-1-15,4-8 0 16,4-8 0-16,5 9 0 15,5-13 0-15,-14 0 1 16,9-20-1-16,-9 0 0 16,0-8 0-16,-9 0 0 0,9-4 0 15,0-5 1-15,-5-3-1 16,-4-12 1-16,5-20-1 16,-1-1 0-16,1-3 0 15,-1-1 0-15,0-7 0 16,5-9 1-16,0-4-1 15,0-3 0-15,0-1 0 16,0-8 1-16,0 1 0 16,0-5 0-16,0 0-1 15,0-8 1-15,0-3-2 16,-4-5 0-16,4-8-6 16,-9-4 0-16,9-8-8 15,0-12 0-15,0-5-1 16,-5-7 0-16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0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-11-72 22 0,'-5'-4'11'0,"0"-16"-6"15,5 16 12-15,0 4-15 0,0-8 0 16,0 12 1-16,0-16 0 16,-4 4-4-16,4 0 1 15,-5 8 3-15,1 0 0 16,-5 8-1-16,0-8 1 16,-5-4-1-16,1 8 0 15,-1 24 0-15,-4-16 0 16,0 0-1-16,-5 12 1 15,0 4-1-15,1 5 1 16,3 7-1-16,1-12 0 0,5 4 1 16,-1 17 0-16,5-1 0 15,0 5 1-15,9-21-1 16,0 4 0-16,9 0 0 16,5 5 0-16,8-5-1 15,1 0 1-15,9 1-1 16,-1-13 0-16,6 4 0 15,4-12 0-15,-1-4-1 16,10-8 1-16,0-4-1 16,0-8 0-16,0 8 0 15,-5-28 1-15,1 0 0 16,-1-8 0-16,-9-1-1 16,-8 5 1-16,3-24-1 15,-3-17 0-15,-10 0 0 16,-5-3 0-16,-13-1-1 15,-9 5 1-15,-4 15 0 0,-6 17 1 16,-3 0-1-16,-10 11 0 16,-4 9 0-16,9 4 1 15,-23 0-3-15,13 4 1 16,-3 16-4-16,8 0 1 16,0-4-4-16,9 0 0 15,5 28-5-15,0-28 1 16,9 0-2-16,0 0 1 15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5 6 0,'0'-12'3'0,"5"33"8"15,-5-21-10-15,0 0 2 16,0 0 1-16,0 0 2 15,9-9 0-15,-4 9-7 16,4-4 1-16,0 8 4 16,4-4 1-16,6 0-2 15,3-4 0-15,1 0-1 16,4 0 0-16,5 4-1 16,0 0 0-16,4 0 0 15,0 4 1-15,5 0-1 16,9 0 0-16,0 1 0 15,0-1 1-15,-5 0-1 16,0 0 0-16,5 0 0 16,9 4 0-16,5 0-1 0,4 0 0 15,-5 4 0-15,10 0 1 16,8 0-1-16,-3 4 0 16,-15-4 0-16,1 0 1 15,-1-4-1-15,10 1 0 16,-1-1 0-16,1-4 0 15,-5 0 0-15,4 0 1 16,6 0-1-16,-10 0 0 16,-9 0 0-16,-5 4 1 15,0 0-1-15,5 0 1 0,0 0-1 16,5 0 0-16,-1 0 0 16,1-8 1-16,-5 4-1 15,0-4 0-15,4 8 0 16,-4 0 1-16,0-4-1 15,-9 4 1-15,0 1-1 16,0-1 1-16,0 8-1 16,4-4 1-16,1 0-1 15,-1 8 1-15,5-8-1 16,-9-4 1-16,4 4-1 16,1 0 0-16,-1 0 0 15,-4-7 1-15,0-1-1 16,-5 0 0-16,-4 0 0 15,0-4 0-15,0 4 0 16,4 4 0-16,-4-8 0 16,4 4 1-16,-4 0-1 0,0 0 0 15,-5 0 0-15,1-4 0 16,-1 4 0-16,5 0 0 16,-1-4 0-16,-3 4 0 15,-1-4 0-15,5 0 0 16,-5 4 0-16,0-4 0 15,-4 0 0-15,-5 4 0 16,-4-4 0-16,0 0 0 16,-1 4 0-16,-3 0 1 0,-1 0-1 15,4 0 0 1,-3 0 0-16,-1-4 0 0,0 4 0 16,0-4 1-16,-4 0-2 15,-1 0 1-15,1 0-3 16,-5 4 1-16,-5-4-5 15,-4 0 1-15,0 4-5 16,0 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-6 2047 12 0,'-4'0'6'0,"4"-8"-2"0,0 8 7 0,0 0-10 16,0 0 0-16,4-8 1 15,1 3 1-15,4-3-3 16,0 0 0-16,0 0 2 16,0 0 0-16,0 0 0 15,0-4 1-15,0 4-1 16,0-4 0-16,0 0-1 16,5 0 1-16,0 4-1 15,-1-4 1-15,5 3-2 16,0-3 1-16,5-4 0 15,0-4 0-15,0-4 0 16,13-4 0-16,0 4-1 16,5-5 1-16,-5-3-1 15,10-8 1-15,-6-1-1 16,-8-7 1-16,0 0-1 0,4-5 0 16,5-3 0-16,4-1 0 15,1 9 0-15,4-13 0 16,4 5 0-16,-4 4 0 15,9-1 0-15,0-7 0 16,0-5 0-16,9-3 0 0,-18 3 0 16,0 5 0-16,0-1 0 15,-5 5 1-15,0 7-1 16,5 5 0-16,-5-8 0 16,1 7 0-16,-1 1 0 15,-9 8 1-15,1 3-1 16,-1 1 0-16,5 0 0 15,4 4 0-15,-8 3 0 16,-1-3 0-16,-4 4 0 16,4 0 0-16,-9-4 0 15,0 3 1-15,-9 1-1 16,1 8 0-16,-6 0 0 16,1 4 1-16,-5 4 0 15,-5-4 0-15,-4 4 0 16,0 0 0-16,0 0 0 15,0 8 1-15,0 0-2 16,-4-4 1-16,4 4-1 16,0 0 0-16,0 4-1 15,0-4 1-15,-5-4-2 0,5 0 0 16,-4 4-4-16,4 0 1 16,0 0-5-16,4 0 1 15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0 187 2 0,'0'0'1'0,"23"0"7"0,-14 0-10 16,5-4 3-16,4 0 0 0,4 0 2 15,6 0 1-15,-1-4-4 16,5 0 1-16,8-1 3 15,6 5 0-15,4 0 0 16,9 0 1-16,-14 0-1 16,5 4 0-16,9-4-1 15,13 4 0-15,10 0-1 16,4 4 0-16,9 0-1 16,-4-4 1-16,4-4-1 15,5 4 0-15,4-8-1 16,1 4 1-16,4 0-1 15,4 0 1-15,-9 0-1 16,-4 0 1-16,9-4 0 16,0 4 0-16,0 0 0 15,9 4 1-15,-9-4-1 16,-14-4 1-16,5 0-2 16,-1 0 1-16,1 4 0 0,-9 0 0 15,0 0-1 1,-1 0 1-16,-8 4 0 0,-19-8 0 15,1-1 0-15,-10 5 0 16,1-4 0-16,-1 4 0 16,-4 4 0-16,-5-4 0 15,1 0-1-15,-5 4 1 16,-1-4-1-16,-8 8 1 16,0 0 0-16,-5 0 0 0,0-4-1 15,-4 0 1-15,0 0-1 16,-1 0 1-16,1 0-1 15,0 0 0-15,-1-4 0 16,-3 4 0-16,-1 0 0 16,-5 0 1-16,1 4-1 15,-5-8 0-15,0 8-2 16,-4 0 0-16,4-4-6 16,-5 0 0-16,5 0-3 15,-9 4 0-15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65 52 11 0,'-14'0'5'0,"14"0"2"16,0 0 2-16,0 0-9 0,0 0 1 15,0 0 0-15,0 0 1 16,5-8-2-16,-5 8 1 16,0 0 1-16,0 0 1 15,0 0-1-15,0-8 1 16,0 0-1-16,-5 0 0 16,1 0-1-16,-1 4 1 0,1 0-1 15,-1 4 0-15,5 0 1 16,-4 0 0-16,-1 0-1 15,0-4 1-15,5 4-1 16,-4-4 1-16,4 4-1 16,0 0 1-16,-5 4-1 15,1 0 0-15,4-4 0 16,-5 0 1-16,5 0-1 16,0 0 0-16,0 4 0 15,0 4 1-15,0-4-2 16,0 0 1-16,0 4-1 15,0 0 1-15,5 0-1 16,-1 4 1 0,10 9-1-1,4 11 1-15,0-8-1 16,5 4 1-16,-5-12-1 16,5 5 1-16,-5 3 0 0,0 4 0 15,-4 4-1-15,-1 0 1 16,1 9-1-16,-5-13 1 15,0 4 0-15,0 5 0 16,5 3-1-16,-1 0 1 16,1 1-1-16,0-1 1 15,-1-4-1-15,-4 4 1 16,0 5-1-16,0-5 0 16,0 0 1-16,-4-7 0 15,-1 3-1-15,1 0 1 16,0 1-1-16,-1-1 1 0,1 0-1 15,-1-4 0-15,1 1 1 16,4-5 0-16,0-4-1 16,-5 4 1-16,1-4 0 15,-1 5 0-15,1 3 0 16,0-8 0-16,-1 0-1 16,1 0 0-16,-1 1 0 15,-4-5 1-15,5 0-1 16,-5-4 1-16,4 0-1 15,1-4 0-15,4 0 0 16,-5 5 1-16,1-9-1 16,4 4 0-16,0 0 0 15,-4 0 0-15,-1-4 0 16,-4 0 1-16,0 4-1 16,0-4 0-16,0 0 0 15,0 0 1-15,5 0-1 16,-5 0 0-16,0-4 0 0,0 5 0 15,0-1 0-15,4 0 0 16,1 0-1-16,-1 4 1 16,5 4-3-16,-4-8 1 15,-1 0-3-15,1-4 0 16,4 4-9-16,0 0 1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5-4 13 0,'-5'8'6'0,"5"-8"1"16,0-4 7-16,0 4-13 16,0 0 1-16,0 0 1 15,0 0 0-15,0 0-3 16,5 0 0-16,-5 0 3 16,0 0 0-16,0 0 0 15,0 0 0-15,5 4 0 16,-1 0 0-16,5 4-1 15,0 1 1-15,5 3-1 0,4 0 0 16,0 0-1-16,9 4 1 16,-4 0-1-16,0 0 1 15,4 4-1-15,0 0 0 16,0 5 0-16,1-1 0 16,-6 4-1-16,-4-4 1 15,0 0-1-15,1-3 0 16,-1-1 0-16,-5-8 1 0,1 0-1 15,-5 0 1-15,0-4-1 16,0 0 1-16,-4-4-1 16,-1 0 0-16,1 0 0 15,-5-4 0-15,0 0-3 16,0 0 1 0,0 4-9-1,-5-4 0-15,1 4 0 16,4 4 0-16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381 9 6 0,'0'-8'3'0,"4"16"5"15,-4-8-2-15,0 0-3 16,0 0 0-16,0 4 2 16,-4 0 0-16,-1 0-7 15,1 4 1-15,-5 0 4 16,0 4 0-16,-5 1-1 0,0 3 0 15,-4 4-1 1,-4 4 0-16,-1-4 0 0,5 4 0 16,-5 1-1-16,0 3 1 15,-4 0-1-15,0 0 1 16,4 0-1-16,5-3 1 16,0-1-1-16,0-8 0 15,4-4 0-15,1 0 1 16,-1-4-1-16,5 0 0 15,0 0-1-15,4-4 1 16,1 0-4-16,4-4 1 0,0 0-4 16,0 0 1-16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1399 8 18 0,'-10'12'9'0,"-8"-24"-5"0,9 8 10 16,9 4-13-16,-4-4 1 16,-1 4 1-16,1 0 0 15,-1 12-3-15,-4 8 1 0,0 8 2 16,-9 16 0 0,-5 13 0-16,-4 7 0 0,-14-3-1 15,-4 15 1-15,-5 13-2 16,5 12 0-16,-1 4 1 15,-8 8 0-15,-10-13-1 16,1 13 0-16,-5-8 1 16,-5 12 0-16,10 4-1 15,-5 0 0-15,0-16 0 16,0 4 0-16,13 0 0 16,1-17 0-16,-1 1-1 15,10-12 1-15,4-5-1 16,5-15 1-16,4-13 0 15,5-12 0-15,9-7-1 16,0-5 0-16,4-4-2 16,0-8 1-16,1-8-4 15,4-4 1-15,0-4-3 16,4 0 0-16,5-4-5 16,5 0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6:58:49.53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-3 28 23 0,'-14'4'11'0,"23"16"-11"16,0-20 12-16,9 12-11 15,10-4 1-15,12-4 0 0,15 0 0 16,17 8-3-16,1-20 0 16,9 0 2-16,17 0 0 15,10 0-1-15,18 0 1 16,0 0-1-16,0 0 0 15,9 0 0-15,10 4 1 16,12 0-1-16,-4 4 1 16,14 0-1-16,18 0 0 15,-4 0 0-15,22 0 1 16,14 0-1-16,-10 0 0 0,23-4-1 16,10 4 1-16,-10 0 0 15,10 0 0-15,8 0 0 16,-9 4 0-16,10 0 0 15,4 4 1-15,4 0-1 16,15 0 1-16,-10 4 0 16,9-4 0-16,18 4 0 15,-9 4 0 1,200 4 0 0,-77 5 1-16,-32-1-1 15,-19 0 1-15,-30 0 0 16,-15 0 0-16,-9 5-1 15,-13-5 0-15,13 4 0 16,-13 0 0-16,9-4-1 16,-9 5 1-16,13-13-1 15,5 0 1-15,-9-4-1 16,0 0 1-16,-10-4-1 0,10 4 1 16,-5 0-1-16,-4-4 0 15,0 0 0-15,-18 0 1 16,4-4-1-16,9 5 1 15,-18-5-1-15,5-4 1 16,4 4-1-16,-9-4 1 16,9 4-1-16,-18 0 1 15,5 0-1-15,4 0 0 16,-32-4 0-16,5 0 1 16,-9 4-1-16,-5 0 1 15,-18 0-1-15,0-4 1 0,-4 4 0 16,-14 0 0-16,-5 0 0 15,0 4 1-15,-4 0-2 16,5 0 1-16,-24 0-1 16,1 0 1-16,0 0-1 15,-5 0 1-15,-9 0-1 16,-18-4 0-16,-9 1 0 16,0-1 1-16,0 0 0 15,-9 0 0-15,-9 0 0 16,-5 0 0-16,0 0 0 15,-13 4 0-15,-10-4 0 16,6 0 1-16,-10 0-1 16,4-4 0-16,-4 0-1 15,0 0 1-15,-13-4-1 16,4 0 1-16,-9-4-1 16,-5 0 1-16,0 4-1 15,-4 0 0-15,0 0 0 0,4 0 1 16,-13 0-1-16,4-1 1 15,-13 1-1-15,-5 0 1 16,5 0-1-16,-5 0 0 16,-9 0 0-16,5 0 1 15,-1 4-1-15,-4-4 0 16,-9 4 0-16,0 0 0 0,0 0-2 16,0 0 0-16,0 0-4 15,0 4 0-15,0 4-9 16,-4 8 1-16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149 37 12 0,'0'-4'6'0,"-14"-8"4"15,14 12 4-15,0-8-12 16,0 8 0-16,0 0 1 15,5-4 0-15,4-1-4 16,-5 1 1-16,1 4 3 16,-1 0 1-16,6 0-1 15,-10 0 0-15,0 4 0 16,0 1 0-16,0 3-1 16,-5 0 1-16,0 4-1 0,5 4 0 15,-4 12-1-15,-1 4 1 16,5 9-1-16,0-1 0 15,-4 4 0-15,-1 5 0 16,-4 3-1-16,0-12 1 16,0 5-1-16,0-1 1 15,0 0-1-15,-5 1 1 16,1-5-1-16,-5-4 1 16,4 1 0-16,0 3 0 15,1-4 0-15,4-3 0 0,4-1 0 16,5-4 0-16,5-4-1 15,-1-4 0-15,5-3 0 16,0-1 1-16,0-8-1 16,1 0 0-16,3-4 0 15,-4-4 1-15,5 4-1 16,-1-4 0-16,6 0 0 16,3 0 0-16,1-8 0 15,0 4 0-15,4-8 0 16,18-13 0-16,14 1 0 15,14-4 0-15,17-8 0 16,10-1 0-16,-9-3 0 16,-5-4 0-16,9 12 0 15,1-1 0-15,-15 9 0 16,-8 0 0-16,-14 4 1 16,-9 4 0-16,-9 4 0 0,-10-5 0 15,1 5 0-15,-14 0 0 16,5 0 0-16,-14 4 0 15,5 0-1-15,-5 4 0 16,-5 0-2-16,-4 4 1 16,9 0-3-16,0 0 0 15,0 0-4-15,-9 0 1 16,0 0-6-16,5 12 0 16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25 21 26 0,'-9'-20'13'0,"9"16"-6"15,0 4 24-15,0 4-29 16,0 0 1-16,0 16 2 15,0-4 0-15,-5 20-7 16,5-4 1-16,0 17 3 16,0-13 1-16,0 8-3 0,0-7 1 15,0-1-6-15,0-8 0 16,0-12-7-16,0-4 0 16,14 5 0-16,-5-5 1 15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4 586 10 0,'-4'0'5'0,"-10"-4"-1"0,10 4 6 16,-1 4-8-16,1-8 1 15,-1 8 0-15,1-4 1 16,4 0-5-16,0 0 1 16,9-4 3-16,0 0 0 15,0 0-1-15,0 0 0 0,4-4-1 16,1 0 1-16,9 4-1 15,-5 0 1-15,9-4-1 16,0 4 1-16,5 0-1 16,4 0 1-16,5 4-1 15,-9 0 0-15,4-4 0 16,0 0 0-16,10 4 0 16,8-4 1-16,5 0-2 15,5 0 1-15,8 0-1 16,14 0 1-16,-4-4-1 15,-5 0 1-15,5-1 0 16,4 1 0-16,5-8-1 16,13 12 1-16,9 0-1 15,-8 0 1-15,-1 4-1 16,5-4 1-16,4-4-1 16,19 4 0-16,4-4 1 0,-14 4 0 15,5 0-1-15,5 8 1 16,18-8-1-16,-1-8 1 15,-8 12-1-15,4 0 1 16,18-4 0-16,10 4 0 16,-19 0-1-16,9-4 1 15,10 0 0-15,13 0 1 16,-19 0-1-16,6-8 0 16,13-1-1-16,0 5 1 15,-5 0 0-15,0 0 0 0,24-4-1 16,-24 0 0-16,5-4 0 15,14 4 1-15,-1 0-1 16,-13 0 0-16,5-4 0 16,17 3 0-16,-17 1 0 15,4 0 1 1,118-12-1 0,-28 0 1-16,-8 0-1 15,-36 4 0-15,-1-1 0 16,-4 5 1-16,-14 8-1 15,-4 4 0-15,-5 0 0 16,5-4 0-16,-19 4 0 16,10 0 0-16,4 0 1 15,-13 0 0-15,-1 0 0 16,5 0 0-16,9-4 0 0,-17 8 0 16,8-4 0-16,0 0 1 15,0 0-2-15,-5 4 0 16,6 0 0-16,8 0 1 15,-23 0-1-15,5 0 0 16,5 4 0-16,-1 0 0 16,-17-4 0-16,4 4 0 15,9 4 0-15,-9-8 0 16,-9 8 0-16,13-8 0 16,1 4 0-16,-10 8 0 15,-4 0 0-15,9 0 0 16,4 4 0-16,-17-4 0 0,4 5 0 15,-5-5 0-15,5 0 0 16,-5 0 0-16,-8 4 0 16,-6-8 1-16,1 0-2 15,13 0 1-15,-17 0 0 16,-6 0 0-16,1 0 0 16,4 0 0-16,0 1 0 15,-17-1 0-15,-6 0 0 16,-4-4 0-16,-4 0 0 15,4 0 0-15,-5 8 0 16,-4-4 0-16,-14 0 0 16,1-4 1-16,-1 4-1 15,0-4 0-15,-4 0 0 16,0 4 0-16,-5 0 0 16,-9 0 0-16,-9-4 0 0,-4 0 0 15,4 0 0-15,-9 0 0 16,0-4 0-16,0 4 1 15,-4-4-1-15,8 4 0 16,1 1 0-16,-5-1 0 16,-5 0 0-16,-4 0 0 15,0-4 0-15,-9 0 1 16,0 0-1-16,0 0 0 16,0 0 0-16,-9 0 0 15,4 0 0-15,-4 0 0 16,-5 0 0-16,0 4 0 0,-4-4 0 15,-5 0 0-15,10 4 0 16,-1 0 0-16,0-4 0 16,-4 4 1-16,13-4-1 15,-13 0 0-15,-5 0 0 16,0 0 1-16,-4 0-1 16,-5-4 0-16,-4 4 0 15,-5-4 1-15,0 0-1 16,0 4 0-16,-4 0 0 15,-5 0 0-15,13 0 0 16,-8 0 0-16,4-4 0 16,0 0 0-16,0 0 0 15,0 0 0-15,0-1 0 16,5 5 0-16,-5-4 0 16,0 0 1-16,-5 0-1 0,-4 4 0 15,0 0 0-15,0 0 1 16,0 0-1-16,0 0 0 15,0 0 0-15,0 0 0 16,0 0 0-16,0 0 0 16,0 0 0-16,0 0 0 15,0 0 0-15,0 0 0 16,0 0 0-16,-4 0 0 16,-1 0-3-16,1 0 0 15,4 0-5-15,0 0 1 16,4 8-8-16,5 1 1 15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39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32 0 8 0,'0'8'4'0,"5"-8"4"0,-5 0 5 16,4 4-11-16,-4 0 0 15,5 16 1-15,-1-4 1 0,-4 16-5 16,0-3 1-16,5 27 3 15,-1-12 0-15,-8 69-1 16,-1-32 1-16,1 56-1 16,-1-28 1-16,-4 80-1 15,5-48 0-15,-1 81 0 16,1-60 1-16,-5 87-1 16,0-63 0-16,4 80-1 15,0-68 0-15,5 64 0 16,0-69 1-16,-4 77-1 15,4-76 0-15,0 112 0 16,0-88 0-16,14 76-1 16,-5-80 1-16,13 60-1 15,-4-80 0-15,10 100 0 16,-6-84 1-16,15 92-1 16,-10-84 1-16,9 68-1 0,-9-80 1 15,5 92-1-15,-9-84 1 16,-1 56-1-16,-3-73 1 15,3 81-1-15,-8-72 0 16,-5 64 0-16,0-80 0 16,5 64 0-16,-5-73 0 15,4 61 0-15,-4-69 0 16,5 65 0-16,-5-68 0 16,-4 47 0-16,-1-59 0 15,5 63 0-15,-4-59 0 16,4 7 0-16,-5-44 1 0,5 16-3 15,-4-32 0-15,4 12-9 16,-4-28 0-16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1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2758 36 16 0,'-5'-4'8'0,"1"-8"-5"15,13 8 8-15,-9 4-11 16,9-8 0-16,0 4 1 16,0 0 0-16,0 8 0 15,-9-4 0-15,5 4 1 16,-5 4 0-16,-5 8 1 16,1 4 0-16,-10 0-1 15,-4 13 1-15,-14 3-2 16,-9 4 1-16,-9 5-1 15,1 11 1-15,-6 5-1 16,-4 19 0-16,-4 5-1 16,-1 8 1-16,1 3-1 15,-5 5 1-15,-14-4-1 16,5 0 1-16,-9 11-1 16,0 1 0-16,-5 0 0 0,5-8 1 15,-1 8-1-15,-12-4 0 16,-1 4 1-16,-4-1 0 15,8 5-1-15,1-8 0 16,9-20 0-16,9-1 1 16,9 1-1-16,0-8 1 15,0-9-1-15,-5-3 1 16,10-1-1-16,4-11 0 16,4 3 0-16,1-8 1 0,4-3-1 15,5-9 0-15,4-4 0 16,0 1 1-16,5-5 0 15,4-8 0-15,5-4 0 16,-1 4 0-16,6-4-1 16,-1 1 0-16,0-5 0 15,5 0 1-15,5 4-2 16,-1-4 1-16,5 0 0 16,4-4 0-16,1 0-1 15,-5 0 1-15,4-4 0 16,1 0 0-16,4 4 0 15,-5 0 0-15,5-4 0 16,0-4 0-16,0 5 0 16,5-5 0-16,4 0 0 15,9 0 0-15,5-9 0 16,8 1 0-16,15-4 0 16,-1-4 0-16,19 0-1 0,4 4 1 15,4-8-1-15,1 4 1 16,4 0 0-16,5-1 0 15,8 1-1-15,15 0 1 16,8 4 0-16,-4-4 0 16,4-4 0-16,14 0 0 15,14 3 0-15,-1-3 1 16,-4-8-1-16,5 4 1 16,4 4-1-16,9 4 1 0,-8-5-1 15,-15 5 0-15,1-4 0 16,-1 4 0-16,1 0 0 15,-1-4 0-15,-4 8 0 16,-18-4 0 0,59-9 0-1,-14 5 1-15,-13 4-1 16,-10 4 0-16,-22 0 0 16,-5 0 1-16,-8 4-1 15,-6 0 1-15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2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2490 1673 11 0,'-4'-4'5'0,"8"-4"2"15,-4 8 5-15,9-4-10 16,0 4 0-16,-4 0 2 16,9-4 0-16,-1 4-4 15,-4 0 1-15,5 0 3 16,-5 0 0-16,0 0 0 15,5 4 0-15,-5 0 0 16,9 4 0-16,0-4-2 0,0 4 1 16,5 0-1-16,-1 0 0 31,6 4-1-31,-1 0 0 16,0-4 0-16,5 0 0 15,-5 1-1-15,0-1 1 31,-4 0 0-31,0 0 0 0,-10 0-1 16,1-4 1-16,-5 0-1 16,-5 0 0-16,1 0-1 15,-5 0 1-15,0 0-3 16,0-4 1-16,-5 0-3 16,1 4 1-16,-5 0-4 15,0 0 0-15,0 0-2 16,-5 0 0-16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2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2817 1528 8 0,'0'8'4'0,"4"-4"-1"0,-4-4 1 16,0 0-3-16,0 0 0 16,0 0 3-16,0 0 0 0,0 0-4 15,0 0 1-15,0 0 3 16,0 0 0-16,0 0 0 16,0 0 0-16,0 4-1 15,0 4 0-15,-4 0 0 16,4 0 1-16,-5 4-2 15,1 4 1-15,-5 5-1 16,4-1 0-16,1 4-1 16,-1-4 1-16,1 4-2 15,-1 4 1-15,1 9-1 16,-6-1 1-16,1 0-1 16,0-3 0-16,0-1 0 15,0 0 0-15,0-4 0 16,5-4 0-16,-6-3-3 15,6-5 1-15,-1-4-4 16,5-8 0-16,0-4-3 0,9-4 0 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2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2840-69 11 0,'4'-4'5'0,"10"0"2"16,-14 4 5-16,4-4-10 16,5 0 0-16,-4 8 2 15,-1-4 1-15,1 4-6 16,-1 0 1-16,1 0 4 16,0 4 0-16,-1 0-1 15,5 4 1-15,0 5-2 16,5-1 1-16,-1 0-1 15,6 0 0-15,-1 4-1 16,0 0 1 0,0 13 0-1,0 3 0-15,-4-4 0 16,-1 0 0-16,1 1 0 0,0-13 1 16,-5 4-1-16,0 0 0 15,4 8-1-15,1 5 0 16,0-5-1-16,-1 4 1 15,-4-8-1-15,5 5 0 16,-5 7 0-16,0-4 0 16,5 1 0-16,-1 3 1 15,1-4-1-15,-1 0 1 16,-4 5-1-16,5-5 0 0,0-4 0 16,-1 5 1-16,-4-1-1 15,14-4 0-15,-9-8 0 16,4 5 1-16,-5-1-1 15,6 0 0-15,-1 0 0 16,0 0 1-16,-5 5-1 16,1-5 0-16,-5-4 0 15,0 0 1-15,0 13-1 16,-4-9 1-16,-1 0-1 16,5 0 1-16,0 5-1 15,1-9 0-15,3 0 0 16,1 0 0-16,-1 0-1 15,1 0 1-15,0-3 0 16,-1 7 0-16,1-8 0 16,-5 0 1-16,0 4-1 15,0 1 0-15,0-1 0 16,0 0 1-16,0-4-1 16,0-8 1-16,0 4-1 0,0 0 0 15,-4 1 0-15,4-1 0 16,0 4 0-16,0 0 0 15,0 0 0-15,0 0 0 16,0 1 0-16,0-1 0 16,5 4 0-16,-5-4 0 31,9-4 0-31,-4 0 1 0,-1 4-1 16,-3-7 1-16,-1 7-1 15,0-4 1-15,0 0-1 16,0 0 0-16,-5 4 0 15,1-4 1-15,-1 0-2 16,1-3 1-16,0-5 0 16,-1 0 0-16,1 4 0 15,-5-4 1-15,0 4-1 16,4-4 0-16,1 4 0 16,-1-4 0-16,5 0 0 15,0-4 0-15,0 4 0 16,0-4 0-16,1 0 0 15,-1 0 0-15,-5 0-1 16,1 5 1-16,-1-1 0 16,1 0 0-16,-1 4 0 15,1 0 0-15,4-8 0 16,-5 0 0-16,1 4 0 16,0-4 1-16,-1 0-1 15,1 0 0-15,-1 0 0 0,1 4 0 16,4 0-1-16,0 0 1 15,-5 0 0-15,1 0 0 16,4 0 0-16,-9 5 0 16,4-5 0-16,-4 0 1 15,0-4-1-15,0 0 1 16,0-4-1-16,0 0 0 16,0 4 0-16,5 0 1 0,-5-4-2 15,0 0 1-15,0 4-2 16,0-4 1-16,-5 0-4 15,1 4 0-15,-5 0-7 16,0 8 1-16,0-8-3 16,0-12 1-16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0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82 14 12 0,'-9'-8'6'0,"18"3"-2"16,-9 5 10-16,9 0-14 15,0 0 1-15,0 0 0 16,0 0 0-16,0 5-1 15,0-1 1-15,-4 0 2 0,-1 0 0 16,1 4 0-16,-1 0 1 16,1 0 0-16,-5 0 0 15,4 4-1-15,1 0 1 16,-1 4-2-16,5 8 1 16,0 9-2-16,1-1 1 15,3 4-1-15,1 0 0 0,-5 9-1 16,-5-5 1-16,1 4-1 15,-1 1 1-15,1-5-1 16,-5-4 1-16,-5 1-1 16,1-5 1-16,-10 0 0 15,1 0 0-15,-5 1 0 16,-1-5 0-16,1-4 0 16,0-4 0-16,5-4-1 15,-1 1 1-15,0-5-1 16,1-4 0-16,-1 0 0 15,5-4 1-15,-5 0-1 16,5-4 1-16,0 4-1 16,0-4 1-16,0 0 0 15,5 0 0-15,-1 0-1 16,1 0 1-16,-1 0-1 16,5 0 0-16,0 0 0 15,0 0 0-15,0 0 0 0,0 0 0 16,0 0-1-16,9 0 1 15,5-4 0-15,4 0 0 16,0 0 0-16,5 0 0 16,4-4 0-16,0 0 0 15,5 0 0-15,9-5 0 16,4 1 0-16,9-4 0 16,10 0 0-16,-1 0 0 15,15-4 0-15,-1 0 0 16,0 8 0-16,-14-1 0 15,-8 1 0-15,-5 4 0 16,-1-4 0-16,-8 4 1 0,-4 4-1 16,-10 0 1-16,-5 0 0 15,-8 0 1-15,-5 4-1 16,-9 0 0-16,0 4 0 16,-4-8 1-16,-1 8-1 15,-4 0 0-15,0-4-1 16,0 4 0-16,4 0-1 15,1 0 1-15,-1 0-2 16,1 0 0-16,4 0-2 16,-5-4 0-16,5 4-3 15,0 0 0-15,0-4-6 16,5 4 0-16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9-06T07:09:06.40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1075 6 9 0,'-5'0'4'0,"5"-8"2"0,0 8 2 16,0 0-5-16,0 0 0 15,0 0 2-15,0 0 1 16,0 0-7-16,0 0 0 16,0 0 5-16,-4 4 0 15,-1 4-1-15,1 0 0 0,-5 4-1 16,0 4 1-16,0 5-1 15,-5 3 0-15,-4 8 0 16,-9 12 0-16,4-3-1 16,-4 3 0-16,-1 13 0 15,-3 7 0-15,3 9-1 16,6 11 0-16,-5 9 0 16,-14 8 1-16,-9-8-1 15,-5 7 1-15,1-3 0 16,0 12 0-16,-1-4 0 15,1-4 0-15,-1-5 0 16,1-11 0-16,9-12 0 16,4-9 0-16,4-3-1 15,10-9 1-15,5-8-1 16,-1-7 0-16,5-5 0 16,4-8 0-16,5-4 0 15,0-4 0-15,0-8-1 0,4 0 1 16,1-4-2-16,-1-4 1 15,1 0-2-15,-1 0 0 16,1 0-3-16,-1-4 1 16,1 4-5-16,-5 0 1 15,4 4 0-15,-4-4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2612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2612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100"/>
            </a:lvl1pPr>
          </a:lstStyle>
          <a:p>
            <a:fld id="{431A5DA6-82AF-461D-9762-F87539D61C8A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3825" y="1152525"/>
            <a:ext cx="41465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1" y="4437221"/>
            <a:ext cx="5547360" cy="3630454"/>
          </a:xfrm>
          <a:prstGeom prst="rect">
            <a:avLst/>
          </a:prstGeom>
        </p:spPr>
        <p:txBody>
          <a:bodyPr vert="horz" lIns="92301" tIns="46150" rIns="92301" bIns="4615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2611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2611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100"/>
            </a:lvl1pPr>
          </a:lstStyle>
          <a:p>
            <a:fld id="{1F05B8CE-0685-4278-A903-418FF081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5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B8CE-0685-4278-A903-418FF081E4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3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B8CE-0685-4278-A903-418FF081E4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9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B8CE-0685-4278-A903-418FF081E46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40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B8CE-0685-4278-A903-418FF081E46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9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B8CE-0685-4278-A903-418FF081E4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8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B8CE-0685-4278-A903-418FF081E4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6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B8CE-0685-4278-A903-418FF081E4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01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B8CE-0685-4278-A903-418FF081E4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47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B8CE-0685-4278-A903-418FF081E4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B8CE-0685-4278-A903-418FF081E4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81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B8CE-0685-4278-A903-418FF081E4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61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5B8CE-0685-4278-A903-418FF081E4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5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2F26-C20F-427E-8B05-832E10283050}" type="datetime1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ArXiv 1312.6677, 1312.6713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A13B-48A4-498D-B716-1721F3E9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4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AD7A9-C031-4DEC-81E7-80D3FB92D777}" type="datetime1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ArXiv 1312.6677, 1312.6713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A13B-48A4-498D-B716-1721F3E9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58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5EAD8-510E-4C6B-AA14-F2506A6D0FD9}" type="datetime1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ArXiv 1312.6677, 1312.6713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A13B-48A4-498D-B716-1721F3E9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9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55"/>
            <a:ext cx="8229600" cy="484487"/>
          </a:xfrm>
        </p:spPr>
        <p:txBody>
          <a:bodyPr>
            <a:noAutofit/>
          </a:bodyPr>
          <a:lstStyle>
            <a:lvl1pPr>
              <a:defRPr lang="en-US" sz="2800" b="1" i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540" y="1017917"/>
            <a:ext cx="8686800" cy="510824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33CA-C763-4AE1-9FD2-41AA415855F1}" type="datetime1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ArXiv 1312.6677, 1312.6713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A13B-48A4-498D-B716-1721F3E9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786F-53AA-47E9-BADF-C6DC59BDE8D1}" type="datetime1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ArXiv 1312.6677, 1312.6713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A13B-48A4-498D-B716-1721F3E9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0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DECB-AAC9-4F1E-A647-AF5AC5215DAA}" type="datetime1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ArXiv 1312.6677, 1312.6713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A13B-48A4-498D-B716-1721F3E9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5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AB374-9716-41D2-909A-EAFA69EE492A}" type="datetime1">
              <a:rPr lang="en-US" smtClean="0"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ArXiv 1312.6677, 1312.6713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A13B-48A4-498D-B716-1721F3E9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0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7B34A-D781-41A6-A376-D1B0016C3CA1}" type="datetime1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ArXiv 1312.6677, 1312.6713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A13B-48A4-498D-B716-1721F3E9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9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D23D-7B07-4AAE-8ED0-F6C1FE25189C}" type="datetime1">
              <a:rPr lang="en-US" smtClean="0"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ArXiv 1312.6677, 1312.6713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A13B-48A4-498D-B716-1721F3E9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1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AB42-117E-48DD-99B2-C9B34D5D90DC}" type="datetime1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ArXiv 1312.6677, 1312.6713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A13B-48A4-498D-B716-1721F3E9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10457-8FF6-44D9-960A-47FF42840F62}" type="datetime1">
              <a:rPr lang="en-US" smtClean="0"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ArXiv 1312.6677, 1312.6713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A13B-48A4-498D-B716-1721F3E9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4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6C91-0120-44A2-A733-F4759694C997}" type="datetime1">
              <a:rPr lang="en-US" smtClean="0"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ArXiv 1312.6677, 1312.6713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A13B-48A4-498D-B716-1721F3E97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5.xml"/><Relationship Id="rId18" Type="http://schemas.openxmlformats.org/officeDocument/2006/relationships/image" Target="../media/image26.emf"/><Relationship Id="rId26" Type="http://schemas.openxmlformats.org/officeDocument/2006/relationships/image" Target="../media/image30.emf"/><Relationship Id="rId39" Type="http://schemas.openxmlformats.org/officeDocument/2006/relationships/customXml" Target="../ink/ink98.xml"/><Relationship Id="rId21" Type="http://schemas.openxmlformats.org/officeDocument/2006/relationships/customXml" Target="../ink/ink89.xml"/><Relationship Id="rId34" Type="http://schemas.openxmlformats.org/officeDocument/2006/relationships/image" Target="../media/image32.emf"/><Relationship Id="rId42" Type="http://schemas.openxmlformats.org/officeDocument/2006/relationships/image" Target="../media/image18.emf"/><Relationship Id="rId47" Type="http://schemas.openxmlformats.org/officeDocument/2006/relationships/customXml" Target="../ink/ink102.xml"/><Relationship Id="rId50" Type="http://schemas.openxmlformats.org/officeDocument/2006/relationships/image" Target="../media/image84.emf"/><Relationship Id="rId55" Type="http://schemas.openxmlformats.org/officeDocument/2006/relationships/customXml" Target="../ink/ink106.xml"/><Relationship Id="rId63" Type="http://schemas.openxmlformats.org/officeDocument/2006/relationships/customXml" Target="../ink/ink110.xml"/><Relationship Id="rId68" Type="http://schemas.openxmlformats.org/officeDocument/2006/relationships/image" Target="../media/image93.emf"/><Relationship Id="rId76" Type="http://schemas.openxmlformats.org/officeDocument/2006/relationships/image" Target="../media/image79.emf"/><Relationship Id="rId7" Type="http://schemas.openxmlformats.org/officeDocument/2006/relationships/customXml" Target="../ink/ink82.xml"/><Relationship Id="rId71" Type="http://schemas.openxmlformats.org/officeDocument/2006/relationships/customXml" Target="../ink/ink114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emf"/><Relationship Id="rId29" Type="http://schemas.openxmlformats.org/officeDocument/2006/relationships/customXml" Target="../ink/ink93.xml"/><Relationship Id="rId11" Type="http://schemas.openxmlformats.org/officeDocument/2006/relationships/customXml" Target="../ink/ink84.xml"/><Relationship Id="rId24" Type="http://schemas.openxmlformats.org/officeDocument/2006/relationships/image" Target="../media/image29.emf"/><Relationship Id="rId32" Type="http://schemas.openxmlformats.org/officeDocument/2006/relationships/image" Target="../media/image81.emf"/><Relationship Id="rId37" Type="http://schemas.openxmlformats.org/officeDocument/2006/relationships/customXml" Target="../ink/ink97.xml"/><Relationship Id="rId40" Type="http://schemas.openxmlformats.org/officeDocument/2006/relationships/image" Target="../media/image19.emf"/><Relationship Id="rId45" Type="http://schemas.openxmlformats.org/officeDocument/2006/relationships/customXml" Target="../ink/ink101.xml"/><Relationship Id="rId53" Type="http://schemas.openxmlformats.org/officeDocument/2006/relationships/customXml" Target="../ink/ink105.xml"/><Relationship Id="rId58" Type="http://schemas.openxmlformats.org/officeDocument/2006/relationships/image" Target="../media/image88.emf"/><Relationship Id="rId66" Type="http://schemas.openxmlformats.org/officeDocument/2006/relationships/image" Target="../media/image92.emf"/><Relationship Id="rId74" Type="http://schemas.openxmlformats.org/officeDocument/2006/relationships/image" Target="../media/image95.emf"/><Relationship Id="rId5" Type="http://schemas.openxmlformats.org/officeDocument/2006/relationships/customXml" Target="../ink/ink81.xml"/><Relationship Id="rId15" Type="http://schemas.openxmlformats.org/officeDocument/2006/relationships/customXml" Target="../ink/ink86.xml"/><Relationship Id="rId23" Type="http://schemas.openxmlformats.org/officeDocument/2006/relationships/customXml" Target="../ink/ink90.xml"/><Relationship Id="rId28" Type="http://schemas.openxmlformats.org/officeDocument/2006/relationships/image" Target="../media/image14.emf"/><Relationship Id="rId36" Type="http://schemas.openxmlformats.org/officeDocument/2006/relationships/image" Target="../media/image33.emf"/><Relationship Id="rId49" Type="http://schemas.openxmlformats.org/officeDocument/2006/relationships/customXml" Target="../ink/ink103.xml"/><Relationship Id="rId57" Type="http://schemas.openxmlformats.org/officeDocument/2006/relationships/customXml" Target="../ink/ink107.xml"/><Relationship Id="rId61" Type="http://schemas.openxmlformats.org/officeDocument/2006/relationships/customXml" Target="../ink/ink109.xml"/><Relationship Id="rId10" Type="http://schemas.openxmlformats.org/officeDocument/2006/relationships/image" Target="../media/image22.emf"/><Relationship Id="rId19" Type="http://schemas.openxmlformats.org/officeDocument/2006/relationships/customXml" Target="../ink/ink88.xml"/><Relationship Id="rId31" Type="http://schemas.openxmlformats.org/officeDocument/2006/relationships/customXml" Target="../ink/ink94.xml"/><Relationship Id="rId44" Type="http://schemas.openxmlformats.org/officeDocument/2006/relationships/image" Target="../media/image9.emf"/><Relationship Id="rId52" Type="http://schemas.openxmlformats.org/officeDocument/2006/relationships/image" Target="../media/image85.emf"/><Relationship Id="rId60" Type="http://schemas.openxmlformats.org/officeDocument/2006/relationships/image" Target="../media/image89.emf"/><Relationship Id="rId65" Type="http://schemas.openxmlformats.org/officeDocument/2006/relationships/customXml" Target="../ink/ink111.xml"/><Relationship Id="rId73" Type="http://schemas.openxmlformats.org/officeDocument/2006/relationships/customXml" Target="../ink/ink115.xml"/><Relationship Id="rId78" Type="http://schemas.openxmlformats.org/officeDocument/2006/relationships/image" Target="../media/image96.emf"/><Relationship Id="rId4" Type="http://schemas.openxmlformats.org/officeDocument/2006/relationships/image" Target="../media/image7.emf"/><Relationship Id="rId9" Type="http://schemas.openxmlformats.org/officeDocument/2006/relationships/customXml" Target="../ink/ink83.xml"/><Relationship Id="rId14" Type="http://schemas.openxmlformats.org/officeDocument/2006/relationships/image" Target="../media/image24.emf"/><Relationship Id="rId22" Type="http://schemas.openxmlformats.org/officeDocument/2006/relationships/image" Target="../media/image28.emf"/><Relationship Id="rId27" Type="http://schemas.openxmlformats.org/officeDocument/2006/relationships/customXml" Target="../ink/ink92.xml"/><Relationship Id="rId30" Type="http://schemas.openxmlformats.org/officeDocument/2006/relationships/image" Target="../media/image6.emf"/><Relationship Id="rId35" Type="http://schemas.openxmlformats.org/officeDocument/2006/relationships/customXml" Target="../ink/ink96.xml"/><Relationship Id="rId43" Type="http://schemas.openxmlformats.org/officeDocument/2006/relationships/customXml" Target="../ink/ink100.xml"/><Relationship Id="rId48" Type="http://schemas.openxmlformats.org/officeDocument/2006/relationships/image" Target="../media/image83.emf"/><Relationship Id="rId56" Type="http://schemas.openxmlformats.org/officeDocument/2006/relationships/image" Target="../media/image87.emf"/><Relationship Id="rId64" Type="http://schemas.openxmlformats.org/officeDocument/2006/relationships/image" Target="../media/image91.emf"/><Relationship Id="rId69" Type="http://schemas.openxmlformats.org/officeDocument/2006/relationships/customXml" Target="../ink/ink113.xml"/><Relationship Id="rId77" Type="http://schemas.openxmlformats.org/officeDocument/2006/relationships/customXml" Target="../ink/ink117.xml"/><Relationship Id="rId8" Type="http://schemas.openxmlformats.org/officeDocument/2006/relationships/image" Target="../media/image17.emf"/><Relationship Id="rId51" Type="http://schemas.openxmlformats.org/officeDocument/2006/relationships/customXml" Target="../ink/ink104.xml"/><Relationship Id="rId72" Type="http://schemas.openxmlformats.org/officeDocument/2006/relationships/image" Target="../media/image94.emf"/><Relationship Id="rId3" Type="http://schemas.openxmlformats.org/officeDocument/2006/relationships/customXml" Target="../ink/ink80.xml"/><Relationship Id="rId12" Type="http://schemas.openxmlformats.org/officeDocument/2006/relationships/image" Target="../media/image23.emf"/><Relationship Id="rId17" Type="http://schemas.openxmlformats.org/officeDocument/2006/relationships/customXml" Target="../ink/ink87.xml"/><Relationship Id="rId25" Type="http://schemas.openxmlformats.org/officeDocument/2006/relationships/customXml" Target="../ink/ink91.xml"/><Relationship Id="rId33" Type="http://schemas.openxmlformats.org/officeDocument/2006/relationships/customXml" Target="../ink/ink95.xml"/><Relationship Id="rId38" Type="http://schemas.openxmlformats.org/officeDocument/2006/relationships/image" Target="../media/image82.emf"/><Relationship Id="rId46" Type="http://schemas.openxmlformats.org/officeDocument/2006/relationships/image" Target="../media/image10.emf"/><Relationship Id="rId59" Type="http://schemas.openxmlformats.org/officeDocument/2006/relationships/customXml" Target="../ink/ink108.xml"/><Relationship Id="rId67" Type="http://schemas.openxmlformats.org/officeDocument/2006/relationships/customXml" Target="../ink/ink112.xml"/><Relationship Id="rId20" Type="http://schemas.openxmlformats.org/officeDocument/2006/relationships/image" Target="../media/image27.emf"/><Relationship Id="rId41" Type="http://schemas.openxmlformats.org/officeDocument/2006/relationships/customXml" Target="../ink/ink99.xml"/><Relationship Id="rId54" Type="http://schemas.openxmlformats.org/officeDocument/2006/relationships/image" Target="../media/image86.emf"/><Relationship Id="rId62" Type="http://schemas.openxmlformats.org/officeDocument/2006/relationships/image" Target="../media/image90.emf"/><Relationship Id="rId70" Type="http://schemas.openxmlformats.org/officeDocument/2006/relationships/image" Target="../media/image38.emf"/><Relationship Id="rId75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emf"/><Relationship Id="rId18" Type="http://schemas.openxmlformats.org/officeDocument/2006/relationships/customXml" Target="../ink/ink126.xml"/><Relationship Id="rId26" Type="http://schemas.openxmlformats.org/officeDocument/2006/relationships/customXml" Target="../ink/ink130.xml"/><Relationship Id="rId39" Type="http://schemas.openxmlformats.org/officeDocument/2006/relationships/image" Target="../media/image19.emf"/><Relationship Id="rId21" Type="http://schemas.openxmlformats.org/officeDocument/2006/relationships/image" Target="../media/image28.emf"/><Relationship Id="rId34" Type="http://schemas.openxmlformats.org/officeDocument/2006/relationships/customXml" Target="../ink/ink134.xml"/><Relationship Id="rId42" Type="http://schemas.openxmlformats.org/officeDocument/2006/relationships/customXml" Target="../ink/ink138.xml"/><Relationship Id="rId47" Type="http://schemas.openxmlformats.org/officeDocument/2006/relationships/image" Target="../media/image83.emf"/><Relationship Id="rId50" Type="http://schemas.openxmlformats.org/officeDocument/2006/relationships/customXml" Target="../ink/ink142.xml"/><Relationship Id="rId55" Type="http://schemas.openxmlformats.org/officeDocument/2006/relationships/image" Target="../media/image87.emf"/><Relationship Id="rId63" Type="http://schemas.openxmlformats.org/officeDocument/2006/relationships/image" Target="../media/image91.emf"/><Relationship Id="rId68" Type="http://schemas.openxmlformats.org/officeDocument/2006/relationships/customXml" Target="../ink/ink151.xml"/><Relationship Id="rId76" Type="http://schemas.openxmlformats.org/officeDocument/2006/relationships/customXml" Target="../ink/ink155.xml"/><Relationship Id="rId7" Type="http://schemas.openxmlformats.org/officeDocument/2006/relationships/image" Target="../media/image17.emf"/><Relationship Id="rId71" Type="http://schemas.openxmlformats.org/officeDocument/2006/relationships/image" Target="../media/image94.emf"/><Relationship Id="rId2" Type="http://schemas.openxmlformats.org/officeDocument/2006/relationships/customXml" Target="../ink/ink118.xml"/><Relationship Id="rId16" Type="http://schemas.openxmlformats.org/officeDocument/2006/relationships/customXml" Target="../ink/ink125.xml"/><Relationship Id="rId29" Type="http://schemas.openxmlformats.org/officeDocument/2006/relationships/image" Target="../media/image6.emf"/><Relationship Id="rId11" Type="http://schemas.openxmlformats.org/officeDocument/2006/relationships/image" Target="../media/image23.emf"/><Relationship Id="rId24" Type="http://schemas.openxmlformats.org/officeDocument/2006/relationships/customXml" Target="../ink/ink129.xml"/><Relationship Id="rId32" Type="http://schemas.openxmlformats.org/officeDocument/2006/relationships/customXml" Target="../ink/ink133.xml"/><Relationship Id="rId37" Type="http://schemas.openxmlformats.org/officeDocument/2006/relationships/image" Target="../media/image82.emf"/><Relationship Id="rId40" Type="http://schemas.openxmlformats.org/officeDocument/2006/relationships/customXml" Target="../ink/ink137.xml"/><Relationship Id="rId45" Type="http://schemas.openxmlformats.org/officeDocument/2006/relationships/image" Target="../media/image10.emf"/><Relationship Id="rId53" Type="http://schemas.openxmlformats.org/officeDocument/2006/relationships/image" Target="../media/image86.emf"/><Relationship Id="rId58" Type="http://schemas.openxmlformats.org/officeDocument/2006/relationships/customXml" Target="../ink/ink146.xml"/><Relationship Id="rId66" Type="http://schemas.openxmlformats.org/officeDocument/2006/relationships/customXml" Target="../ink/ink150.xml"/><Relationship Id="rId74" Type="http://schemas.openxmlformats.org/officeDocument/2006/relationships/customXml" Target="../ink/ink154.xml"/><Relationship Id="rId5" Type="http://schemas.openxmlformats.org/officeDocument/2006/relationships/image" Target="../media/image8.emf"/><Relationship Id="rId15" Type="http://schemas.openxmlformats.org/officeDocument/2006/relationships/image" Target="../media/image25.emf"/><Relationship Id="rId23" Type="http://schemas.openxmlformats.org/officeDocument/2006/relationships/image" Target="../media/image29.emf"/><Relationship Id="rId28" Type="http://schemas.openxmlformats.org/officeDocument/2006/relationships/customXml" Target="../ink/ink131.xml"/><Relationship Id="rId36" Type="http://schemas.openxmlformats.org/officeDocument/2006/relationships/customXml" Target="../ink/ink135.xml"/><Relationship Id="rId49" Type="http://schemas.openxmlformats.org/officeDocument/2006/relationships/image" Target="../media/image84.emf"/><Relationship Id="rId57" Type="http://schemas.openxmlformats.org/officeDocument/2006/relationships/image" Target="../media/image88.emf"/><Relationship Id="rId61" Type="http://schemas.openxmlformats.org/officeDocument/2006/relationships/image" Target="../media/image90.emf"/><Relationship Id="rId10" Type="http://schemas.openxmlformats.org/officeDocument/2006/relationships/customXml" Target="../ink/ink122.xml"/><Relationship Id="rId19" Type="http://schemas.openxmlformats.org/officeDocument/2006/relationships/image" Target="../media/image27.emf"/><Relationship Id="rId31" Type="http://schemas.openxmlformats.org/officeDocument/2006/relationships/image" Target="../media/image81.emf"/><Relationship Id="rId44" Type="http://schemas.openxmlformats.org/officeDocument/2006/relationships/customXml" Target="../ink/ink139.xml"/><Relationship Id="rId52" Type="http://schemas.openxmlformats.org/officeDocument/2006/relationships/customXml" Target="../ink/ink143.xml"/><Relationship Id="rId60" Type="http://schemas.openxmlformats.org/officeDocument/2006/relationships/customXml" Target="../ink/ink147.xml"/><Relationship Id="rId65" Type="http://schemas.openxmlformats.org/officeDocument/2006/relationships/image" Target="../media/image92.emf"/><Relationship Id="rId73" Type="http://schemas.openxmlformats.org/officeDocument/2006/relationships/image" Target="../media/image95.emf"/><Relationship Id="rId4" Type="http://schemas.openxmlformats.org/officeDocument/2006/relationships/customXml" Target="../ink/ink119.xml"/><Relationship Id="rId9" Type="http://schemas.openxmlformats.org/officeDocument/2006/relationships/image" Target="../media/image22.emf"/><Relationship Id="rId14" Type="http://schemas.openxmlformats.org/officeDocument/2006/relationships/customXml" Target="../ink/ink124.xml"/><Relationship Id="rId22" Type="http://schemas.openxmlformats.org/officeDocument/2006/relationships/customXml" Target="../ink/ink128.xml"/><Relationship Id="rId27" Type="http://schemas.openxmlformats.org/officeDocument/2006/relationships/image" Target="../media/image14.emf"/><Relationship Id="rId30" Type="http://schemas.openxmlformats.org/officeDocument/2006/relationships/customXml" Target="../ink/ink132.xml"/><Relationship Id="rId35" Type="http://schemas.openxmlformats.org/officeDocument/2006/relationships/image" Target="../media/image33.emf"/><Relationship Id="rId43" Type="http://schemas.openxmlformats.org/officeDocument/2006/relationships/image" Target="../media/image9.emf"/><Relationship Id="rId48" Type="http://schemas.openxmlformats.org/officeDocument/2006/relationships/customXml" Target="../ink/ink141.xml"/><Relationship Id="rId56" Type="http://schemas.openxmlformats.org/officeDocument/2006/relationships/customXml" Target="../ink/ink145.xml"/><Relationship Id="rId64" Type="http://schemas.openxmlformats.org/officeDocument/2006/relationships/customXml" Target="../ink/ink149.xml"/><Relationship Id="rId69" Type="http://schemas.openxmlformats.org/officeDocument/2006/relationships/image" Target="../media/image38.emf"/><Relationship Id="rId77" Type="http://schemas.openxmlformats.org/officeDocument/2006/relationships/image" Target="../media/image98.emf"/><Relationship Id="rId8" Type="http://schemas.openxmlformats.org/officeDocument/2006/relationships/customXml" Target="../ink/ink121.xml"/><Relationship Id="rId51" Type="http://schemas.openxmlformats.org/officeDocument/2006/relationships/image" Target="../media/image85.emf"/><Relationship Id="rId72" Type="http://schemas.openxmlformats.org/officeDocument/2006/relationships/customXml" Target="../ink/ink153.xml"/><Relationship Id="rId3" Type="http://schemas.openxmlformats.org/officeDocument/2006/relationships/image" Target="../media/image7.emf"/><Relationship Id="rId12" Type="http://schemas.openxmlformats.org/officeDocument/2006/relationships/customXml" Target="../ink/ink123.xml"/><Relationship Id="rId17" Type="http://schemas.openxmlformats.org/officeDocument/2006/relationships/image" Target="../media/image26.emf"/><Relationship Id="rId25" Type="http://schemas.openxmlformats.org/officeDocument/2006/relationships/image" Target="../media/image30.emf"/><Relationship Id="rId33" Type="http://schemas.openxmlformats.org/officeDocument/2006/relationships/image" Target="../media/image32.emf"/><Relationship Id="rId38" Type="http://schemas.openxmlformats.org/officeDocument/2006/relationships/customXml" Target="../ink/ink136.xml"/><Relationship Id="rId46" Type="http://schemas.openxmlformats.org/officeDocument/2006/relationships/customXml" Target="../ink/ink140.xml"/><Relationship Id="rId59" Type="http://schemas.openxmlformats.org/officeDocument/2006/relationships/image" Target="../media/image89.emf"/><Relationship Id="rId67" Type="http://schemas.openxmlformats.org/officeDocument/2006/relationships/image" Target="../media/image97.emf"/><Relationship Id="rId20" Type="http://schemas.openxmlformats.org/officeDocument/2006/relationships/customXml" Target="../ink/ink127.xml"/><Relationship Id="rId41" Type="http://schemas.openxmlformats.org/officeDocument/2006/relationships/image" Target="../media/image18.emf"/><Relationship Id="rId54" Type="http://schemas.openxmlformats.org/officeDocument/2006/relationships/customXml" Target="../ink/ink144.xml"/><Relationship Id="rId62" Type="http://schemas.openxmlformats.org/officeDocument/2006/relationships/customXml" Target="../ink/ink148.xml"/><Relationship Id="rId70" Type="http://schemas.openxmlformats.org/officeDocument/2006/relationships/customXml" Target="../ink/ink152.xml"/><Relationship Id="rId75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7.xml"/><Relationship Id="rId13" Type="http://schemas.openxmlformats.org/officeDocument/2006/relationships/image" Target="../media/image231.emf"/><Relationship Id="rId18" Type="http://schemas.openxmlformats.org/officeDocument/2006/relationships/customXml" Target="../ink/ink162.xml"/><Relationship Id="rId3" Type="http://schemas.openxmlformats.org/officeDocument/2006/relationships/image" Target="../media/image140.png"/><Relationship Id="rId7" Type="http://schemas.openxmlformats.org/officeDocument/2006/relationships/image" Target="../media/image201.emf"/><Relationship Id="rId12" Type="http://schemas.openxmlformats.org/officeDocument/2006/relationships/customXml" Target="../ink/ink159.xml"/><Relationship Id="rId17" Type="http://schemas.openxmlformats.org/officeDocument/2006/relationships/image" Target="../media/image251.emf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161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1.emf"/><Relationship Id="rId5" Type="http://schemas.openxmlformats.org/officeDocument/2006/relationships/customXml" Target="../ink/ink156.xml"/><Relationship Id="rId15" Type="http://schemas.openxmlformats.org/officeDocument/2006/relationships/image" Target="../media/image241.emf"/><Relationship Id="rId10" Type="http://schemas.openxmlformats.org/officeDocument/2006/relationships/customXml" Target="../ink/ink158.xml"/><Relationship Id="rId19" Type="http://schemas.openxmlformats.org/officeDocument/2006/relationships/image" Target="../media/image261.emf"/><Relationship Id="rId4" Type="http://schemas.openxmlformats.org/officeDocument/2006/relationships/image" Target="../media/image11.png"/><Relationship Id="rId9" Type="http://schemas.openxmlformats.org/officeDocument/2006/relationships/image" Target="../media/image211.emf"/><Relationship Id="rId14" Type="http://schemas.openxmlformats.org/officeDocument/2006/relationships/customXml" Target="../ink/ink16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5.xml"/><Relationship Id="rId3" Type="http://schemas.openxmlformats.org/officeDocument/2006/relationships/image" Target="../media/image12.png"/><Relationship Id="rId7" Type="http://schemas.openxmlformats.org/officeDocument/2006/relationships/image" Target="../media/image1040.emf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4.xml"/><Relationship Id="rId11" Type="http://schemas.openxmlformats.org/officeDocument/2006/relationships/image" Target="../media/image1060.emf"/><Relationship Id="rId5" Type="http://schemas.openxmlformats.org/officeDocument/2006/relationships/image" Target="../media/image1030.emf"/><Relationship Id="rId10" Type="http://schemas.openxmlformats.org/officeDocument/2006/relationships/customXml" Target="../ink/ink166.xml"/><Relationship Id="rId4" Type="http://schemas.openxmlformats.org/officeDocument/2006/relationships/customXml" Target="../ink/ink163.xml"/><Relationship Id="rId9" Type="http://schemas.openxmlformats.org/officeDocument/2006/relationships/image" Target="../media/image1050.emf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customXml" Target="../ink/ink170.xml"/><Relationship Id="rId8" Type="http://schemas.openxmlformats.org/officeDocument/2006/relationships/image" Target="../media/image1810.emf"/><Relationship Id="rId26" Type="http://schemas.openxmlformats.org/officeDocument/2006/relationships/image" Target="../media/image106.emf"/><Relationship Id="rId21" Type="http://schemas.openxmlformats.org/officeDocument/2006/relationships/customXml" Target="../ink/ink172.xml"/><Relationship Id="rId12" Type="http://schemas.openxmlformats.org/officeDocument/2006/relationships/image" Target="../media/image271.emf"/><Relationship Id="rId17" Type="http://schemas.openxmlformats.org/officeDocument/2006/relationships/image" Target="../media/image103.emf"/><Relationship Id="rId25" Type="http://schemas.openxmlformats.org/officeDocument/2006/relationships/customXml" Target="../ink/ink175.xml"/><Relationship Id="rId2" Type="http://schemas.openxmlformats.org/officeDocument/2006/relationships/image" Target="../media/image102.png"/><Relationship Id="rId16" Type="http://schemas.openxmlformats.org/officeDocument/2006/relationships/customXml" Target="../ink/ink169.xml"/><Relationship Id="rId20" Type="http://schemas.openxmlformats.org/officeDocument/2006/relationships/customXml" Target="../ink/ink1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1.emf"/><Relationship Id="rId24" Type="http://schemas.openxmlformats.org/officeDocument/2006/relationships/image" Target="../media/image105.emf"/><Relationship Id="rId15" Type="http://schemas.openxmlformats.org/officeDocument/2006/relationships/customXml" Target="../ink/ink168.xml"/><Relationship Id="rId23" Type="http://schemas.openxmlformats.org/officeDocument/2006/relationships/customXml" Target="../ink/ink174.xml"/><Relationship Id="rId10" Type="http://schemas.openxmlformats.org/officeDocument/2006/relationships/image" Target="../media/image191.emf"/><Relationship Id="rId19" Type="http://schemas.openxmlformats.org/officeDocument/2006/relationships/image" Target="../media/image104.emf"/><Relationship Id="rId14" Type="http://schemas.openxmlformats.org/officeDocument/2006/relationships/customXml" Target="../ink/ink167.xml"/><Relationship Id="rId4" Type="http://schemas.openxmlformats.org/officeDocument/2006/relationships/image" Target="../media/image1410.emf"/><Relationship Id="rId22" Type="http://schemas.openxmlformats.org/officeDocument/2006/relationships/customXml" Target="../ink/ink17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emf"/><Relationship Id="rId13" Type="http://schemas.openxmlformats.org/officeDocument/2006/relationships/customXml" Target="../ink/ink181.xml"/><Relationship Id="rId18" Type="http://schemas.openxmlformats.org/officeDocument/2006/relationships/image" Target="../media/image240.emf"/><Relationship Id="rId26" Type="http://schemas.openxmlformats.org/officeDocument/2006/relationships/image" Target="../media/image280.emf"/><Relationship Id="rId39" Type="http://schemas.openxmlformats.org/officeDocument/2006/relationships/customXml" Target="../ink/ink194.xml"/><Relationship Id="rId3" Type="http://schemas.openxmlformats.org/officeDocument/2006/relationships/customXml" Target="../ink/ink176.xml"/><Relationship Id="rId21" Type="http://schemas.openxmlformats.org/officeDocument/2006/relationships/customXml" Target="../ink/ink185.xml"/><Relationship Id="rId34" Type="http://schemas.openxmlformats.org/officeDocument/2006/relationships/image" Target="../media/image320.emf"/><Relationship Id="rId42" Type="http://schemas.openxmlformats.org/officeDocument/2006/relationships/image" Target="../media/image430.emf"/><Relationship Id="rId7" Type="http://schemas.openxmlformats.org/officeDocument/2006/relationships/customXml" Target="../ink/ink178.xml"/><Relationship Id="rId12" Type="http://schemas.openxmlformats.org/officeDocument/2006/relationships/image" Target="../media/image210.emf"/><Relationship Id="rId17" Type="http://schemas.openxmlformats.org/officeDocument/2006/relationships/customXml" Target="../ink/ink183.xml"/><Relationship Id="rId25" Type="http://schemas.openxmlformats.org/officeDocument/2006/relationships/customXml" Target="../ink/ink187.xml"/><Relationship Id="rId33" Type="http://schemas.openxmlformats.org/officeDocument/2006/relationships/customXml" Target="../ink/ink191.xml"/><Relationship Id="rId38" Type="http://schemas.openxmlformats.org/officeDocument/2006/relationships/image" Target="../media/image340.emf"/><Relationship Id="rId2" Type="http://schemas.openxmlformats.org/officeDocument/2006/relationships/image" Target="../media/image30.png"/><Relationship Id="rId16" Type="http://schemas.openxmlformats.org/officeDocument/2006/relationships/image" Target="../media/image230.emf"/><Relationship Id="rId20" Type="http://schemas.openxmlformats.org/officeDocument/2006/relationships/image" Target="../media/image250.emf"/><Relationship Id="rId29" Type="http://schemas.openxmlformats.org/officeDocument/2006/relationships/customXml" Target="../ink/ink189.xml"/><Relationship Id="rId41" Type="http://schemas.openxmlformats.org/officeDocument/2006/relationships/customXml" Target="../ink/ink1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emf"/><Relationship Id="rId11" Type="http://schemas.openxmlformats.org/officeDocument/2006/relationships/customXml" Target="../ink/ink180.xml"/><Relationship Id="rId24" Type="http://schemas.openxmlformats.org/officeDocument/2006/relationships/image" Target="../media/image270.emf"/><Relationship Id="rId32" Type="http://schemas.openxmlformats.org/officeDocument/2006/relationships/image" Target="../media/image310.emf"/><Relationship Id="rId37" Type="http://schemas.openxmlformats.org/officeDocument/2006/relationships/customXml" Target="../ink/ink193.xml"/><Relationship Id="rId40" Type="http://schemas.openxmlformats.org/officeDocument/2006/relationships/image" Target="../media/image420.emf"/><Relationship Id="rId5" Type="http://schemas.openxmlformats.org/officeDocument/2006/relationships/customXml" Target="../ink/ink177.xml"/><Relationship Id="rId15" Type="http://schemas.openxmlformats.org/officeDocument/2006/relationships/customXml" Target="../ink/ink182.xml"/><Relationship Id="rId23" Type="http://schemas.openxmlformats.org/officeDocument/2006/relationships/customXml" Target="../ink/ink186.xml"/><Relationship Id="rId28" Type="http://schemas.openxmlformats.org/officeDocument/2006/relationships/image" Target="../media/image290.emf"/><Relationship Id="rId36" Type="http://schemas.openxmlformats.org/officeDocument/2006/relationships/image" Target="../media/image330.emf"/><Relationship Id="rId10" Type="http://schemas.openxmlformats.org/officeDocument/2006/relationships/image" Target="../media/image200.emf"/><Relationship Id="rId19" Type="http://schemas.openxmlformats.org/officeDocument/2006/relationships/customXml" Target="../ink/ink184.xml"/><Relationship Id="rId31" Type="http://schemas.openxmlformats.org/officeDocument/2006/relationships/customXml" Target="../ink/ink190.xml"/><Relationship Id="rId4" Type="http://schemas.openxmlformats.org/officeDocument/2006/relationships/image" Target="../media/image1710.emf"/><Relationship Id="rId9" Type="http://schemas.openxmlformats.org/officeDocument/2006/relationships/customXml" Target="../ink/ink179.xml"/><Relationship Id="rId14" Type="http://schemas.openxmlformats.org/officeDocument/2006/relationships/image" Target="../media/image220.emf"/><Relationship Id="rId22" Type="http://schemas.openxmlformats.org/officeDocument/2006/relationships/image" Target="../media/image260.emf"/><Relationship Id="rId27" Type="http://schemas.openxmlformats.org/officeDocument/2006/relationships/customXml" Target="../ink/ink188.xml"/><Relationship Id="rId30" Type="http://schemas.openxmlformats.org/officeDocument/2006/relationships/image" Target="../media/image300.emf"/><Relationship Id="rId35" Type="http://schemas.openxmlformats.org/officeDocument/2006/relationships/customXml" Target="../ink/ink192.xml"/><Relationship Id="rId4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emf"/><Relationship Id="rId5" Type="http://schemas.openxmlformats.org/officeDocument/2006/relationships/customXml" Target="../ink/ink19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9.xml"/><Relationship Id="rId13" Type="http://schemas.openxmlformats.org/officeDocument/2006/relationships/image" Target="../media/image113.emf"/><Relationship Id="rId18" Type="http://schemas.openxmlformats.org/officeDocument/2006/relationships/customXml" Target="../ink/ink204.xml"/><Relationship Id="rId3" Type="http://schemas.openxmlformats.org/officeDocument/2006/relationships/image" Target="../media/image108.png"/><Relationship Id="rId7" Type="http://schemas.openxmlformats.org/officeDocument/2006/relationships/image" Target="../media/image110.emf"/><Relationship Id="rId12" Type="http://schemas.openxmlformats.org/officeDocument/2006/relationships/customXml" Target="../ink/ink201.xml"/><Relationship Id="rId17" Type="http://schemas.openxmlformats.org/officeDocument/2006/relationships/image" Target="../media/image115.emf"/><Relationship Id="rId2" Type="http://schemas.openxmlformats.org/officeDocument/2006/relationships/image" Target="../media/image15.png"/><Relationship Id="rId16" Type="http://schemas.openxmlformats.org/officeDocument/2006/relationships/customXml" Target="../ink/ink2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8.xml"/><Relationship Id="rId11" Type="http://schemas.openxmlformats.org/officeDocument/2006/relationships/image" Target="../media/image112.emf"/><Relationship Id="rId5" Type="http://schemas.openxmlformats.org/officeDocument/2006/relationships/image" Target="../media/image109.emf"/><Relationship Id="rId15" Type="http://schemas.openxmlformats.org/officeDocument/2006/relationships/image" Target="../media/image114.emf"/><Relationship Id="rId10" Type="http://schemas.openxmlformats.org/officeDocument/2006/relationships/customXml" Target="../ink/ink200.xml"/><Relationship Id="rId19" Type="http://schemas.openxmlformats.org/officeDocument/2006/relationships/image" Target="../media/image116.emf"/><Relationship Id="rId4" Type="http://schemas.openxmlformats.org/officeDocument/2006/relationships/customXml" Target="../ink/ink197.xml"/><Relationship Id="rId9" Type="http://schemas.openxmlformats.org/officeDocument/2006/relationships/image" Target="../media/image111.emf"/><Relationship Id="rId14" Type="http://schemas.openxmlformats.org/officeDocument/2006/relationships/customXml" Target="../ink/ink2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emf"/><Relationship Id="rId13" Type="http://schemas.openxmlformats.org/officeDocument/2006/relationships/customXml" Target="../ink/ink209.xml"/><Relationship Id="rId18" Type="http://schemas.openxmlformats.org/officeDocument/2006/relationships/image" Target="../media/image341.emf"/><Relationship Id="rId26" Type="http://schemas.openxmlformats.org/officeDocument/2006/relationships/image" Target="../media/image380.emf"/><Relationship Id="rId3" Type="http://schemas.openxmlformats.org/officeDocument/2006/relationships/image" Target="../media/image15.png"/><Relationship Id="rId21" Type="http://schemas.openxmlformats.org/officeDocument/2006/relationships/customXml" Target="../ink/ink213.xml"/><Relationship Id="rId34" Type="http://schemas.openxmlformats.org/officeDocument/2006/relationships/customXml" Target="../ink/ink216.xml"/><Relationship Id="rId7" Type="http://schemas.openxmlformats.org/officeDocument/2006/relationships/customXml" Target="../ink/ink206.xml"/><Relationship Id="rId12" Type="http://schemas.openxmlformats.org/officeDocument/2006/relationships/image" Target="../media/image311.emf"/><Relationship Id="rId17" Type="http://schemas.openxmlformats.org/officeDocument/2006/relationships/customXml" Target="../ink/ink211.xml"/><Relationship Id="rId25" Type="http://schemas.openxmlformats.org/officeDocument/2006/relationships/customXml" Target="../ink/ink215.xml"/><Relationship Id="rId33" Type="http://schemas.openxmlformats.org/officeDocument/2006/relationships/image" Target="../media/image42.png"/><Relationship Id="rId38" Type="http://schemas.openxmlformats.org/officeDocument/2006/relationships/image" Target="../media/image117.emf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1.emf"/><Relationship Id="rId20" Type="http://schemas.openxmlformats.org/officeDocument/2006/relationships/image" Target="../media/image3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emf"/><Relationship Id="rId11" Type="http://schemas.openxmlformats.org/officeDocument/2006/relationships/customXml" Target="../ink/ink208.xml"/><Relationship Id="rId24" Type="http://schemas.openxmlformats.org/officeDocument/2006/relationships/image" Target="../media/image370.emf"/><Relationship Id="rId32" Type="http://schemas.openxmlformats.org/officeDocument/2006/relationships/image" Target="../media/image410.emf"/><Relationship Id="rId37" Type="http://schemas.openxmlformats.org/officeDocument/2006/relationships/customXml" Target="../ink/ink219.xml"/><Relationship Id="rId5" Type="http://schemas.openxmlformats.org/officeDocument/2006/relationships/customXml" Target="../ink/ink205.xml"/><Relationship Id="rId15" Type="http://schemas.openxmlformats.org/officeDocument/2006/relationships/customXml" Target="../ink/ink210.xml"/><Relationship Id="rId23" Type="http://schemas.openxmlformats.org/officeDocument/2006/relationships/customXml" Target="../ink/ink214.xml"/><Relationship Id="rId28" Type="http://schemas.openxmlformats.org/officeDocument/2006/relationships/image" Target="../media/image390.emf"/><Relationship Id="rId36" Type="http://schemas.openxmlformats.org/officeDocument/2006/relationships/customXml" Target="../ink/ink218.xml"/><Relationship Id="rId10" Type="http://schemas.openxmlformats.org/officeDocument/2006/relationships/image" Target="../media/image301.emf"/><Relationship Id="rId19" Type="http://schemas.openxmlformats.org/officeDocument/2006/relationships/customXml" Target="../ink/ink212.xml"/><Relationship Id="rId4" Type="http://schemas.openxmlformats.org/officeDocument/2006/relationships/image" Target="../media/image34.png"/><Relationship Id="rId9" Type="http://schemas.openxmlformats.org/officeDocument/2006/relationships/customXml" Target="../ink/ink207.xml"/><Relationship Id="rId14" Type="http://schemas.openxmlformats.org/officeDocument/2006/relationships/image" Target="../media/image321.emf"/><Relationship Id="rId22" Type="http://schemas.openxmlformats.org/officeDocument/2006/relationships/image" Target="../media/image360.emf"/><Relationship Id="rId35" Type="http://schemas.openxmlformats.org/officeDocument/2006/relationships/customXml" Target="../ink/ink217.xml"/><Relationship Id="rId30" Type="http://schemas.openxmlformats.org/officeDocument/2006/relationships/image" Target="../media/image40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2.xml"/><Relationship Id="rId3" Type="http://schemas.openxmlformats.org/officeDocument/2006/relationships/image" Target="../media/image44.png"/><Relationship Id="rId7" Type="http://schemas.openxmlformats.org/officeDocument/2006/relationships/image" Target="../media/image1051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1.xml"/><Relationship Id="rId5" Type="http://schemas.openxmlformats.org/officeDocument/2006/relationships/image" Target="../media/image1041.emf"/><Relationship Id="rId10" Type="http://schemas.openxmlformats.org/officeDocument/2006/relationships/image" Target="../media/image118.png"/><Relationship Id="rId4" Type="http://schemas.openxmlformats.org/officeDocument/2006/relationships/customXml" Target="../ink/ink220.xml"/><Relationship Id="rId9" Type="http://schemas.openxmlformats.org/officeDocument/2006/relationships/image" Target="../media/image106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5.xml"/><Relationship Id="rId26" Type="http://schemas.openxmlformats.org/officeDocument/2006/relationships/image" Target="../media/image13.png"/><Relationship Id="rId13" Type="http://schemas.openxmlformats.org/officeDocument/2006/relationships/image" Target="../media/image1140.emf"/><Relationship Id="rId39" Type="http://schemas.openxmlformats.org/officeDocument/2006/relationships/customXml" Target="../ink/ink236.xml"/><Relationship Id="rId3" Type="http://schemas.openxmlformats.org/officeDocument/2006/relationships/image" Target="../media/image190.png"/><Relationship Id="rId21" Type="http://schemas.openxmlformats.org/officeDocument/2006/relationships/image" Target="../media/image1180.emf"/><Relationship Id="rId34" Type="http://schemas.openxmlformats.org/officeDocument/2006/relationships/customXml" Target="../ink/ink233.xml"/><Relationship Id="rId42" Type="http://schemas.openxmlformats.org/officeDocument/2006/relationships/image" Target="../media/image124.emf"/><Relationship Id="rId47" Type="http://schemas.openxmlformats.org/officeDocument/2006/relationships/customXml" Target="../ink/ink240.xml"/><Relationship Id="rId7" Type="http://schemas.openxmlformats.org/officeDocument/2006/relationships/image" Target="../media/image1110.emf"/><Relationship Id="rId25" Type="http://schemas.openxmlformats.org/officeDocument/2006/relationships/image" Target="../media/image1200.emf"/><Relationship Id="rId17" Type="http://schemas.openxmlformats.org/officeDocument/2006/relationships/image" Target="../media/image1160.emf"/><Relationship Id="rId33" Type="http://schemas.openxmlformats.org/officeDocument/2006/relationships/customXml" Target="../ink/ink232.xml"/><Relationship Id="rId38" Type="http://schemas.openxmlformats.org/officeDocument/2006/relationships/image" Target="../media/image122.emf"/><Relationship Id="rId46" Type="http://schemas.openxmlformats.org/officeDocument/2006/relationships/image" Target="../media/image126.emf"/><Relationship Id="rId2" Type="http://schemas.openxmlformats.org/officeDocument/2006/relationships/image" Target="../media/image1080.png"/><Relationship Id="rId29" Type="http://schemas.openxmlformats.org/officeDocument/2006/relationships/customXml" Target="../ink/ink228.xml"/><Relationship Id="rId41" Type="http://schemas.openxmlformats.org/officeDocument/2006/relationships/customXml" Target="../ink/ink2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4.xml"/><Relationship Id="rId11" Type="http://schemas.openxmlformats.org/officeDocument/2006/relationships/image" Target="../media/image1130.emf"/><Relationship Id="rId32" Type="http://schemas.openxmlformats.org/officeDocument/2006/relationships/customXml" Target="../ink/ink231.xml"/><Relationship Id="rId37" Type="http://schemas.openxmlformats.org/officeDocument/2006/relationships/customXml" Target="../ink/ink235.xml"/><Relationship Id="rId40" Type="http://schemas.openxmlformats.org/officeDocument/2006/relationships/image" Target="../media/image123.emf"/><Relationship Id="rId45" Type="http://schemas.openxmlformats.org/officeDocument/2006/relationships/customXml" Target="../ink/ink239.xml"/><Relationship Id="rId5" Type="http://schemas.openxmlformats.org/officeDocument/2006/relationships/image" Target="../media/image1100.emf"/><Relationship Id="rId28" Type="http://schemas.openxmlformats.org/officeDocument/2006/relationships/customXml" Target="../ink/ink227.xml"/><Relationship Id="rId15" Type="http://schemas.openxmlformats.org/officeDocument/2006/relationships/image" Target="../media/image1150.emf"/><Relationship Id="rId23" Type="http://schemas.openxmlformats.org/officeDocument/2006/relationships/image" Target="../media/image1190.emf"/><Relationship Id="rId36" Type="http://schemas.openxmlformats.org/officeDocument/2006/relationships/image" Target="../media/image121.emf"/><Relationship Id="rId31" Type="http://schemas.openxmlformats.org/officeDocument/2006/relationships/customXml" Target="../ink/ink230.xml"/><Relationship Id="rId19" Type="http://schemas.openxmlformats.org/officeDocument/2006/relationships/image" Target="../media/image1170.emf"/><Relationship Id="rId44" Type="http://schemas.openxmlformats.org/officeDocument/2006/relationships/image" Target="../media/image125.emf"/><Relationship Id="rId4" Type="http://schemas.openxmlformats.org/officeDocument/2006/relationships/customXml" Target="../ink/ink223.xml"/><Relationship Id="rId27" Type="http://schemas.openxmlformats.org/officeDocument/2006/relationships/customXml" Target="../ink/ink226.xml"/><Relationship Id="rId9" Type="http://schemas.openxmlformats.org/officeDocument/2006/relationships/image" Target="../media/image1120.emf"/><Relationship Id="rId30" Type="http://schemas.openxmlformats.org/officeDocument/2006/relationships/customXml" Target="../ink/ink229.xml"/><Relationship Id="rId35" Type="http://schemas.openxmlformats.org/officeDocument/2006/relationships/customXml" Target="../ink/ink234.xml"/><Relationship Id="rId43" Type="http://schemas.openxmlformats.org/officeDocument/2006/relationships/customXml" Target="../ink/ink238.xml"/><Relationship Id="rId48" Type="http://schemas.openxmlformats.org/officeDocument/2006/relationships/image" Target="../media/image12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3.xml"/><Relationship Id="rId13" Type="http://schemas.openxmlformats.org/officeDocument/2006/relationships/image" Target="../media/image133.emf"/><Relationship Id="rId18" Type="http://schemas.openxmlformats.org/officeDocument/2006/relationships/customXml" Target="../ink/ink248.xml"/><Relationship Id="rId26" Type="http://schemas.openxmlformats.org/officeDocument/2006/relationships/customXml" Target="../ink/ink252.xml"/><Relationship Id="rId3" Type="http://schemas.openxmlformats.org/officeDocument/2006/relationships/customXml" Target="../ink/ink241.xml"/><Relationship Id="rId21" Type="http://schemas.openxmlformats.org/officeDocument/2006/relationships/image" Target="../media/image137.emf"/><Relationship Id="rId7" Type="http://schemas.openxmlformats.org/officeDocument/2006/relationships/image" Target="../media/image130.emf"/><Relationship Id="rId12" Type="http://schemas.openxmlformats.org/officeDocument/2006/relationships/customXml" Target="../ink/ink245.xml"/><Relationship Id="rId17" Type="http://schemas.openxmlformats.org/officeDocument/2006/relationships/image" Target="../media/image135.emf"/><Relationship Id="rId25" Type="http://schemas.openxmlformats.org/officeDocument/2006/relationships/image" Target="../media/image139.emf"/><Relationship Id="rId2" Type="http://schemas.openxmlformats.org/officeDocument/2006/relationships/image" Target="../media/image120.png"/><Relationship Id="rId16" Type="http://schemas.openxmlformats.org/officeDocument/2006/relationships/customXml" Target="../ink/ink247.xml"/><Relationship Id="rId20" Type="http://schemas.openxmlformats.org/officeDocument/2006/relationships/customXml" Target="../ink/ink249.xml"/><Relationship Id="rId29" Type="http://schemas.openxmlformats.org/officeDocument/2006/relationships/image" Target="../media/image14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2.xml"/><Relationship Id="rId11" Type="http://schemas.openxmlformats.org/officeDocument/2006/relationships/image" Target="../media/image132.emf"/><Relationship Id="rId24" Type="http://schemas.openxmlformats.org/officeDocument/2006/relationships/customXml" Target="../ink/ink251.xml"/><Relationship Id="rId5" Type="http://schemas.openxmlformats.org/officeDocument/2006/relationships/image" Target="../media/image129.emf"/><Relationship Id="rId15" Type="http://schemas.openxmlformats.org/officeDocument/2006/relationships/image" Target="../media/image134.emf"/><Relationship Id="rId23" Type="http://schemas.openxmlformats.org/officeDocument/2006/relationships/image" Target="../media/image138.emf"/><Relationship Id="rId28" Type="http://schemas.openxmlformats.org/officeDocument/2006/relationships/customXml" Target="../ink/ink253.xml"/><Relationship Id="rId10" Type="http://schemas.openxmlformats.org/officeDocument/2006/relationships/customXml" Target="../ink/ink244.xml"/><Relationship Id="rId19" Type="http://schemas.openxmlformats.org/officeDocument/2006/relationships/image" Target="../media/image136.emf"/><Relationship Id="rId9" Type="http://schemas.openxmlformats.org/officeDocument/2006/relationships/image" Target="../media/image131.emf"/><Relationship Id="rId14" Type="http://schemas.openxmlformats.org/officeDocument/2006/relationships/customXml" Target="../ink/ink246.xml"/><Relationship Id="rId22" Type="http://schemas.openxmlformats.org/officeDocument/2006/relationships/customXml" Target="../ink/ink250.xml"/><Relationship Id="rId27" Type="http://schemas.openxmlformats.org/officeDocument/2006/relationships/image" Target="../media/image14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0.emf"/><Relationship Id="rId18" Type="http://schemas.openxmlformats.org/officeDocument/2006/relationships/customXml" Target="../ink/ink259.xml"/><Relationship Id="rId39" Type="http://schemas.openxmlformats.org/officeDocument/2006/relationships/customXml" Target="../ink/ink264.xml"/><Relationship Id="rId3" Type="http://schemas.openxmlformats.org/officeDocument/2006/relationships/image" Target="../media/image13.png"/><Relationship Id="rId21" Type="http://schemas.openxmlformats.org/officeDocument/2006/relationships/image" Target="../media/image1180.emf"/><Relationship Id="rId42" Type="http://schemas.openxmlformats.org/officeDocument/2006/relationships/image" Target="../media/image124.emf"/><Relationship Id="rId47" Type="http://schemas.openxmlformats.org/officeDocument/2006/relationships/customXml" Target="../ink/ink268.xml"/><Relationship Id="rId50" Type="http://schemas.openxmlformats.org/officeDocument/2006/relationships/customXml" Target="../ink/ink269.xml"/><Relationship Id="rId55" Type="http://schemas.openxmlformats.org/officeDocument/2006/relationships/image" Target="../media/image143.emf"/><Relationship Id="rId63" Type="http://schemas.openxmlformats.org/officeDocument/2006/relationships/image" Target="../media/image147.emf"/><Relationship Id="rId68" Type="http://schemas.openxmlformats.org/officeDocument/2006/relationships/image" Target="../media/image150.png"/><Relationship Id="rId12" Type="http://schemas.openxmlformats.org/officeDocument/2006/relationships/customXml" Target="../ink/ink256.xml"/><Relationship Id="rId17" Type="http://schemas.openxmlformats.org/officeDocument/2006/relationships/image" Target="../media/image1160.emf"/><Relationship Id="rId38" Type="http://schemas.openxmlformats.org/officeDocument/2006/relationships/image" Target="../media/image122.emf"/><Relationship Id="rId46" Type="http://schemas.openxmlformats.org/officeDocument/2006/relationships/image" Target="../media/image126.emf"/><Relationship Id="rId59" Type="http://schemas.openxmlformats.org/officeDocument/2006/relationships/image" Target="../media/image145.emf"/><Relationship Id="rId67" Type="http://schemas.openxmlformats.org/officeDocument/2006/relationships/image" Target="../media/image149.emf"/><Relationship Id="rId2" Type="http://schemas.openxmlformats.org/officeDocument/2006/relationships/image" Target="../media/image124.png"/><Relationship Id="rId16" Type="http://schemas.openxmlformats.org/officeDocument/2006/relationships/customXml" Target="../ink/ink258.xml"/><Relationship Id="rId20" Type="http://schemas.openxmlformats.org/officeDocument/2006/relationships/customXml" Target="../ink/ink260.xml"/><Relationship Id="rId41" Type="http://schemas.openxmlformats.org/officeDocument/2006/relationships/customXml" Target="../ink/ink265.xml"/><Relationship Id="rId54" Type="http://schemas.openxmlformats.org/officeDocument/2006/relationships/customXml" Target="../ink/ink271.xml"/><Relationship Id="rId62" Type="http://schemas.openxmlformats.org/officeDocument/2006/relationships/customXml" Target="../ink/ink275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30.emf"/><Relationship Id="rId24" Type="http://schemas.openxmlformats.org/officeDocument/2006/relationships/customXml" Target="../ink/ink262.xml"/><Relationship Id="rId37" Type="http://schemas.openxmlformats.org/officeDocument/2006/relationships/customXml" Target="../ink/ink263.xml"/><Relationship Id="rId40" Type="http://schemas.openxmlformats.org/officeDocument/2006/relationships/image" Target="../media/image123.emf"/><Relationship Id="rId45" Type="http://schemas.openxmlformats.org/officeDocument/2006/relationships/customXml" Target="../ink/ink267.xml"/><Relationship Id="rId53" Type="http://schemas.openxmlformats.org/officeDocument/2006/relationships/image" Target="../media/image142.emf"/><Relationship Id="rId58" Type="http://schemas.openxmlformats.org/officeDocument/2006/relationships/customXml" Target="../ink/ink273.xml"/><Relationship Id="rId66" Type="http://schemas.openxmlformats.org/officeDocument/2006/relationships/customXml" Target="../ink/ink277.xml"/><Relationship Id="rId15" Type="http://schemas.openxmlformats.org/officeDocument/2006/relationships/image" Target="../media/image1150.emf"/><Relationship Id="rId23" Type="http://schemas.openxmlformats.org/officeDocument/2006/relationships/image" Target="../media/image1190.emf"/><Relationship Id="rId36" Type="http://schemas.openxmlformats.org/officeDocument/2006/relationships/image" Target="../media/image121.emf"/><Relationship Id="rId49" Type="http://schemas.openxmlformats.org/officeDocument/2006/relationships/image" Target="../media/image16.png"/><Relationship Id="rId57" Type="http://schemas.openxmlformats.org/officeDocument/2006/relationships/image" Target="../media/image144.emf"/><Relationship Id="rId61" Type="http://schemas.openxmlformats.org/officeDocument/2006/relationships/image" Target="../media/image146.emf"/><Relationship Id="rId10" Type="http://schemas.openxmlformats.org/officeDocument/2006/relationships/customXml" Target="../ink/ink255.xml"/><Relationship Id="rId19" Type="http://schemas.openxmlformats.org/officeDocument/2006/relationships/image" Target="../media/image1170.emf"/><Relationship Id="rId44" Type="http://schemas.openxmlformats.org/officeDocument/2006/relationships/image" Target="../media/image125.emf"/><Relationship Id="rId52" Type="http://schemas.openxmlformats.org/officeDocument/2006/relationships/customXml" Target="../ink/ink270.xml"/><Relationship Id="rId60" Type="http://schemas.openxmlformats.org/officeDocument/2006/relationships/customXml" Target="../ink/ink274.xml"/><Relationship Id="rId65" Type="http://schemas.openxmlformats.org/officeDocument/2006/relationships/image" Target="../media/image148.emf"/><Relationship Id="rId4" Type="http://schemas.openxmlformats.org/officeDocument/2006/relationships/customXml" Target="../ink/ink254.xml"/><Relationship Id="rId9" Type="http://schemas.openxmlformats.org/officeDocument/2006/relationships/image" Target="../media/image1120.emf"/><Relationship Id="rId14" Type="http://schemas.openxmlformats.org/officeDocument/2006/relationships/customXml" Target="../ink/ink257.xml"/><Relationship Id="rId22" Type="http://schemas.openxmlformats.org/officeDocument/2006/relationships/customXml" Target="../ink/ink261.xml"/><Relationship Id="rId43" Type="http://schemas.openxmlformats.org/officeDocument/2006/relationships/customXml" Target="../ink/ink266.xml"/><Relationship Id="rId48" Type="http://schemas.openxmlformats.org/officeDocument/2006/relationships/image" Target="../media/image127.emf"/><Relationship Id="rId56" Type="http://schemas.openxmlformats.org/officeDocument/2006/relationships/customXml" Target="../ink/ink272.xml"/><Relationship Id="rId64" Type="http://schemas.openxmlformats.org/officeDocument/2006/relationships/customXml" Target="../ink/ink276.xml"/><Relationship Id="rId51" Type="http://schemas.openxmlformats.org/officeDocument/2006/relationships/image" Target="../media/image128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0.xml"/><Relationship Id="rId13" Type="http://schemas.openxmlformats.org/officeDocument/2006/relationships/image" Target="../media/image156.emf"/><Relationship Id="rId18" Type="http://schemas.openxmlformats.org/officeDocument/2006/relationships/customXml" Target="../ink/ink287.xml"/><Relationship Id="rId3" Type="http://schemas.openxmlformats.org/officeDocument/2006/relationships/image" Target="../media/image151.png"/><Relationship Id="rId21" Type="http://schemas.openxmlformats.org/officeDocument/2006/relationships/image" Target="../media/image158.emf"/><Relationship Id="rId7" Type="http://schemas.openxmlformats.org/officeDocument/2006/relationships/image" Target="../media/image153.emf"/><Relationship Id="rId12" Type="http://schemas.openxmlformats.org/officeDocument/2006/relationships/customXml" Target="../ink/ink282.xml"/><Relationship Id="rId17" Type="http://schemas.openxmlformats.org/officeDocument/2006/relationships/customXml" Target="../ink/ink286.xml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285.xml"/><Relationship Id="rId20" Type="http://schemas.openxmlformats.org/officeDocument/2006/relationships/customXml" Target="../ink/ink2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9.xml"/><Relationship Id="rId11" Type="http://schemas.openxmlformats.org/officeDocument/2006/relationships/image" Target="../media/image155.emf"/><Relationship Id="rId5" Type="http://schemas.openxmlformats.org/officeDocument/2006/relationships/image" Target="../media/image152.emf"/><Relationship Id="rId15" Type="http://schemas.openxmlformats.org/officeDocument/2006/relationships/customXml" Target="../ink/ink284.xml"/><Relationship Id="rId23" Type="http://schemas.openxmlformats.org/officeDocument/2006/relationships/image" Target="../media/image160.png"/><Relationship Id="rId10" Type="http://schemas.openxmlformats.org/officeDocument/2006/relationships/customXml" Target="../ink/ink281.xml"/><Relationship Id="rId19" Type="http://schemas.openxmlformats.org/officeDocument/2006/relationships/image" Target="../media/image157.emf"/><Relationship Id="rId4" Type="http://schemas.openxmlformats.org/officeDocument/2006/relationships/customXml" Target="../ink/ink278.xml"/><Relationship Id="rId9" Type="http://schemas.openxmlformats.org/officeDocument/2006/relationships/image" Target="../media/image154.emf"/><Relationship Id="rId14" Type="http://schemas.openxmlformats.org/officeDocument/2006/relationships/customXml" Target="../ink/ink283.xml"/><Relationship Id="rId22" Type="http://schemas.openxmlformats.org/officeDocument/2006/relationships/image" Target="../media/image1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emf"/><Relationship Id="rId13" Type="http://schemas.openxmlformats.org/officeDocument/2006/relationships/image" Target="../media/image170.emf"/><Relationship Id="rId18" Type="http://schemas.openxmlformats.org/officeDocument/2006/relationships/customXml" Target="../ink/ink295.xml"/><Relationship Id="rId26" Type="http://schemas.openxmlformats.org/officeDocument/2006/relationships/customXml" Target="../ink/ink299.xml"/><Relationship Id="rId3" Type="http://schemas.openxmlformats.org/officeDocument/2006/relationships/customXml" Target="../ink/ink289.xml"/><Relationship Id="rId21" Type="http://schemas.openxmlformats.org/officeDocument/2006/relationships/image" Target="../media/image174.emf"/><Relationship Id="rId34" Type="http://schemas.openxmlformats.org/officeDocument/2006/relationships/image" Target="../media/image181.png"/><Relationship Id="rId7" Type="http://schemas.openxmlformats.org/officeDocument/2006/relationships/customXml" Target="../ink/ink291.xml"/><Relationship Id="rId12" Type="http://schemas.openxmlformats.org/officeDocument/2006/relationships/customXml" Target="../ink/ink292.xml"/><Relationship Id="rId17" Type="http://schemas.openxmlformats.org/officeDocument/2006/relationships/image" Target="../media/image172.emf"/><Relationship Id="rId25" Type="http://schemas.openxmlformats.org/officeDocument/2006/relationships/image" Target="../media/image176.emf"/><Relationship Id="rId33" Type="http://schemas.openxmlformats.org/officeDocument/2006/relationships/image" Target="../media/image180.emf"/><Relationship Id="rId2" Type="http://schemas.openxmlformats.org/officeDocument/2006/relationships/image" Target="../media/image163.png"/><Relationship Id="rId16" Type="http://schemas.openxmlformats.org/officeDocument/2006/relationships/customXml" Target="../ink/ink294.xml"/><Relationship Id="rId20" Type="http://schemas.openxmlformats.org/officeDocument/2006/relationships/customXml" Target="../ink/ink296.xml"/><Relationship Id="rId29" Type="http://schemas.openxmlformats.org/officeDocument/2006/relationships/image" Target="../media/image17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emf"/><Relationship Id="rId11" Type="http://schemas.openxmlformats.org/officeDocument/2006/relationships/image" Target="../media/image169.png"/><Relationship Id="rId24" Type="http://schemas.openxmlformats.org/officeDocument/2006/relationships/customXml" Target="../ink/ink298.xml"/><Relationship Id="rId32" Type="http://schemas.openxmlformats.org/officeDocument/2006/relationships/customXml" Target="../ink/ink302.xml"/><Relationship Id="rId5" Type="http://schemas.openxmlformats.org/officeDocument/2006/relationships/customXml" Target="../ink/ink290.xml"/><Relationship Id="rId15" Type="http://schemas.openxmlformats.org/officeDocument/2006/relationships/image" Target="../media/image171.emf"/><Relationship Id="rId23" Type="http://schemas.openxmlformats.org/officeDocument/2006/relationships/image" Target="../media/image175.emf"/><Relationship Id="rId28" Type="http://schemas.openxmlformats.org/officeDocument/2006/relationships/customXml" Target="../ink/ink300.xml"/><Relationship Id="rId10" Type="http://schemas.openxmlformats.org/officeDocument/2006/relationships/image" Target="../media/image168.png"/><Relationship Id="rId19" Type="http://schemas.openxmlformats.org/officeDocument/2006/relationships/image" Target="../media/image173.emf"/><Relationship Id="rId31" Type="http://schemas.openxmlformats.org/officeDocument/2006/relationships/image" Target="../media/image179.emf"/><Relationship Id="rId4" Type="http://schemas.openxmlformats.org/officeDocument/2006/relationships/image" Target="../media/image164.emf"/><Relationship Id="rId9" Type="http://schemas.openxmlformats.org/officeDocument/2006/relationships/image" Target="../media/image167.png"/><Relationship Id="rId14" Type="http://schemas.openxmlformats.org/officeDocument/2006/relationships/customXml" Target="../ink/ink293.xml"/><Relationship Id="rId22" Type="http://schemas.openxmlformats.org/officeDocument/2006/relationships/customXml" Target="../ink/ink297.xml"/><Relationship Id="rId27" Type="http://schemas.openxmlformats.org/officeDocument/2006/relationships/image" Target="../media/image177.emf"/><Relationship Id="rId30" Type="http://schemas.openxmlformats.org/officeDocument/2006/relationships/customXml" Target="../ink/ink30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2.emf"/><Relationship Id="rId13" Type="http://schemas.openxmlformats.org/officeDocument/2006/relationships/customXml" Target="../ink/ink308.xml"/><Relationship Id="rId18" Type="http://schemas.openxmlformats.org/officeDocument/2006/relationships/image" Target="../media/image1760.emf"/><Relationship Id="rId26" Type="http://schemas.openxmlformats.org/officeDocument/2006/relationships/image" Target="../media/image1800.emf"/><Relationship Id="rId3" Type="http://schemas.openxmlformats.org/officeDocument/2006/relationships/customXml" Target="../ink/ink303.xml"/><Relationship Id="rId21" Type="http://schemas.openxmlformats.org/officeDocument/2006/relationships/customXml" Target="../ink/ink312.xml"/><Relationship Id="rId34" Type="http://schemas.openxmlformats.org/officeDocument/2006/relationships/image" Target="../media/image184.emf"/><Relationship Id="rId7" Type="http://schemas.openxmlformats.org/officeDocument/2006/relationships/customXml" Target="../ink/ink305.xml"/><Relationship Id="rId12" Type="http://schemas.openxmlformats.org/officeDocument/2006/relationships/image" Target="../media/image1730.emf"/><Relationship Id="rId17" Type="http://schemas.openxmlformats.org/officeDocument/2006/relationships/customXml" Target="../ink/ink310.xml"/><Relationship Id="rId25" Type="http://schemas.openxmlformats.org/officeDocument/2006/relationships/customXml" Target="../ink/ink314.xml"/><Relationship Id="rId33" Type="http://schemas.openxmlformats.org/officeDocument/2006/relationships/customXml" Target="../ink/ink318.xml"/><Relationship Id="rId2" Type="http://schemas.openxmlformats.org/officeDocument/2006/relationships/image" Target="../media/image191.png"/><Relationship Id="rId16" Type="http://schemas.openxmlformats.org/officeDocument/2006/relationships/image" Target="../media/image1750.emf"/><Relationship Id="rId20" Type="http://schemas.openxmlformats.org/officeDocument/2006/relationships/image" Target="../media/image1770.emf"/><Relationship Id="rId29" Type="http://schemas.openxmlformats.org/officeDocument/2006/relationships/customXml" Target="../ink/ink3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0.emf"/><Relationship Id="rId11" Type="http://schemas.openxmlformats.org/officeDocument/2006/relationships/customXml" Target="../ink/ink307.xml"/><Relationship Id="rId24" Type="http://schemas.openxmlformats.org/officeDocument/2006/relationships/image" Target="../media/image1790.emf"/><Relationship Id="rId32" Type="http://schemas.openxmlformats.org/officeDocument/2006/relationships/image" Target="../media/image183.emf"/><Relationship Id="rId5" Type="http://schemas.openxmlformats.org/officeDocument/2006/relationships/customXml" Target="../ink/ink304.xml"/><Relationship Id="rId15" Type="http://schemas.openxmlformats.org/officeDocument/2006/relationships/customXml" Target="../ink/ink309.xml"/><Relationship Id="rId23" Type="http://schemas.openxmlformats.org/officeDocument/2006/relationships/customXml" Target="../ink/ink313.xml"/><Relationship Id="rId28" Type="http://schemas.openxmlformats.org/officeDocument/2006/relationships/image" Target="../media/image181.emf"/><Relationship Id="rId10" Type="http://schemas.openxmlformats.org/officeDocument/2006/relationships/image" Target="../media/image1720.emf"/><Relationship Id="rId19" Type="http://schemas.openxmlformats.org/officeDocument/2006/relationships/customXml" Target="../ink/ink311.xml"/><Relationship Id="rId31" Type="http://schemas.openxmlformats.org/officeDocument/2006/relationships/customXml" Target="../ink/ink317.xml"/><Relationship Id="rId4" Type="http://schemas.openxmlformats.org/officeDocument/2006/relationships/image" Target="../media/image169.emf"/><Relationship Id="rId9" Type="http://schemas.openxmlformats.org/officeDocument/2006/relationships/customXml" Target="../ink/ink306.xml"/><Relationship Id="rId14" Type="http://schemas.openxmlformats.org/officeDocument/2006/relationships/image" Target="../media/image1740.emf"/><Relationship Id="rId22" Type="http://schemas.openxmlformats.org/officeDocument/2006/relationships/image" Target="../media/image1780.emf"/><Relationship Id="rId27" Type="http://schemas.openxmlformats.org/officeDocument/2006/relationships/customXml" Target="../ink/ink315.xml"/><Relationship Id="rId30" Type="http://schemas.openxmlformats.org/officeDocument/2006/relationships/image" Target="../media/image18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gif"/><Relationship Id="rId3" Type="http://schemas.openxmlformats.org/officeDocument/2006/relationships/image" Target="../media/image198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1.emf"/><Relationship Id="rId13" Type="http://schemas.openxmlformats.org/officeDocument/2006/relationships/customXml" Target="../ink/ink322.xml"/><Relationship Id="rId3" Type="http://schemas.openxmlformats.org/officeDocument/2006/relationships/image" Target="../media/image52.png"/><Relationship Id="rId7" Type="http://schemas.openxmlformats.org/officeDocument/2006/relationships/customXml" Target="../ink/ink319.xml"/><Relationship Id="rId12" Type="http://schemas.openxmlformats.org/officeDocument/2006/relationships/image" Target="../media/image89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customXml" Target="../ink/ink321.xml"/><Relationship Id="rId5" Type="http://schemas.openxmlformats.org/officeDocument/2006/relationships/image" Target="../media/image53.png"/><Relationship Id="rId10" Type="http://schemas.openxmlformats.org/officeDocument/2006/relationships/image" Target="../media/image881.emf"/><Relationship Id="rId4" Type="http://schemas.openxmlformats.org/officeDocument/2006/relationships/image" Target="../media/image22.png"/><Relationship Id="rId9" Type="http://schemas.openxmlformats.org/officeDocument/2006/relationships/customXml" Target="../ink/ink320.xml"/><Relationship Id="rId14" Type="http://schemas.openxmlformats.org/officeDocument/2006/relationships/image" Target="../media/image90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9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14.png"/><Relationship Id="rId5" Type="http://schemas.openxmlformats.org/officeDocument/2006/relationships/customXml" Target="../ink/ink1.xml"/><Relationship Id="rId10" Type="http://schemas.openxmlformats.org/officeDocument/2006/relationships/image" Target="../media/image13.emf"/><Relationship Id="rId4" Type="http://schemas.openxmlformats.org/officeDocument/2006/relationships/image" Target="../media/image10.pn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9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emf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9" Type="http://schemas.openxmlformats.org/officeDocument/2006/relationships/image" Target="../media/image57.emf"/><Relationship Id="rId21" Type="http://schemas.openxmlformats.org/officeDocument/2006/relationships/image" Target="../media/image48.emf"/><Relationship Id="rId34" Type="http://schemas.openxmlformats.org/officeDocument/2006/relationships/customXml" Target="../ink/ink22.xml"/><Relationship Id="rId42" Type="http://schemas.openxmlformats.org/officeDocument/2006/relationships/customXml" Target="../ink/ink26.xml"/><Relationship Id="rId47" Type="http://schemas.openxmlformats.org/officeDocument/2006/relationships/image" Target="../media/image61.emf"/><Relationship Id="rId50" Type="http://schemas.openxmlformats.org/officeDocument/2006/relationships/customXml" Target="../ink/ink30.xml"/><Relationship Id="rId55" Type="http://schemas.openxmlformats.org/officeDocument/2006/relationships/image" Target="../media/image65.emf"/><Relationship Id="rId63" Type="http://schemas.openxmlformats.org/officeDocument/2006/relationships/image" Target="../media/image69.emf"/><Relationship Id="rId68" Type="http://schemas.openxmlformats.org/officeDocument/2006/relationships/customXml" Target="../ink/ink39.xml"/><Relationship Id="rId76" Type="http://schemas.openxmlformats.org/officeDocument/2006/relationships/customXml" Target="../ink/ink42.xml"/><Relationship Id="rId7" Type="http://schemas.openxmlformats.org/officeDocument/2006/relationships/image" Target="../media/image412.emf"/><Relationship Id="rId71" Type="http://schemas.openxmlformats.org/officeDocument/2006/relationships/image" Target="../media/image74.png"/><Relationship Id="rId2" Type="http://schemas.openxmlformats.org/officeDocument/2006/relationships/customXml" Target="../ink/ink6.xml"/><Relationship Id="rId16" Type="http://schemas.openxmlformats.org/officeDocument/2006/relationships/customXml" Target="../ink/ink13.xml"/><Relationship Id="rId29" Type="http://schemas.openxmlformats.org/officeDocument/2006/relationships/image" Target="../media/image52.emf"/><Relationship Id="rId11" Type="http://schemas.openxmlformats.org/officeDocument/2006/relationships/image" Target="../media/image431.emf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37" Type="http://schemas.openxmlformats.org/officeDocument/2006/relationships/image" Target="../media/image56.emf"/><Relationship Id="rId40" Type="http://schemas.openxmlformats.org/officeDocument/2006/relationships/customXml" Target="../ink/ink25.xml"/><Relationship Id="rId45" Type="http://schemas.openxmlformats.org/officeDocument/2006/relationships/image" Target="../media/image60.emf"/><Relationship Id="rId53" Type="http://schemas.openxmlformats.org/officeDocument/2006/relationships/image" Target="../media/image64.emf"/><Relationship Id="rId58" Type="http://schemas.openxmlformats.org/officeDocument/2006/relationships/customXml" Target="../ink/ink34.xml"/><Relationship Id="rId66" Type="http://schemas.openxmlformats.org/officeDocument/2006/relationships/customXml" Target="../ink/ink38.xml"/><Relationship Id="rId74" Type="http://schemas.openxmlformats.org/officeDocument/2006/relationships/customXml" Target="../ink/ink41.xml"/><Relationship Id="rId5" Type="http://schemas.openxmlformats.org/officeDocument/2006/relationships/image" Target="../media/image401.emf"/><Relationship Id="rId15" Type="http://schemas.openxmlformats.org/officeDocument/2006/relationships/image" Target="../media/image45.emf"/><Relationship Id="rId23" Type="http://schemas.openxmlformats.org/officeDocument/2006/relationships/image" Target="../media/image49.emf"/><Relationship Id="rId28" Type="http://schemas.openxmlformats.org/officeDocument/2006/relationships/customXml" Target="../ink/ink19.xml"/><Relationship Id="rId36" Type="http://schemas.openxmlformats.org/officeDocument/2006/relationships/customXml" Target="../ink/ink23.xml"/><Relationship Id="rId49" Type="http://schemas.openxmlformats.org/officeDocument/2006/relationships/image" Target="../media/image62.emf"/><Relationship Id="rId57" Type="http://schemas.openxmlformats.org/officeDocument/2006/relationships/image" Target="../media/image66.emf"/><Relationship Id="rId61" Type="http://schemas.openxmlformats.org/officeDocument/2006/relationships/image" Target="../media/image68.emf"/><Relationship Id="rId10" Type="http://schemas.openxmlformats.org/officeDocument/2006/relationships/customXml" Target="../ink/ink10.xml"/><Relationship Id="rId19" Type="http://schemas.openxmlformats.org/officeDocument/2006/relationships/image" Target="../media/image47.emf"/><Relationship Id="rId31" Type="http://schemas.openxmlformats.org/officeDocument/2006/relationships/image" Target="../media/image53.emf"/><Relationship Id="rId44" Type="http://schemas.openxmlformats.org/officeDocument/2006/relationships/customXml" Target="../ink/ink27.xml"/><Relationship Id="rId52" Type="http://schemas.openxmlformats.org/officeDocument/2006/relationships/customXml" Target="../ink/ink31.xml"/><Relationship Id="rId60" Type="http://schemas.openxmlformats.org/officeDocument/2006/relationships/customXml" Target="../ink/ink35.xml"/><Relationship Id="rId65" Type="http://schemas.openxmlformats.org/officeDocument/2006/relationships/image" Target="../media/image70.emf"/><Relationship Id="rId73" Type="http://schemas.openxmlformats.org/officeDocument/2006/relationships/image" Target="../media/image75.emf"/><Relationship Id="rId4" Type="http://schemas.openxmlformats.org/officeDocument/2006/relationships/customXml" Target="../ink/ink7.xml"/><Relationship Id="rId9" Type="http://schemas.openxmlformats.org/officeDocument/2006/relationships/image" Target="../media/image421.emf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51.emf"/><Relationship Id="rId30" Type="http://schemas.openxmlformats.org/officeDocument/2006/relationships/customXml" Target="../ink/ink20.xml"/><Relationship Id="rId35" Type="http://schemas.openxmlformats.org/officeDocument/2006/relationships/image" Target="../media/image55.emf"/><Relationship Id="rId43" Type="http://schemas.openxmlformats.org/officeDocument/2006/relationships/image" Target="../media/image59.emf"/><Relationship Id="rId48" Type="http://schemas.openxmlformats.org/officeDocument/2006/relationships/customXml" Target="../ink/ink29.xml"/><Relationship Id="rId56" Type="http://schemas.openxmlformats.org/officeDocument/2006/relationships/customXml" Target="../ink/ink33.xml"/><Relationship Id="rId64" Type="http://schemas.openxmlformats.org/officeDocument/2006/relationships/customXml" Target="../ink/ink37.xml"/><Relationship Id="rId69" Type="http://schemas.openxmlformats.org/officeDocument/2006/relationships/image" Target="../media/image72.emf"/><Relationship Id="rId77" Type="http://schemas.openxmlformats.org/officeDocument/2006/relationships/image" Target="../media/image77.emf"/><Relationship Id="rId8" Type="http://schemas.openxmlformats.org/officeDocument/2006/relationships/customXml" Target="../ink/ink9.xml"/><Relationship Id="rId51" Type="http://schemas.openxmlformats.org/officeDocument/2006/relationships/image" Target="../media/image63.emf"/><Relationship Id="rId72" Type="http://schemas.openxmlformats.org/officeDocument/2006/relationships/customXml" Target="../ink/ink40.xml"/><Relationship Id="rId3" Type="http://schemas.openxmlformats.org/officeDocument/2006/relationships/image" Target="../media/image391.emf"/><Relationship Id="rId12" Type="http://schemas.openxmlformats.org/officeDocument/2006/relationships/customXml" Target="../ink/ink11.xml"/><Relationship Id="rId17" Type="http://schemas.openxmlformats.org/officeDocument/2006/relationships/image" Target="../media/image46.emf"/><Relationship Id="rId25" Type="http://schemas.openxmlformats.org/officeDocument/2006/relationships/image" Target="../media/image50.emf"/><Relationship Id="rId33" Type="http://schemas.openxmlformats.org/officeDocument/2006/relationships/image" Target="../media/image54.emf"/><Relationship Id="rId38" Type="http://schemas.openxmlformats.org/officeDocument/2006/relationships/customXml" Target="../ink/ink24.xml"/><Relationship Id="rId46" Type="http://schemas.openxmlformats.org/officeDocument/2006/relationships/customXml" Target="../ink/ink28.xml"/><Relationship Id="rId59" Type="http://schemas.openxmlformats.org/officeDocument/2006/relationships/image" Target="../media/image67.emf"/><Relationship Id="rId67" Type="http://schemas.openxmlformats.org/officeDocument/2006/relationships/image" Target="../media/image71.emf"/><Relationship Id="rId20" Type="http://schemas.openxmlformats.org/officeDocument/2006/relationships/customXml" Target="../ink/ink15.xml"/><Relationship Id="rId41" Type="http://schemas.openxmlformats.org/officeDocument/2006/relationships/image" Target="../media/image58.emf"/><Relationship Id="rId54" Type="http://schemas.openxmlformats.org/officeDocument/2006/relationships/customXml" Target="../ink/ink32.xml"/><Relationship Id="rId62" Type="http://schemas.openxmlformats.org/officeDocument/2006/relationships/customXml" Target="../ink/ink36.xml"/><Relationship Id="rId70" Type="http://schemas.openxmlformats.org/officeDocument/2006/relationships/image" Target="../media/image73.png"/><Relationship Id="rId75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emf"/><Relationship Id="rId18" Type="http://schemas.openxmlformats.org/officeDocument/2006/relationships/customXml" Target="../ink/ink51.xml"/><Relationship Id="rId26" Type="http://schemas.openxmlformats.org/officeDocument/2006/relationships/customXml" Target="../ink/ink55.xml"/><Relationship Id="rId39" Type="http://schemas.openxmlformats.org/officeDocument/2006/relationships/image" Target="../media/image29.emf"/><Relationship Id="rId21" Type="http://schemas.openxmlformats.org/officeDocument/2006/relationships/image" Target="../media/image20.emf"/><Relationship Id="rId34" Type="http://schemas.openxmlformats.org/officeDocument/2006/relationships/customXml" Target="../ink/ink59.xml"/><Relationship Id="rId42" Type="http://schemas.openxmlformats.org/officeDocument/2006/relationships/customXml" Target="../ink/ink63.xml"/><Relationship Id="rId47" Type="http://schemas.openxmlformats.org/officeDocument/2006/relationships/image" Target="../media/image33.emf"/><Relationship Id="rId50" Type="http://schemas.openxmlformats.org/officeDocument/2006/relationships/customXml" Target="../ink/ink67.xml"/><Relationship Id="rId55" Type="http://schemas.openxmlformats.org/officeDocument/2006/relationships/image" Target="../media/image37.emf"/><Relationship Id="rId63" Type="http://schemas.openxmlformats.org/officeDocument/2006/relationships/image" Target="../media/image41.emf"/><Relationship Id="rId68" Type="http://schemas.openxmlformats.org/officeDocument/2006/relationships/customXml" Target="../ink/ink76.xml"/><Relationship Id="rId76" Type="http://schemas.openxmlformats.org/officeDocument/2006/relationships/customXml" Target="../ink/ink79.xml"/><Relationship Id="rId7" Type="http://schemas.openxmlformats.org/officeDocument/2006/relationships/image" Target="../media/image8.emf"/><Relationship Id="rId71" Type="http://schemas.openxmlformats.org/officeDocument/2006/relationships/image" Target="../media/image76.png"/><Relationship Id="rId2" Type="http://schemas.openxmlformats.org/officeDocument/2006/relationships/customXml" Target="../ink/ink43.xml"/><Relationship Id="rId16" Type="http://schemas.openxmlformats.org/officeDocument/2006/relationships/customXml" Target="../ink/ink50.xml"/><Relationship Id="rId29" Type="http://schemas.openxmlformats.org/officeDocument/2006/relationships/image" Target="../media/image24.emf"/><Relationship Id="rId11" Type="http://schemas.openxmlformats.org/officeDocument/2006/relationships/image" Target="../media/image10.emf"/><Relationship Id="rId24" Type="http://schemas.openxmlformats.org/officeDocument/2006/relationships/customXml" Target="../ink/ink54.xml"/><Relationship Id="rId32" Type="http://schemas.openxmlformats.org/officeDocument/2006/relationships/customXml" Target="../ink/ink58.xml"/><Relationship Id="rId37" Type="http://schemas.openxmlformats.org/officeDocument/2006/relationships/image" Target="../media/image28.emf"/><Relationship Id="rId40" Type="http://schemas.openxmlformats.org/officeDocument/2006/relationships/customXml" Target="../ink/ink62.xml"/><Relationship Id="rId45" Type="http://schemas.openxmlformats.org/officeDocument/2006/relationships/image" Target="../media/image32.emf"/><Relationship Id="rId53" Type="http://schemas.openxmlformats.org/officeDocument/2006/relationships/image" Target="../media/image36.emf"/><Relationship Id="rId58" Type="http://schemas.openxmlformats.org/officeDocument/2006/relationships/customXml" Target="../ink/ink71.xml"/><Relationship Id="rId66" Type="http://schemas.openxmlformats.org/officeDocument/2006/relationships/customXml" Target="../ink/ink75.xml"/><Relationship Id="rId74" Type="http://schemas.openxmlformats.org/officeDocument/2006/relationships/customXml" Target="../ink/ink78.xml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1.emf"/><Relationship Id="rId28" Type="http://schemas.openxmlformats.org/officeDocument/2006/relationships/customXml" Target="../ink/ink56.xml"/><Relationship Id="rId36" Type="http://schemas.openxmlformats.org/officeDocument/2006/relationships/customXml" Target="../ink/ink60.xml"/><Relationship Id="rId49" Type="http://schemas.openxmlformats.org/officeDocument/2006/relationships/image" Target="../media/image34.emf"/><Relationship Id="rId57" Type="http://schemas.openxmlformats.org/officeDocument/2006/relationships/image" Target="../media/image38.emf"/><Relationship Id="rId61" Type="http://schemas.openxmlformats.org/officeDocument/2006/relationships/image" Target="../media/image40.emf"/><Relationship Id="rId10" Type="http://schemas.openxmlformats.org/officeDocument/2006/relationships/customXml" Target="../ink/ink47.xml"/><Relationship Id="rId19" Type="http://schemas.openxmlformats.org/officeDocument/2006/relationships/image" Target="../media/image19.emf"/><Relationship Id="rId31" Type="http://schemas.openxmlformats.org/officeDocument/2006/relationships/image" Target="../media/image25.emf"/><Relationship Id="rId44" Type="http://schemas.openxmlformats.org/officeDocument/2006/relationships/customXml" Target="../ink/ink64.xml"/><Relationship Id="rId52" Type="http://schemas.openxmlformats.org/officeDocument/2006/relationships/customXml" Target="../ink/ink68.xml"/><Relationship Id="rId60" Type="http://schemas.openxmlformats.org/officeDocument/2006/relationships/customXml" Target="../ink/ink72.xml"/><Relationship Id="rId65" Type="http://schemas.openxmlformats.org/officeDocument/2006/relationships/image" Target="../media/image42.emf"/><Relationship Id="rId73" Type="http://schemas.openxmlformats.org/officeDocument/2006/relationships/image" Target="../media/image78.emf"/><Relationship Id="rId4" Type="http://schemas.openxmlformats.org/officeDocument/2006/relationships/customXml" Target="../ink/ink44.xml"/><Relationship Id="rId9" Type="http://schemas.openxmlformats.org/officeDocument/2006/relationships/image" Target="../media/image9.emf"/><Relationship Id="rId14" Type="http://schemas.openxmlformats.org/officeDocument/2006/relationships/customXml" Target="../ink/ink49.xml"/><Relationship Id="rId22" Type="http://schemas.openxmlformats.org/officeDocument/2006/relationships/customXml" Target="../ink/ink53.xml"/><Relationship Id="rId27" Type="http://schemas.openxmlformats.org/officeDocument/2006/relationships/image" Target="../media/image23.emf"/><Relationship Id="rId30" Type="http://schemas.openxmlformats.org/officeDocument/2006/relationships/customXml" Target="../ink/ink57.xml"/><Relationship Id="rId35" Type="http://schemas.openxmlformats.org/officeDocument/2006/relationships/image" Target="../media/image27.emf"/><Relationship Id="rId43" Type="http://schemas.openxmlformats.org/officeDocument/2006/relationships/image" Target="../media/image31.emf"/><Relationship Id="rId48" Type="http://schemas.openxmlformats.org/officeDocument/2006/relationships/customXml" Target="../ink/ink66.xml"/><Relationship Id="rId56" Type="http://schemas.openxmlformats.org/officeDocument/2006/relationships/customXml" Target="../ink/ink70.xml"/><Relationship Id="rId64" Type="http://schemas.openxmlformats.org/officeDocument/2006/relationships/customXml" Target="../ink/ink74.xml"/><Relationship Id="rId69" Type="http://schemas.openxmlformats.org/officeDocument/2006/relationships/image" Target="../media/image73.emf"/><Relationship Id="rId77" Type="http://schemas.openxmlformats.org/officeDocument/2006/relationships/image" Target="../media/image80.emf"/><Relationship Id="rId8" Type="http://schemas.openxmlformats.org/officeDocument/2006/relationships/customXml" Target="../ink/ink46.xml"/><Relationship Id="rId51" Type="http://schemas.openxmlformats.org/officeDocument/2006/relationships/image" Target="../media/image35.emf"/><Relationship Id="rId72" Type="http://schemas.openxmlformats.org/officeDocument/2006/relationships/customXml" Target="../ink/ink77.xml"/><Relationship Id="rId3" Type="http://schemas.openxmlformats.org/officeDocument/2006/relationships/image" Target="../media/image6.emf"/><Relationship Id="rId12" Type="http://schemas.openxmlformats.org/officeDocument/2006/relationships/customXml" Target="../ink/ink48.xml"/><Relationship Id="rId17" Type="http://schemas.openxmlformats.org/officeDocument/2006/relationships/image" Target="../media/image18.emf"/><Relationship Id="rId25" Type="http://schemas.openxmlformats.org/officeDocument/2006/relationships/image" Target="../media/image22.emf"/><Relationship Id="rId33" Type="http://schemas.openxmlformats.org/officeDocument/2006/relationships/image" Target="../media/image26.emf"/><Relationship Id="rId38" Type="http://schemas.openxmlformats.org/officeDocument/2006/relationships/customXml" Target="../ink/ink61.xml"/><Relationship Id="rId46" Type="http://schemas.openxmlformats.org/officeDocument/2006/relationships/customXml" Target="../ink/ink65.xml"/><Relationship Id="rId59" Type="http://schemas.openxmlformats.org/officeDocument/2006/relationships/image" Target="../media/image39.emf"/><Relationship Id="rId67" Type="http://schemas.openxmlformats.org/officeDocument/2006/relationships/image" Target="../media/image43.emf"/><Relationship Id="rId20" Type="http://schemas.openxmlformats.org/officeDocument/2006/relationships/customXml" Target="../ink/ink52.xml"/><Relationship Id="rId41" Type="http://schemas.openxmlformats.org/officeDocument/2006/relationships/image" Target="../media/image30.emf"/><Relationship Id="rId54" Type="http://schemas.openxmlformats.org/officeDocument/2006/relationships/customXml" Target="../ink/ink69.xml"/><Relationship Id="rId62" Type="http://schemas.openxmlformats.org/officeDocument/2006/relationships/customXml" Target="../ink/ink73.xml"/><Relationship Id="rId70" Type="http://schemas.openxmlformats.org/officeDocument/2006/relationships/image" Target="../media/image75.png"/><Relationship Id="rId75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3" y="84707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HK" sz="3200" dirty="0">
                <a:solidFill>
                  <a:srgbClr val="C00000"/>
                </a:solidFill>
              </a:rPr>
              <a:t>A Faster Algorithm for Linear </a:t>
            </a:r>
            <a:r>
              <a:rPr lang="en-US" altLang="zh-HK" sz="3200" dirty="0" smtClean="0">
                <a:solidFill>
                  <a:srgbClr val="C00000"/>
                </a:solidFill>
              </a:rPr>
              <a:t>Programming</a:t>
            </a:r>
          </a:p>
          <a:p>
            <a:pPr algn="ctr"/>
            <a:r>
              <a:rPr lang="en-US" altLang="zh-HK" sz="3200" dirty="0" smtClean="0">
                <a:solidFill>
                  <a:srgbClr val="C00000"/>
                </a:solidFill>
              </a:rPr>
              <a:t> </a:t>
            </a:r>
            <a:r>
              <a:rPr lang="en-US" altLang="zh-HK" sz="3200" dirty="0">
                <a:solidFill>
                  <a:srgbClr val="C00000"/>
                </a:solidFill>
              </a:rPr>
              <a:t>and the Maximum Flow Problem I</a:t>
            </a:r>
            <a:endParaRPr lang="en-US" altLang="zh-HK" sz="3200" dirty="0" smtClean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" y="273145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Yin Tat Lee</a:t>
            </a:r>
          </a:p>
          <a:p>
            <a:pPr algn="ctr"/>
            <a:r>
              <a:rPr lang="en-US" sz="2400" dirty="0" smtClean="0"/>
              <a:t>(MIT, Simons)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39333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Joint work with Aaron </a:t>
            </a:r>
            <a:r>
              <a:rPr lang="en-US" sz="2400" dirty="0" err="1" smtClean="0"/>
              <a:t>Sidford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>
          <a:xfrm>
            <a:off x="3808889" y="4859187"/>
            <a:ext cx="1526217" cy="150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don’t try to maintain a center?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82" y="981632"/>
            <a:ext cx="8686800" cy="5108248"/>
          </a:xfrm>
        </p:spPr>
        <p:txBody>
          <a:bodyPr/>
          <a:lstStyle/>
          <a:p>
            <a:r>
              <a:rPr lang="en-US" dirty="0" smtClean="0"/>
              <a:t>It is just like simplex method.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05554" y="1720909"/>
              <a:ext cx="7854840" cy="95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354" y="1710109"/>
                <a:ext cx="78696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8281754" y="1718389"/>
              <a:ext cx="332280" cy="4321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7354" y="1706509"/>
                <a:ext cx="360000" cy="43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767474" y="1879669"/>
              <a:ext cx="266400" cy="297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1994" y="1862769"/>
                <a:ext cx="299160" cy="330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/>
              <p14:cNvContentPartPr/>
              <p14:nvPr/>
            </p14:nvContentPartPr>
            <p14:xfrm>
              <a:off x="5707394" y="2548189"/>
              <a:ext cx="1571760" cy="177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01274" y="2537389"/>
                <a:ext cx="15901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/>
              <p14:cNvContentPartPr/>
              <p14:nvPr/>
            </p14:nvContentPartPr>
            <p14:xfrm>
              <a:off x="5467994" y="2643589"/>
              <a:ext cx="713520" cy="736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9714" y="2631349"/>
                <a:ext cx="73440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/>
              <p14:cNvContentPartPr/>
              <p14:nvPr/>
            </p14:nvContentPartPr>
            <p14:xfrm>
              <a:off x="5487074" y="3318949"/>
              <a:ext cx="1424160" cy="66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82394" y="3305629"/>
                <a:ext cx="1439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/>
              <p14:cNvContentPartPr/>
              <p14:nvPr/>
            </p14:nvContentPartPr>
            <p14:xfrm>
              <a:off x="6727634" y="2709829"/>
              <a:ext cx="195120" cy="606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14674" y="2697949"/>
                <a:ext cx="21960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/>
              <p14:cNvContentPartPr/>
              <p14:nvPr/>
            </p14:nvContentPartPr>
            <p14:xfrm>
              <a:off x="6366536" y="2963704"/>
              <a:ext cx="153360" cy="142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56816" y="2954344"/>
                <a:ext cx="177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/>
              <p14:cNvContentPartPr/>
              <p14:nvPr/>
            </p14:nvContentPartPr>
            <p14:xfrm>
              <a:off x="6386336" y="2951824"/>
              <a:ext cx="137880" cy="153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76616" y="2946424"/>
                <a:ext cx="1555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/>
              <p14:cNvContentPartPr/>
              <p14:nvPr/>
            </p14:nvContentPartPr>
            <p14:xfrm>
              <a:off x="7401914" y="2374669"/>
              <a:ext cx="504000" cy="8416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390394" y="2364589"/>
                <a:ext cx="52200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Ink 22"/>
              <p14:cNvContentPartPr/>
              <p14:nvPr/>
            </p14:nvContentPartPr>
            <p14:xfrm>
              <a:off x="7386434" y="2869309"/>
              <a:ext cx="510120" cy="339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71674" y="2858149"/>
                <a:ext cx="5367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" name="Ink 23"/>
              <p14:cNvContentPartPr/>
              <p14:nvPr/>
            </p14:nvContentPartPr>
            <p14:xfrm>
              <a:off x="868634" y="1960669"/>
              <a:ext cx="12600" cy="1429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4234" y="1948069"/>
                <a:ext cx="35640" cy="16416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TextBox 48"/>
          <p:cNvSpPr txBox="1"/>
          <p:nvPr/>
        </p:nvSpPr>
        <p:spPr>
          <a:xfrm>
            <a:off x="1115199" y="1812737"/>
            <a:ext cx="32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good now.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081714" y="1782093"/>
            <a:ext cx="309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good.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152674" y="4004937"/>
            <a:ext cx="28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Oh, it touches. What to do?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932714" y="3849444"/>
            <a:ext cx="3371041" cy="376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" name="Ink 52"/>
              <p14:cNvContentPartPr/>
              <p14:nvPr/>
            </p14:nvContentPartPr>
            <p14:xfrm>
              <a:off x="715994" y="3658429"/>
              <a:ext cx="7545240" cy="2080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06994" y="3642589"/>
                <a:ext cx="75708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4" name="Ink 53"/>
              <p14:cNvContentPartPr/>
              <p14:nvPr/>
            </p14:nvContentPartPr>
            <p14:xfrm>
              <a:off x="611234" y="1785349"/>
              <a:ext cx="183600" cy="39236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8274" y="1779949"/>
                <a:ext cx="207720" cy="39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5" name="Ink 54"/>
              <p14:cNvContentPartPr/>
              <p14:nvPr/>
            </p14:nvContentPartPr>
            <p14:xfrm>
              <a:off x="1625354" y="2428309"/>
              <a:ext cx="1497600" cy="11296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612394" y="2419669"/>
                <a:ext cx="152388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6" name="Ink 55"/>
              <p14:cNvContentPartPr/>
              <p14:nvPr/>
            </p14:nvContentPartPr>
            <p14:xfrm>
              <a:off x="2521754" y="3023749"/>
              <a:ext cx="170280" cy="608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14914" y="3012949"/>
                <a:ext cx="190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7" name="Ink 56"/>
              <p14:cNvContentPartPr/>
              <p14:nvPr/>
            </p14:nvContentPartPr>
            <p14:xfrm>
              <a:off x="2594834" y="2978389"/>
              <a:ext cx="46440" cy="1861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583674" y="2972989"/>
                <a:ext cx="67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8" name="Ink 57"/>
              <p14:cNvContentPartPr/>
              <p14:nvPr/>
            </p14:nvContentPartPr>
            <p14:xfrm>
              <a:off x="2647754" y="2397709"/>
              <a:ext cx="455400" cy="9104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41994" y="2389069"/>
                <a:ext cx="477360" cy="9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9" name="Ink 58"/>
              <p14:cNvContentPartPr/>
              <p14:nvPr/>
            </p14:nvContentPartPr>
            <p14:xfrm>
              <a:off x="3307274" y="2596069"/>
              <a:ext cx="372600" cy="2926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92874" y="2587429"/>
                <a:ext cx="4021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0" name="Ink 59"/>
              <p14:cNvContentPartPr/>
              <p14:nvPr/>
            </p14:nvContentPartPr>
            <p14:xfrm>
              <a:off x="3395474" y="2167669"/>
              <a:ext cx="387360" cy="7023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88274" y="2158314"/>
                <a:ext cx="402120" cy="724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3" name="Ink 62"/>
              <p14:cNvContentPartPr/>
              <p14:nvPr/>
            </p14:nvContentPartPr>
            <p14:xfrm>
              <a:off x="668114" y="5977189"/>
              <a:ext cx="7567560" cy="2494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60194" y="5966749"/>
                <a:ext cx="75920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5" name="Ink 64"/>
              <p14:cNvContentPartPr/>
              <p14:nvPr/>
            </p14:nvContentPartPr>
            <p14:xfrm>
              <a:off x="4273514" y="1761949"/>
              <a:ext cx="295920" cy="42782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55874" y="1751149"/>
                <a:ext cx="326520" cy="43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3" name="Ink 72"/>
              <p14:cNvContentPartPr/>
              <p14:nvPr/>
            </p14:nvContentPartPr>
            <p14:xfrm>
              <a:off x="840194" y="4054429"/>
              <a:ext cx="257040" cy="3016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6874" y="4043269"/>
                <a:ext cx="2844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0" name="Ink 99"/>
              <p14:cNvContentPartPr/>
              <p14:nvPr/>
            </p14:nvContentPartPr>
            <p14:xfrm>
              <a:off x="1414394" y="4984669"/>
              <a:ext cx="1742760" cy="47988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405756" y="4976029"/>
                <a:ext cx="1768315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1" name="Ink 100"/>
              <p14:cNvContentPartPr/>
              <p14:nvPr/>
            </p14:nvContentPartPr>
            <p14:xfrm>
              <a:off x="1452194" y="5170069"/>
              <a:ext cx="1334520" cy="3369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442114" y="5159629"/>
                <a:ext cx="13582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2" name="Ink 101"/>
              <p14:cNvContentPartPr/>
              <p14:nvPr/>
            </p14:nvContentPartPr>
            <p14:xfrm>
              <a:off x="2299634" y="5184109"/>
              <a:ext cx="163440" cy="14832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91714" y="5177286"/>
                <a:ext cx="177120" cy="1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3" name="Ink 102"/>
              <p14:cNvContentPartPr/>
              <p14:nvPr/>
            </p14:nvContentPartPr>
            <p14:xfrm>
              <a:off x="2290274" y="5210389"/>
              <a:ext cx="187560" cy="18324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79474" y="5200309"/>
                <a:ext cx="2113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6" name="Ink 105"/>
              <p14:cNvContentPartPr/>
              <p14:nvPr/>
            </p14:nvContentPartPr>
            <p14:xfrm>
              <a:off x="4660514" y="1834309"/>
              <a:ext cx="268920" cy="27828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648634" y="1820269"/>
                <a:ext cx="295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1" name="Ink 110"/>
              <p14:cNvContentPartPr/>
              <p14:nvPr/>
            </p14:nvContentPartPr>
            <p14:xfrm>
              <a:off x="5233994" y="5144869"/>
              <a:ext cx="1645920" cy="3855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23554" y="5135869"/>
                <a:ext cx="167148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5" name="Ink 114"/>
              <p14:cNvContentPartPr/>
              <p14:nvPr/>
            </p14:nvContentPartPr>
            <p14:xfrm>
              <a:off x="5162354" y="5001949"/>
              <a:ext cx="1992240" cy="2199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156234" y="4992229"/>
                <a:ext cx="20084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7" name="Ink 116"/>
              <p14:cNvContentPartPr/>
              <p14:nvPr/>
            </p14:nvContentPartPr>
            <p14:xfrm>
              <a:off x="6210314" y="4951909"/>
              <a:ext cx="203040" cy="24444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200234" y="4943629"/>
                <a:ext cx="2210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8" name="Ink 117"/>
              <p14:cNvContentPartPr/>
              <p14:nvPr/>
            </p14:nvContentPartPr>
            <p14:xfrm>
              <a:off x="6252794" y="4962349"/>
              <a:ext cx="170280" cy="13968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244874" y="4955149"/>
                <a:ext cx="1854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1" name="Ink 120"/>
              <p14:cNvContentPartPr/>
              <p14:nvPr/>
            </p14:nvContentPartPr>
            <p14:xfrm>
              <a:off x="5241194" y="4909429"/>
              <a:ext cx="1880280" cy="82332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226434" y="4898269"/>
                <a:ext cx="190908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2" name="Ink 121"/>
              <p14:cNvContentPartPr/>
              <p14:nvPr/>
            </p14:nvContentPartPr>
            <p14:xfrm>
              <a:off x="4508594" y="3834829"/>
              <a:ext cx="299160" cy="31788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97088" y="3825109"/>
                <a:ext cx="32433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3" name="Ink 122"/>
              <p14:cNvContentPartPr/>
              <p14:nvPr/>
            </p14:nvContentPartPr>
            <p14:xfrm>
              <a:off x="4564034" y="3887389"/>
              <a:ext cx="169200" cy="18792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553234" y="3880189"/>
                <a:ext cx="1893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4" name="Ink 123"/>
              <p14:cNvContentPartPr/>
              <p14:nvPr/>
            </p14:nvContentPartPr>
            <p14:xfrm>
              <a:off x="4675634" y="3950029"/>
              <a:ext cx="9720" cy="14328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665914" y="3943549"/>
                <a:ext cx="295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5" name="Ink 124"/>
              <p14:cNvContentPartPr/>
              <p14:nvPr/>
            </p14:nvContentPartPr>
            <p14:xfrm>
              <a:off x="3602114" y="4624669"/>
              <a:ext cx="319320" cy="59148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95994" y="4618549"/>
                <a:ext cx="3312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6" name="Ink 125"/>
              <p14:cNvContentPartPr/>
              <p14:nvPr/>
            </p14:nvContentPartPr>
            <p14:xfrm>
              <a:off x="6264314" y="5588029"/>
              <a:ext cx="396720" cy="23688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252074" y="5580109"/>
                <a:ext cx="419760" cy="25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5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don’t try to maintain a center?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082" y="981632"/>
            <a:ext cx="8686800" cy="5108248"/>
          </a:xfrm>
        </p:spPr>
        <p:txBody>
          <a:bodyPr/>
          <a:lstStyle/>
          <a:p>
            <a:r>
              <a:rPr lang="en-US" dirty="0" smtClean="0"/>
              <a:t>It is just like simplex method.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05554" y="1720909"/>
              <a:ext cx="7854840" cy="95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8354" y="1710109"/>
                <a:ext cx="78696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281754" y="1718389"/>
              <a:ext cx="332280" cy="4321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7354" y="1706509"/>
                <a:ext cx="360000" cy="43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767474" y="1879669"/>
              <a:ext cx="266400" cy="297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1994" y="1862769"/>
                <a:ext cx="299160" cy="330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5707394" y="2548189"/>
              <a:ext cx="1571760" cy="1771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01274" y="2537389"/>
                <a:ext cx="15901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/>
              <p14:cNvContentPartPr/>
              <p14:nvPr/>
            </p14:nvContentPartPr>
            <p14:xfrm>
              <a:off x="5467994" y="2643589"/>
              <a:ext cx="713520" cy="7365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59714" y="2631349"/>
                <a:ext cx="73440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/>
              <p14:cNvContentPartPr/>
              <p14:nvPr/>
            </p14:nvContentPartPr>
            <p14:xfrm>
              <a:off x="5487074" y="3318949"/>
              <a:ext cx="1424160" cy="666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82394" y="3305629"/>
                <a:ext cx="1439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Ink 18"/>
              <p14:cNvContentPartPr/>
              <p14:nvPr/>
            </p14:nvContentPartPr>
            <p14:xfrm>
              <a:off x="6727634" y="2709829"/>
              <a:ext cx="195120" cy="6069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14674" y="2697949"/>
                <a:ext cx="21960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/>
              <p14:cNvContentPartPr/>
              <p14:nvPr/>
            </p14:nvContentPartPr>
            <p14:xfrm>
              <a:off x="6366536" y="2963704"/>
              <a:ext cx="153360" cy="142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356816" y="2954344"/>
                <a:ext cx="177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6386336" y="2951824"/>
              <a:ext cx="137880" cy="1530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76616" y="2946424"/>
                <a:ext cx="1555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/>
              <p14:cNvContentPartPr/>
              <p14:nvPr/>
            </p14:nvContentPartPr>
            <p14:xfrm>
              <a:off x="7401914" y="2374669"/>
              <a:ext cx="504000" cy="8416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90394" y="2364589"/>
                <a:ext cx="52200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/>
              <p14:cNvContentPartPr/>
              <p14:nvPr/>
            </p14:nvContentPartPr>
            <p14:xfrm>
              <a:off x="7386434" y="2869309"/>
              <a:ext cx="510120" cy="33912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71674" y="2858149"/>
                <a:ext cx="5367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/>
              <p14:cNvContentPartPr/>
              <p14:nvPr/>
            </p14:nvContentPartPr>
            <p14:xfrm>
              <a:off x="868634" y="1960669"/>
              <a:ext cx="12600" cy="14292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54234" y="1948069"/>
                <a:ext cx="35640" cy="16416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TextBox 48"/>
          <p:cNvSpPr txBox="1"/>
          <p:nvPr/>
        </p:nvSpPr>
        <p:spPr>
          <a:xfrm>
            <a:off x="1115199" y="1812737"/>
            <a:ext cx="32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good now.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081714" y="1782093"/>
            <a:ext cx="309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good.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152674" y="4004937"/>
            <a:ext cx="286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Oh, it touches. What to do?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4932714" y="3849444"/>
            <a:ext cx="3371041" cy="376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Ink 52"/>
              <p14:cNvContentPartPr/>
              <p14:nvPr/>
            </p14:nvContentPartPr>
            <p14:xfrm>
              <a:off x="715994" y="3658429"/>
              <a:ext cx="7545240" cy="2080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6994" y="3642589"/>
                <a:ext cx="75708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Ink 53"/>
              <p14:cNvContentPartPr/>
              <p14:nvPr/>
            </p14:nvContentPartPr>
            <p14:xfrm>
              <a:off x="611234" y="1785349"/>
              <a:ext cx="183600" cy="39236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8274" y="1779949"/>
                <a:ext cx="207720" cy="39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Ink 54"/>
              <p14:cNvContentPartPr/>
              <p14:nvPr/>
            </p14:nvContentPartPr>
            <p14:xfrm>
              <a:off x="1625354" y="2428309"/>
              <a:ext cx="1497600" cy="112968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12394" y="2419669"/>
                <a:ext cx="1523880" cy="11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6" name="Ink 55"/>
              <p14:cNvContentPartPr/>
              <p14:nvPr/>
            </p14:nvContentPartPr>
            <p14:xfrm>
              <a:off x="2521754" y="3023749"/>
              <a:ext cx="170280" cy="608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14914" y="3012949"/>
                <a:ext cx="190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7" name="Ink 56"/>
              <p14:cNvContentPartPr/>
              <p14:nvPr/>
            </p14:nvContentPartPr>
            <p14:xfrm>
              <a:off x="2594834" y="2978389"/>
              <a:ext cx="46440" cy="1861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83674" y="2972989"/>
                <a:ext cx="67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8" name="Ink 57"/>
              <p14:cNvContentPartPr/>
              <p14:nvPr/>
            </p14:nvContentPartPr>
            <p14:xfrm>
              <a:off x="2647754" y="2397709"/>
              <a:ext cx="455400" cy="9104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41994" y="2389069"/>
                <a:ext cx="477360" cy="9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" name="Ink 58"/>
              <p14:cNvContentPartPr/>
              <p14:nvPr/>
            </p14:nvContentPartPr>
            <p14:xfrm>
              <a:off x="3307274" y="2596069"/>
              <a:ext cx="372600" cy="29268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92874" y="2587429"/>
                <a:ext cx="4021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0" name="Ink 59"/>
              <p14:cNvContentPartPr/>
              <p14:nvPr/>
            </p14:nvContentPartPr>
            <p14:xfrm>
              <a:off x="3395474" y="2167669"/>
              <a:ext cx="387360" cy="7023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88274" y="2158314"/>
                <a:ext cx="402120" cy="724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" name="Ink 62"/>
              <p14:cNvContentPartPr/>
              <p14:nvPr/>
            </p14:nvContentPartPr>
            <p14:xfrm>
              <a:off x="668114" y="5977189"/>
              <a:ext cx="7567560" cy="2494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0194" y="5966749"/>
                <a:ext cx="75920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/>
              <p14:cNvContentPartPr/>
              <p14:nvPr/>
            </p14:nvContentPartPr>
            <p14:xfrm>
              <a:off x="4273514" y="1761949"/>
              <a:ext cx="295920" cy="42782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55874" y="1751149"/>
                <a:ext cx="326520" cy="43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3" name="Ink 72"/>
              <p14:cNvContentPartPr/>
              <p14:nvPr/>
            </p14:nvContentPartPr>
            <p14:xfrm>
              <a:off x="840194" y="4054429"/>
              <a:ext cx="257040" cy="3016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6874" y="4043269"/>
                <a:ext cx="2844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0" name="Ink 99"/>
              <p14:cNvContentPartPr/>
              <p14:nvPr/>
            </p14:nvContentPartPr>
            <p14:xfrm>
              <a:off x="1414394" y="4984669"/>
              <a:ext cx="1742760" cy="47988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405756" y="4976029"/>
                <a:ext cx="1768315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1" name="Ink 100"/>
              <p14:cNvContentPartPr/>
              <p14:nvPr/>
            </p14:nvContentPartPr>
            <p14:xfrm>
              <a:off x="1452194" y="5170069"/>
              <a:ext cx="1334520" cy="33696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42114" y="5159629"/>
                <a:ext cx="135828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2" name="Ink 101"/>
              <p14:cNvContentPartPr/>
              <p14:nvPr/>
            </p14:nvContentPartPr>
            <p14:xfrm>
              <a:off x="2299634" y="5184109"/>
              <a:ext cx="163440" cy="14832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91714" y="5177286"/>
                <a:ext cx="177120" cy="16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3" name="Ink 102"/>
              <p14:cNvContentPartPr/>
              <p14:nvPr/>
            </p14:nvContentPartPr>
            <p14:xfrm>
              <a:off x="2290274" y="5210389"/>
              <a:ext cx="187560" cy="18324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79474" y="5200309"/>
                <a:ext cx="2113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6" name="Ink 105"/>
              <p14:cNvContentPartPr/>
              <p14:nvPr/>
            </p14:nvContentPartPr>
            <p14:xfrm>
              <a:off x="4660514" y="1834309"/>
              <a:ext cx="268920" cy="27828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48634" y="1820269"/>
                <a:ext cx="295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1" name="Ink 110"/>
              <p14:cNvContentPartPr/>
              <p14:nvPr/>
            </p14:nvContentPartPr>
            <p14:xfrm>
              <a:off x="5233994" y="5144869"/>
              <a:ext cx="1645920" cy="3855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223554" y="5135869"/>
                <a:ext cx="167148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5" name="Ink 114"/>
              <p14:cNvContentPartPr/>
              <p14:nvPr/>
            </p14:nvContentPartPr>
            <p14:xfrm>
              <a:off x="5162354" y="5001949"/>
              <a:ext cx="1992240" cy="2199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56234" y="4992229"/>
                <a:ext cx="20084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7" name="Ink 116"/>
              <p14:cNvContentPartPr/>
              <p14:nvPr/>
            </p14:nvContentPartPr>
            <p14:xfrm>
              <a:off x="6210314" y="4951909"/>
              <a:ext cx="203040" cy="24444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200234" y="4943629"/>
                <a:ext cx="22104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8" name="Ink 117"/>
              <p14:cNvContentPartPr/>
              <p14:nvPr/>
            </p14:nvContentPartPr>
            <p14:xfrm>
              <a:off x="6252794" y="4962349"/>
              <a:ext cx="170280" cy="13968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44874" y="4955149"/>
                <a:ext cx="1854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1" name="Ink 120"/>
              <p14:cNvContentPartPr/>
              <p14:nvPr/>
            </p14:nvContentPartPr>
            <p14:xfrm>
              <a:off x="5241194" y="4909429"/>
              <a:ext cx="1880280" cy="82332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26434" y="4898269"/>
                <a:ext cx="190908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2" name="Ink 121"/>
              <p14:cNvContentPartPr/>
              <p14:nvPr/>
            </p14:nvContentPartPr>
            <p14:xfrm>
              <a:off x="4508594" y="3834829"/>
              <a:ext cx="299160" cy="31788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497088" y="3825109"/>
                <a:ext cx="32433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3" name="Ink 122"/>
              <p14:cNvContentPartPr/>
              <p14:nvPr/>
            </p14:nvContentPartPr>
            <p14:xfrm>
              <a:off x="4564034" y="3887389"/>
              <a:ext cx="169200" cy="18792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553234" y="3880189"/>
                <a:ext cx="18936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4" name="Ink 123"/>
              <p14:cNvContentPartPr/>
              <p14:nvPr/>
            </p14:nvContentPartPr>
            <p14:xfrm>
              <a:off x="4675634" y="3950029"/>
              <a:ext cx="9720" cy="14328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65914" y="3943549"/>
                <a:ext cx="295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25" name="Ink 124"/>
              <p14:cNvContentPartPr/>
              <p14:nvPr/>
            </p14:nvContentPartPr>
            <p14:xfrm>
              <a:off x="3602114" y="4624669"/>
              <a:ext cx="319320" cy="59148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95994" y="4618549"/>
                <a:ext cx="33120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26" name="Ink 125"/>
              <p14:cNvContentPartPr/>
              <p14:nvPr/>
            </p14:nvContentPartPr>
            <p14:xfrm>
              <a:off x="6264314" y="5588029"/>
              <a:ext cx="396720" cy="23688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252074" y="5580109"/>
                <a:ext cx="419760" cy="256680"/>
              </a:xfrm>
              <a:prstGeom prst="rect">
                <a:avLst/>
              </a:prstGeom>
            </p:spPr>
          </p:pic>
        </mc:Fallback>
      </mc:AlternateContent>
      <p:sp>
        <p:nvSpPr>
          <p:cNvPr id="47" name="Rounded Rectangle 46"/>
          <p:cNvSpPr/>
          <p:nvPr/>
        </p:nvSpPr>
        <p:spPr>
          <a:xfrm>
            <a:off x="1942694" y="2311752"/>
            <a:ext cx="4972320" cy="26943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Comic Sans MS" panose="030F0702030302020204" pitchFamily="66" charset="0"/>
              </a:rPr>
              <a:t>Avoid bad decision </a:t>
            </a:r>
            <a:r>
              <a:rPr lang="en-US" sz="4000" dirty="0" smtClean="0">
                <a:latin typeface="Comic Sans MS" panose="030F0702030302020204" pitchFamily="66" charset="0"/>
              </a:rPr>
              <a:t>by using global information! 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Formally, we have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2014</m:t>
                        </m:r>
                      </m:sup>
                    </m:sSup>
                  </m:oMath>
                </a14:m>
                <a:r>
                  <a:rPr lang="en-US" dirty="0" smtClean="0"/>
                  <a:t>. Find the center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is large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some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Update the </a:t>
                </a:r>
                <a:r>
                  <a:rPr lang="en-US" dirty="0"/>
                  <a:t>center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This is called interior point method.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initial point is easy: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𝐴𝑥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2014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3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81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way to define a center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1540" y="1017917"/>
                <a:ext cx="8686800" cy="552600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be a smooth convex function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 such that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example,</a:t>
                </a:r>
              </a:p>
              <a:p>
                <a:pPr marL="0" indent="0">
                  <a:buNone/>
                </a:pPr>
                <a:r>
                  <a:rPr lang="en-US" sz="2000" b="1" i="1" dirty="0" smtClean="0"/>
                  <a:t>Standard </a:t>
                </a:r>
                <a:r>
                  <a:rPr lang="en-US" sz="2000" b="1" i="1" dirty="0"/>
                  <a:t>log barrier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𝐴𝑥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dirty="0"/>
                          <m:t> </m:t>
                        </m:r>
                      </m:e>
                    </m:nary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540" y="1017917"/>
                <a:ext cx="8686800" cy="5526006"/>
              </a:xfrm>
              <a:blipFill rotWithShape="0">
                <a:blip r:embed="rId3"/>
                <a:stretch>
                  <a:fillRect l="-1123" t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541" y="3231740"/>
            <a:ext cx="4720507" cy="33273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41540" y="1017917"/>
            <a:ext cx="8498810" cy="1041342"/>
            <a:chOff x="241540" y="1017917"/>
            <a:chExt cx="8498810" cy="1041342"/>
          </a:xfrm>
        </p:grpSpPr>
        <p:sp>
          <p:nvSpPr>
            <p:cNvPr id="4" name="Rectangle 3"/>
            <p:cNvSpPr/>
            <p:nvPr/>
          </p:nvSpPr>
          <p:spPr>
            <a:xfrm>
              <a:off x="241540" y="1017917"/>
              <a:ext cx="6768860" cy="1041342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98389" y="1061534"/>
              <a:ext cx="154196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Barrier</a:t>
              </a:r>
            </a:p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</a:rPr>
                <a:t>Function</a:t>
              </a:r>
              <a:endParaRPr lang="en-US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825377" y="4518469"/>
            <a:ext cx="1155960" cy="1726560"/>
            <a:chOff x="4825377" y="4518469"/>
            <a:chExt cx="1155960" cy="172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9" name="Ink 78"/>
                <p14:cNvContentPartPr/>
                <p14:nvPr/>
              </p14:nvContentPartPr>
              <p14:xfrm>
                <a:off x="4825377" y="5117869"/>
                <a:ext cx="331560" cy="90900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19617" y="5109946"/>
                  <a:ext cx="345600" cy="9252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7" name="Ink 86"/>
                <p14:cNvContentPartPr/>
                <p14:nvPr/>
              </p14:nvContentPartPr>
              <p14:xfrm>
                <a:off x="4885857" y="5384629"/>
                <a:ext cx="37800" cy="859320"/>
              </p14:xfrm>
            </p:contentPart>
          </mc:Choice>
          <mc:Fallback xmlns="">
            <p:pic>
              <p:nvPicPr>
                <p:cNvPr id="87" name="Ink 86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77937" y="5378869"/>
                  <a:ext cx="56880" cy="87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8" name="Ink 87"/>
                <p14:cNvContentPartPr/>
                <p14:nvPr/>
              </p14:nvContentPartPr>
              <p14:xfrm>
                <a:off x="4856337" y="6219469"/>
                <a:ext cx="130320" cy="25560"/>
              </p14:xfrm>
            </p:contentPart>
          </mc:Choice>
          <mc:Fallback xmlns="">
            <p:pic>
              <p:nvPicPr>
                <p:cNvPr id="88" name="Ink 87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50577" y="6211549"/>
                  <a:ext cx="145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2" name="Ink 91"/>
                <p14:cNvContentPartPr/>
                <p14:nvPr/>
              </p14:nvContentPartPr>
              <p14:xfrm>
                <a:off x="5026617" y="5291749"/>
                <a:ext cx="904680" cy="292320"/>
              </p14:xfrm>
            </p:contentPart>
          </mc:Choice>
          <mc:Fallback xmlns="">
            <p:pic>
              <p:nvPicPr>
                <p:cNvPr id="92" name="Ink 91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17257" y="5285269"/>
                  <a:ext cx="9259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5" name="Ink 94"/>
                <p14:cNvContentPartPr/>
                <p14:nvPr/>
              </p14:nvContentPartPr>
              <p14:xfrm>
                <a:off x="5380857" y="5451589"/>
                <a:ext cx="600480" cy="241560"/>
              </p14:xfrm>
            </p:contentPart>
          </mc:Choice>
          <mc:Fallback xmlns="">
            <p:pic>
              <p:nvPicPr>
                <p:cNvPr id="95" name="Ink 94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69697" y="5442949"/>
                  <a:ext cx="619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9" name="Ink 98"/>
                <p14:cNvContentPartPr/>
                <p14:nvPr/>
              </p14:nvContentPartPr>
              <p14:xfrm>
                <a:off x="5480217" y="4518469"/>
                <a:ext cx="328320" cy="681120"/>
              </p14:xfrm>
            </p:contentPart>
          </mc:Choice>
          <mc:Fallback xmlns="">
            <p:pic>
              <p:nvPicPr>
                <p:cNvPr id="99" name="Ink 98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67617" y="4508744"/>
                  <a:ext cx="349920" cy="7016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2" name="Ink 101"/>
                <p14:cNvContentPartPr/>
                <p14:nvPr/>
              </p14:nvContentPartPr>
              <p14:xfrm>
                <a:off x="5052177" y="4595149"/>
                <a:ext cx="664560" cy="550080"/>
              </p14:xfrm>
            </p:contentPart>
          </mc:Choice>
          <mc:Fallback xmlns="">
            <p:pic>
              <p:nvPicPr>
                <p:cNvPr id="102" name="Ink 101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042817" y="4582909"/>
                  <a:ext cx="686520" cy="57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3367668" y="4205199"/>
            <a:ext cx="4296937" cy="523220"/>
            <a:chOff x="3367668" y="4205199"/>
            <a:chExt cx="4296937" cy="523220"/>
          </a:xfrm>
        </p:grpSpPr>
        <p:sp>
          <p:nvSpPr>
            <p:cNvPr id="9" name="Multiply 8"/>
            <p:cNvSpPr/>
            <p:nvPr/>
          </p:nvSpPr>
          <p:spPr>
            <a:xfrm>
              <a:off x="3367668" y="4207727"/>
              <a:ext cx="594731" cy="512956"/>
            </a:xfrm>
            <a:prstGeom prst="mathMultipl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962399" y="4205199"/>
                  <a:ext cx="3702206" cy="523220"/>
                </a:xfrm>
                <a:prstGeom prst="rect">
                  <a:avLst/>
                </a:prstGeom>
                <a:solidFill>
                  <a:srgbClr val="FFFFFF">
                    <a:alpha val="8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/>
                    <a:t>Center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</a:rPr>
                        <m:t>argmin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399" y="4205199"/>
                  <a:ext cx="3702206" cy="52322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3295" t="-12791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523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Quality of a center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Assume center is induced by some barrier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Look at the ellipsoid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induced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at the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rounding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𝑠𝐸</m:t>
                    </m:r>
                  </m:oMath>
                </a14:m>
                <a:r>
                  <a:rPr lang="en-US" dirty="0" smtClean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82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774" y="2380925"/>
            <a:ext cx="5076776" cy="37452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62337" y="3647858"/>
            <a:ext cx="1185480" cy="754560"/>
            <a:chOff x="4462337" y="3647858"/>
            <a:chExt cx="1185480" cy="75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Ink 21"/>
                <p14:cNvContentPartPr/>
                <p14:nvPr/>
              </p14:nvContentPartPr>
              <p14:xfrm>
                <a:off x="4462337" y="4151138"/>
                <a:ext cx="1146240" cy="198720"/>
              </p14:xfrm>
            </p:contentPart>
          </mc:Choice>
          <mc:Fallback xmlns="">
            <p:pic>
              <p:nvPicPr>
                <p:cNvPr id="22" name="Ink 2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51897" y="4143938"/>
                  <a:ext cx="1170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Ink 22"/>
                <p14:cNvContentPartPr/>
                <p14:nvPr/>
              </p14:nvContentPartPr>
              <p14:xfrm>
                <a:off x="5623697" y="4224578"/>
                <a:ext cx="24120" cy="177840"/>
              </p14:xfrm>
            </p:contentPart>
          </mc:Choice>
          <mc:Fallback xmlns="">
            <p:pic>
              <p:nvPicPr>
                <p:cNvPr id="23" name="Ink 2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09297" y="4214138"/>
                  <a:ext cx="52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6" name="Ink 35"/>
                <p14:cNvContentPartPr/>
                <p14:nvPr/>
              </p14:nvContentPartPr>
              <p14:xfrm>
                <a:off x="4759697" y="3647858"/>
                <a:ext cx="279000" cy="3499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47457" y="3634178"/>
                  <a:ext cx="3020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7" name="Ink 36"/>
                <p14:cNvContentPartPr/>
                <p14:nvPr/>
              </p14:nvContentPartPr>
              <p14:xfrm>
                <a:off x="4496177" y="3990218"/>
                <a:ext cx="26280" cy="25200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81417" y="3981218"/>
                  <a:ext cx="55080" cy="27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689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</a:t>
            </a:r>
            <a:r>
              <a:rPr lang="en-US" dirty="0"/>
              <a:t>concordant barrier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-self concordant barrier function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if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smooth.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rounding</a:t>
                </a:r>
                <a:r>
                  <a:rPr lang="en-US" dirty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82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82776" y="5838390"/>
                <a:ext cx="2527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not smooth enough</a:t>
                </a:r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76" y="5838390"/>
                <a:ext cx="2527609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5224885" y="5756833"/>
            <a:ext cx="252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Bad rounding.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282776" y="2423426"/>
            <a:ext cx="3318885" cy="3170292"/>
            <a:chOff x="1282776" y="2423426"/>
            <a:chExt cx="3318885" cy="3170292"/>
          </a:xfrm>
        </p:grpSpPr>
        <p:grpSp>
          <p:nvGrpSpPr>
            <p:cNvPr id="40" name="Group 39"/>
            <p:cNvGrpSpPr/>
            <p:nvPr/>
          </p:nvGrpSpPr>
          <p:grpSpPr>
            <a:xfrm>
              <a:off x="1282776" y="2949518"/>
              <a:ext cx="2463840" cy="2644200"/>
              <a:chOff x="5445187" y="3743511"/>
              <a:chExt cx="2463840" cy="2644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1" name="Ink 30"/>
                  <p14:cNvContentPartPr/>
                  <p14:nvPr/>
                </p14:nvContentPartPr>
                <p14:xfrm>
                  <a:off x="5445187" y="3743511"/>
                  <a:ext cx="2463840" cy="2644200"/>
                </p14:xfrm>
              </p:contentPart>
            </mc:Choice>
            <mc:Fallback xmlns="">
              <p:pic>
                <p:nvPicPr>
                  <p:cNvPr id="31" name="Ink 30"/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426107" y="3729831"/>
                    <a:ext cx="2500200" cy="2678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38" name="Ink 37"/>
                  <p14:cNvContentPartPr/>
                  <p14:nvPr/>
                </p14:nvContentPartPr>
                <p14:xfrm>
                  <a:off x="5531227" y="4815951"/>
                  <a:ext cx="1223280" cy="1403640"/>
                </p14:xfrm>
              </p:contentPart>
            </mc:Choice>
            <mc:Fallback xmlns="">
              <p:pic>
                <p:nvPicPr>
                  <p:cNvPr id="38" name="Ink 37"/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521147" y="4801911"/>
                    <a:ext cx="1248840" cy="1431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/>
                <p14:cNvContentPartPr/>
                <p14:nvPr/>
              </p14:nvContentPartPr>
              <p14:xfrm>
                <a:off x="3680781" y="2423426"/>
                <a:ext cx="920880" cy="124092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72141" y="2414786"/>
                  <a:ext cx="942840" cy="12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/>
                <p14:cNvContentPartPr/>
                <p14:nvPr/>
              </p14:nvContentPartPr>
              <p14:xfrm>
                <a:off x="3791661" y="3351146"/>
                <a:ext cx="462960" cy="44964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83741" y="3341066"/>
                  <a:ext cx="475920" cy="47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5207294" y="2374106"/>
            <a:ext cx="3257167" cy="3148332"/>
            <a:chOff x="5207294" y="2374106"/>
            <a:chExt cx="3257167" cy="3148332"/>
          </a:xfrm>
        </p:grpSpPr>
        <p:grpSp>
          <p:nvGrpSpPr>
            <p:cNvPr id="39" name="Group 38"/>
            <p:cNvGrpSpPr/>
            <p:nvPr/>
          </p:nvGrpSpPr>
          <p:grpSpPr>
            <a:xfrm>
              <a:off x="5207294" y="3020798"/>
              <a:ext cx="2545200" cy="2501640"/>
              <a:chOff x="1521187" y="3618591"/>
              <a:chExt cx="2545200" cy="250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8" name="Ink 7"/>
                  <p14:cNvContentPartPr/>
                  <p14:nvPr/>
                </p14:nvContentPartPr>
                <p14:xfrm>
                  <a:off x="1521187" y="3618591"/>
                  <a:ext cx="2545200" cy="2501640"/>
                </p14:xfrm>
              </p:contentPart>
            </mc:Choice>
            <mc:Fallback xmlns="">
              <p:pic>
                <p:nvPicPr>
                  <p:cNvPr id="8" name="Ink 7"/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509667" y="3610311"/>
                    <a:ext cx="2571840" cy="252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4" name="Ink 13"/>
                  <p14:cNvContentPartPr/>
                  <p14:nvPr/>
                </p14:nvContentPartPr>
                <p14:xfrm>
                  <a:off x="1625947" y="4806231"/>
                  <a:ext cx="1119240" cy="850680"/>
                </p14:xfrm>
              </p:contentPart>
            </mc:Choice>
            <mc:Fallback xmlns="">
              <p:pic>
                <p:nvPicPr>
                  <p:cNvPr id="14" name="Ink 13"/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610107" y="4795071"/>
                    <a:ext cx="1152000" cy="88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4" name="Ink 33"/>
                  <p14:cNvContentPartPr/>
                  <p14:nvPr/>
                </p14:nvContentPartPr>
                <p14:xfrm>
                  <a:off x="2484907" y="4044831"/>
                  <a:ext cx="489600" cy="1634040"/>
                </p14:xfrm>
              </p:contentPart>
            </mc:Choice>
            <mc:Fallback xmlns="">
              <p:pic>
                <p:nvPicPr>
                  <p:cNvPr id="34" name="Ink 33"/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465467" y="4028991"/>
                    <a:ext cx="527400" cy="16700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Ink 32"/>
                <p14:cNvContentPartPr/>
                <p14:nvPr/>
              </p14:nvContentPartPr>
              <p14:xfrm>
                <a:off x="7585701" y="2374106"/>
                <a:ext cx="878760" cy="112608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80301" y="2367626"/>
                  <a:ext cx="894240" cy="11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Ink 35"/>
                <p14:cNvContentPartPr/>
                <p14:nvPr/>
              </p14:nvContentPartPr>
              <p14:xfrm>
                <a:off x="7903941" y="3196346"/>
                <a:ext cx="344880" cy="25560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97461" y="3189506"/>
                  <a:ext cx="358200" cy="26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591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general barrier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r>
                  <a:rPr lang="en-US" dirty="0" smtClean="0"/>
                  <a:t>Repeat</a:t>
                </a:r>
              </a:p>
              <a:p>
                <a:pPr lvl="1"/>
                <a:r>
                  <a:rPr lang="en-US" dirty="0" smtClean="0"/>
                  <a:t>Tighten the cost constraint</a:t>
                </a:r>
              </a:p>
              <a:p>
                <a:pPr lvl="1"/>
                <a:r>
                  <a:rPr lang="en-US" dirty="0" smtClean="0"/>
                  <a:t>Maintain the rounding ellipsoid induced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3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825794" y="3577789"/>
              <a:ext cx="1487520" cy="2139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5714" y="3572389"/>
                <a:ext cx="1504080" cy="21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k 27"/>
              <p14:cNvContentPartPr/>
              <p14:nvPr/>
            </p14:nvContentPartPr>
            <p14:xfrm>
              <a:off x="935234" y="3780829"/>
              <a:ext cx="2011680" cy="14025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5514" y="3771469"/>
                <a:ext cx="2027880" cy="141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Ink 31"/>
              <p14:cNvContentPartPr/>
              <p14:nvPr/>
            </p14:nvContentPartPr>
            <p14:xfrm>
              <a:off x="907874" y="4344949"/>
              <a:ext cx="903240" cy="9716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1754" y="4334149"/>
                <a:ext cx="921240" cy="9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6" name="Ink 35"/>
              <p14:cNvContentPartPr/>
              <p14:nvPr/>
            </p14:nvContentPartPr>
            <p14:xfrm>
              <a:off x="1359674" y="4803229"/>
              <a:ext cx="117360" cy="489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51394" y="4794589"/>
                <a:ext cx="1324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Ink 53"/>
              <p14:cNvContentPartPr/>
              <p14:nvPr/>
            </p14:nvContentPartPr>
            <p14:xfrm>
              <a:off x="2767274" y="3822949"/>
              <a:ext cx="698760" cy="38088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62234" y="3817189"/>
                <a:ext cx="71100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5" name="Ink 54"/>
              <p14:cNvContentPartPr/>
              <p14:nvPr/>
            </p14:nvContentPartPr>
            <p14:xfrm>
              <a:off x="1401794" y="4773709"/>
              <a:ext cx="44280" cy="1368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4594" y="4767949"/>
                <a:ext cx="572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7" name="Ink 56"/>
              <p14:cNvContentPartPr/>
              <p14:nvPr/>
            </p14:nvContentPartPr>
            <p14:xfrm>
              <a:off x="3478274" y="4326229"/>
              <a:ext cx="106920" cy="19404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714" y="4319749"/>
                <a:ext cx="124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8" name="Ink 57"/>
              <p14:cNvContentPartPr/>
              <p14:nvPr/>
            </p14:nvContentPartPr>
            <p14:xfrm>
              <a:off x="2875634" y="4428469"/>
              <a:ext cx="650880" cy="2700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69154" y="4421989"/>
                <a:ext cx="6638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Ink 62"/>
              <p14:cNvContentPartPr/>
              <p14:nvPr/>
            </p14:nvContentPartPr>
            <p14:xfrm>
              <a:off x="4166234" y="3397789"/>
              <a:ext cx="1224360" cy="190728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61194" y="3390589"/>
                <a:ext cx="1236960" cy="19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7" name="Ink 66"/>
              <p14:cNvContentPartPr/>
              <p14:nvPr/>
            </p14:nvContentPartPr>
            <p14:xfrm>
              <a:off x="5183594" y="4644469"/>
              <a:ext cx="196200" cy="1036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79274" y="4639789"/>
                <a:ext cx="2052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9" name="Ink 68"/>
              <p14:cNvContentPartPr/>
              <p14:nvPr/>
            </p14:nvContentPartPr>
            <p14:xfrm>
              <a:off x="7033274" y="6895909"/>
              <a:ext cx="360" cy="3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20674" y="6883309"/>
                <a:ext cx="255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1" name="Ink 70"/>
              <p14:cNvContentPartPr/>
              <p14:nvPr/>
            </p14:nvContentPartPr>
            <p14:xfrm>
              <a:off x="3945194" y="3776851"/>
              <a:ext cx="1663200" cy="112788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36914" y="3770011"/>
                <a:ext cx="1676520" cy="11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5" name="Ink 74"/>
              <p14:cNvContentPartPr/>
              <p14:nvPr/>
            </p14:nvContentPartPr>
            <p14:xfrm>
              <a:off x="4213754" y="4131091"/>
              <a:ext cx="738720" cy="89280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09434" y="4124251"/>
                <a:ext cx="750240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9" name="Ink 78"/>
              <p14:cNvContentPartPr/>
              <p14:nvPr/>
            </p14:nvContentPartPr>
            <p14:xfrm>
              <a:off x="4548554" y="4537531"/>
              <a:ext cx="106200" cy="9000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539554" y="4528531"/>
                <a:ext cx="1220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0" name="Ink 79"/>
              <p14:cNvContentPartPr/>
              <p14:nvPr/>
            </p14:nvContentPartPr>
            <p14:xfrm>
              <a:off x="4569434" y="4493611"/>
              <a:ext cx="87840" cy="19188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62234" y="4487851"/>
                <a:ext cx="1018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5" name="Ink 84"/>
              <p14:cNvContentPartPr/>
              <p14:nvPr/>
            </p14:nvContentPartPr>
            <p14:xfrm>
              <a:off x="5571674" y="3593611"/>
              <a:ext cx="825480" cy="73764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562314" y="3587491"/>
                <a:ext cx="842040" cy="7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3" name="Ink 102"/>
              <p14:cNvContentPartPr/>
              <p14:nvPr/>
            </p14:nvContentPartPr>
            <p14:xfrm>
              <a:off x="6693074" y="3424051"/>
              <a:ext cx="1287720" cy="159228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88034" y="3417571"/>
                <a:ext cx="1300320" cy="16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5" name="Ink 104"/>
              <p14:cNvContentPartPr/>
              <p14:nvPr/>
            </p14:nvContentPartPr>
            <p14:xfrm>
              <a:off x="6442874" y="3812851"/>
              <a:ext cx="1533240" cy="10641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37834" y="3807811"/>
                <a:ext cx="1545120" cy="10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0" name="Ink 109"/>
              <p14:cNvContentPartPr/>
              <p14:nvPr/>
            </p14:nvContentPartPr>
            <p14:xfrm>
              <a:off x="6755354" y="4340251"/>
              <a:ext cx="1157040" cy="69120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748874" y="4332691"/>
                <a:ext cx="117072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1" name="Ink 110"/>
              <p14:cNvContentPartPr/>
              <p14:nvPr/>
            </p14:nvContentPartPr>
            <p14:xfrm>
              <a:off x="6986474" y="4500811"/>
              <a:ext cx="140400" cy="15120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77114" y="4495771"/>
                <a:ext cx="1548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1312792" y="1988071"/>
                <a:ext cx="6893809" cy="264866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Comic Sans MS" panose="030F0702030302020204" pitchFamily="66" charset="0"/>
                  </a:rPr>
                  <a:t>Why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rad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iterations?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792" y="1988071"/>
                <a:ext cx="6893809" cy="2648666"/>
              </a:xfrm>
              <a:prstGeom prst="round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01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Why</a:t>
                </a:r>
                <a:r>
                  <a:rPr lang="en-US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dirty="0">
                    <a:latin typeface="Comic Sans MS" panose="030F0702030302020204" pitchFamily="66" charset="0"/>
                  </a:rPr>
                  <a:t>iterations?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6456" b="-39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Think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Newton Method (Using smoothness)</a:t>
                </a:r>
              </a:p>
              <a:p>
                <a:pPr marL="0" indent="0">
                  <a:buNone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x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&lt;0.5</m:t>
                    </m:r>
                  </m:oMath>
                </a14:m>
                <a:r>
                  <a:rPr lang="en-US" dirty="0" smtClean="0"/>
                  <a:t>, we can find the center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steps.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23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1733384" y="2615979"/>
            <a:ext cx="5914698" cy="4010928"/>
            <a:chOff x="1146626" y="1584368"/>
            <a:chExt cx="6443399" cy="45417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6626" y="1584368"/>
              <a:ext cx="6443399" cy="4541797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5" name="Ink 34"/>
                <p14:cNvContentPartPr/>
                <p14:nvPr/>
              </p14:nvContentPartPr>
              <p14:xfrm>
                <a:off x="2582577" y="2622709"/>
                <a:ext cx="2375280" cy="145584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74297" y="2614429"/>
                  <a:ext cx="2393280" cy="147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2447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Why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iterations?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5190" b="-40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be the old center. Using the smoothness,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23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Group 117"/>
          <p:cNvGrpSpPr/>
          <p:nvPr/>
        </p:nvGrpSpPr>
        <p:grpSpPr>
          <a:xfrm>
            <a:off x="1917119" y="2521530"/>
            <a:ext cx="4622040" cy="3328200"/>
            <a:chOff x="1917119" y="2521530"/>
            <a:chExt cx="4622040" cy="332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4" name="Ink 43"/>
                <p14:cNvContentPartPr/>
                <p14:nvPr/>
              </p14:nvContentPartPr>
              <p14:xfrm>
                <a:off x="1917119" y="2866050"/>
                <a:ext cx="3111840" cy="223416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4159" y="2854530"/>
                  <a:ext cx="3136680" cy="22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9" name="Ink 48"/>
                <p14:cNvContentPartPr/>
                <p14:nvPr/>
              </p14:nvContentPartPr>
              <p14:xfrm>
                <a:off x="4947599" y="2521530"/>
                <a:ext cx="506160" cy="263376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38959" y="2515770"/>
                  <a:ext cx="531720" cy="26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2" name="Ink 71"/>
                <p14:cNvContentPartPr/>
                <p14:nvPr/>
              </p14:nvContentPartPr>
              <p14:xfrm>
                <a:off x="5227679" y="2714850"/>
                <a:ext cx="943560" cy="522720"/>
              </p14:xfrm>
            </p:contentPart>
          </mc:Choice>
          <mc:Fallback xmlns="">
            <p:pic>
              <p:nvPicPr>
                <p:cNvPr id="72" name="Ink 7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11479" y="2702610"/>
                  <a:ext cx="97272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0" name="Ink 89"/>
                <p14:cNvContentPartPr/>
                <p14:nvPr/>
              </p14:nvContentPartPr>
              <p14:xfrm>
                <a:off x="4704959" y="5010210"/>
                <a:ext cx="12600" cy="226800"/>
              </p14:xfrm>
            </p:contentPart>
          </mc:Choice>
          <mc:Fallback xmlns="">
            <p:pic>
              <p:nvPicPr>
                <p:cNvPr id="90" name="Ink 89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93439" y="5001570"/>
                  <a:ext cx="378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0" name="Ink 99"/>
                <p14:cNvContentPartPr/>
                <p14:nvPr/>
              </p14:nvContentPartPr>
              <p14:xfrm>
                <a:off x="4772639" y="5392170"/>
                <a:ext cx="1766520" cy="457560"/>
              </p14:xfrm>
            </p:contentPart>
          </mc:Choice>
          <mc:Fallback xmlns="">
            <p:pic>
              <p:nvPicPr>
                <p:cNvPr id="100" name="Ink 99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60399" y="5380290"/>
                  <a:ext cx="17884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6" name="Ink 105"/>
                <p14:cNvContentPartPr/>
                <p14:nvPr/>
              </p14:nvContentPartPr>
              <p14:xfrm>
                <a:off x="3429119" y="2676690"/>
                <a:ext cx="1211400" cy="2010240"/>
              </p14:xfrm>
            </p:contentPart>
          </mc:Choice>
          <mc:Fallback xmlns="">
            <p:pic>
              <p:nvPicPr>
                <p:cNvPr id="106" name="Ink 10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15079" y="2664450"/>
                  <a:ext cx="1238760" cy="20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2" name="Ink 111"/>
                <p14:cNvContentPartPr/>
                <p14:nvPr/>
              </p14:nvContentPartPr>
              <p14:xfrm>
                <a:off x="4974959" y="3405690"/>
                <a:ext cx="36720" cy="264600"/>
              </p14:xfrm>
            </p:contentPart>
          </mc:Choice>
          <mc:Fallback xmlns="">
            <p:pic>
              <p:nvPicPr>
                <p:cNvPr id="112" name="Ink 111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59479" y="3394530"/>
                  <a:ext cx="66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3" name="Ink 112"/>
                <p14:cNvContentPartPr/>
                <p14:nvPr/>
              </p14:nvContentPartPr>
              <p14:xfrm>
                <a:off x="3581039" y="3534210"/>
                <a:ext cx="1405440" cy="132120"/>
              </p14:xfrm>
            </p:contentPart>
          </mc:Choice>
          <mc:Fallback xmlns="">
            <p:pic>
              <p:nvPicPr>
                <p:cNvPr id="113" name="Ink 11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570239" y="3516930"/>
                  <a:ext cx="1428480" cy="15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46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the problem</a:t>
            </a:r>
            <a:endParaRPr lang="zh-HK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25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Why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iterations?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t="-15190" b="-40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69305"/>
                <a:ext cx="8686800" cy="51082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So, we need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𝑛𝑒𝑤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69305"/>
                <a:ext cx="8686800" cy="5108248"/>
              </a:xfrm>
              <a:blipFill rotWithShape="0">
                <a:blip r:embed="rId4"/>
                <a:stretch>
                  <a:fillRect l="-1123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66457" y="2795239"/>
            <a:ext cx="4206265" cy="3718377"/>
            <a:chOff x="1926906" y="1724722"/>
            <a:chExt cx="5514673" cy="478889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1996554" y="2664749"/>
                <a:ext cx="4332600" cy="36111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980979" y="2648986"/>
                  <a:ext cx="4365165" cy="3640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2" name="Ink 31"/>
                <p14:cNvContentPartPr/>
                <p14:nvPr/>
              </p14:nvContentPartPr>
              <p14:xfrm>
                <a:off x="4194354" y="3623429"/>
                <a:ext cx="1392120" cy="15246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82084" y="3606273"/>
                  <a:ext cx="1426569" cy="1564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5" name="Ink 34"/>
                <p14:cNvContentPartPr/>
                <p14:nvPr/>
              </p14:nvContentPartPr>
              <p14:xfrm>
                <a:off x="4889874" y="4331189"/>
                <a:ext cx="161280" cy="8208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79028" y="4321914"/>
                  <a:ext cx="186274" cy="105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6" name="Ink 35"/>
                <p14:cNvContentPartPr/>
                <p14:nvPr/>
              </p14:nvContentPartPr>
              <p14:xfrm>
                <a:off x="4931994" y="4255949"/>
                <a:ext cx="102240" cy="2167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18331" y="4238778"/>
                  <a:ext cx="126740" cy="2473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7" name="Ink 36"/>
                <p14:cNvContentPartPr/>
                <p14:nvPr/>
              </p14:nvContentPartPr>
              <p14:xfrm>
                <a:off x="4884834" y="4546829"/>
                <a:ext cx="239760" cy="29772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73507" y="4529207"/>
                  <a:ext cx="264774" cy="334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Ink 38"/>
                <p14:cNvContentPartPr/>
                <p14:nvPr/>
              </p14:nvContentPartPr>
              <p14:xfrm>
                <a:off x="1926906" y="1724722"/>
                <a:ext cx="5514673" cy="4788894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09916" y="1707567"/>
                  <a:ext cx="5551485" cy="482644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6" name="Ink 45"/>
              <p14:cNvContentPartPr/>
              <p14:nvPr/>
            </p14:nvContentPartPr>
            <p14:xfrm>
              <a:off x="2370511" y="4561676"/>
              <a:ext cx="527040" cy="3729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57191" y="4548716"/>
                <a:ext cx="548640" cy="39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/>
          <p:cNvGrpSpPr/>
          <p:nvPr/>
        </p:nvGrpSpPr>
        <p:grpSpPr>
          <a:xfrm>
            <a:off x="3003658" y="3975352"/>
            <a:ext cx="1529280" cy="811080"/>
            <a:chOff x="4364107" y="3975351"/>
            <a:chExt cx="1529280" cy="81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/>
                <p14:cNvContentPartPr/>
                <p14:nvPr/>
              </p14:nvContentPartPr>
              <p14:xfrm>
                <a:off x="4382827" y="4052751"/>
                <a:ext cx="1468080" cy="65664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71667" y="4041591"/>
                  <a:ext cx="148968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/>
                <p14:cNvContentPartPr/>
                <p14:nvPr/>
              </p14:nvContentPartPr>
              <p14:xfrm>
                <a:off x="5807347" y="3975351"/>
                <a:ext cx="86040" cy="20016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95827" y="3963471"/>
                  <a:ext cx="108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/>
                <p14:cNvContentPartPr/>
                <p14:nvPr/>
              </p14:nvContentPartPr>
              <p14:xfrm>
                <a:off x="4364107" y="4692831"/>
                <a:ext cx="33480" cy="9360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352587" y="4681311"/>
                  <a:ext cx="5472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Ink 56"/>
              <p14:cNvContentPartPr/>
              <p14:nvPr/>
            </p14:nvContentPartPr>
            <p14:xfrm>
              <a:off x="3667147" y="3797511"/>
              <a:ext cx="249840" cy="3942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54907" y="3782031"/>
                <a:ext cx="27900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ounded Rectangle 65"/>
              <p:cNvSpPr/>
              <p:nvPr/>
            </p:nvSpPr>
            <p:spPr>
              <a:xfrm>
                <a:off x="4805367" y="5453294"/>
                <a:ext cx="3881433" cy="1258682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latin typeface="Comic Sans MS" panose="030F0702030302020204" pitchFamily="66" charset="0"/>
                  </a:rPr>
                  <a:t>It takes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iters.</a:t>
                </a:r>
              </a:p>
            </p:txBody>
          </p:sp>
        </mc:Choice>
        <mc:Fallback xmlns="">
          <p:sp>
            <p:nvSpPr>
              <p:cNvPr id="66" name="Rounded 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367" y="5453294"/>
                <a:ext cx="3881433" cy="1258682"/>
              </a:xfrm>
              <a:prstGeom prst="round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5562585" y="2771227"/>
            <a:ext cx="3247489" cy="2640164"/>
            <a:chOff x="5562585" y="2771227"/>
            <a:chExt cx="3247489" cy="2640164"/>
          </a:xfrm>
        </p:grpSpPr>
        <p:grpSp>
          <p:nvGrpSpPr>
            <p:cNvPr id="65" name="Group 64"/>
            <p:cNvGrpSpPr/>
            <p:nvPr/>
          </p:nvGrpSpPr>
          <p:grpSpPr>
            <a:xfrm>
              <a:off x="5595667" y="2771227"/>
              <a:ext cx="3214407" cy="2440724"/>
              <a:chOff x="5595667" y="2771227"/>
              <a:chExt cx="3214407" cy="2440724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8" name="Ink 37"/>
                  <p14:cNvContentPartPr/>
                  <p14:nvPr/>
                </p14:nvContentPartPr>
                <p14:xfrm>
                  <a:off x="5671627" y="4000551"/>
                  <a:ext cx="2734920" cy="1075320"/>
                </p14:xfrm>
              </p:contentPart>
            </mc:Choice>
            <mc:Fallback xmlns="">
              <p:pic>
                <p:nvPicPr>
                  <p:cNvPr id="38" name="Ink 37"/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662627" y="3987951"/>
                    <a:ext cx="2759040" cy="110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44" name="Ink 43"/>
                  <p14:cNvContentPartPr/>
                  <p14:nvPr/>
                </p14:nvContentPartPr>
                <p14:xfrm>
                  <a:off x="5595667" y="3101631"/>
                  <a:ext cx="2832480" cy="2110320"/>
                </p14:xfrm>
              </p:contentPart>
            </mc:Choice>
            <mc:Fallback xmlns="">
              <p:pic>
                <p:nvPicPr>
                  <p:cNvPr id="44" name="Ink 43"/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587387" y="3095511"/>
                    <a:ext cx="2851920" cy="212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" name="Ink 60"/>
                  <p14:cNvContentPartPr/>
                  <p14:nvPr/>
                </p14:nvContentPartPr>
                <p14:xfrm>
                  <a:off x="8076754" y="2771227"/>
                  <a:ext cx="733320" cy="2382905"/>
                </p14:xfrm>
              </p:contentPart>
            </mc:Choice>
            <mc:Fallback xmlns="">
              <p:pic>
                <p:nvPicPr>
                  <p:cNvPr id="61" name="Ink 60"/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8069914" y="2762587"/>
                    <a:ext cx="754920" cy="240810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/>
                <p14:cNvContentPartPr/>
                <p14:nvPr/>
              </p14:nvContentPartPr>
              <p14:xfrm>
                <a:off x="5562585" y="4903431"/>
                <a:ext cx="1087920" cy="50796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52505" y="4891551"/>
                  <a:ext cx="1107000" cy="529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2754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Why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rad>
                  </m:oMath>
                </a14:m>
                <a:r>
                  <a:rPr lang="en-US" dirty="0">
                    <a:latin typeface="Comic Sans MS" panose="030F0702030302020204" pitchFamily="66" charset="0"/>
                  </a:rPr>
                  <a:t> iterations?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1392" b="-44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60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can reduce the gap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ra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61" name="Content Placeholder 6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82" t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/>
              <p14:cNvContentPartPr/>
              <p14:nvPr/>
            </p14:nvContentPartPr>
            <p14:xfrm>
              <a:off x="2529172" y="2113544"/>
              <a:ext cx="4224960" cy="35535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17652" y="2107784"/>
                <a:ext cx="4250160" cy="3571560"/>
              </a:xfrm>
              <a:prstGeom prst="rect">
                <a:avLst/>
              </a:prstGeom>
            </p:spPr>
          </p:pic>
        </mc:Fallback>
      </mc:AlternateContent>
      <p:cxnSp>
        <p:nvCxnSpPr>
          <p:cNvPr id="67" name="Straight Connector 66"/>
          <p:cNvCxnSpPr/>
          <p:nvPr/>
        </p:nvCxnSpPr>
        <p:spPr>
          <a:xfrm>
            <a:off x="4766491" y="1627436"/>
            <a:ext cx="2583543" cy="4107543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" name="Ink 69"/>
              <p14:cNvContentPartPr/>
              <p14:nvPr/>
            </p14:nvContentPartPr>
            <p14:xfrm>
              <a:off x="4636252" y="3027944"/>
              <a:ext cx="1109880" cy="74772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4012" y="3011024"/>
                <a:ext cx="1132560" cy="77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9" name="Ink 78"/>
              <p14:cNvContentPartPr/>
              <p14:nvPr/>
            </p14:nvContentPartPr>
            <p14:xfrm>
              <a:off x="4660012" y="3713744"/>
              <a:ext cx="393840" cy="9093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46692" y="3702224"/>
                <a:ext cx="41688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312792" y="1988071"/>
                <a:ext cx="6893809" cy="264866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latin typeface="Comic Sans MS" panose="030F0702030302020204" pitchFamily="66" charset="0"/>
                  </a:rPr>
                  <a:t>Roughly Speaking:</a:t>
                </a:r>
              </a:p>
              <a:p>
                <a:pPr algn="ctr"/>
                <a:endParaRPr lang="en-US" sz="2000" dirty="0" smtClean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3200" dirty="0"/>
                  <a:t>Smoothness +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 smtClean="0">
                    <a:latin typeface="Comic Sans MS" panose="030F0702030302020204" pitchFamily="66" charset="0"/>
                  </a:rPr>
                  <a:t> rounding gives 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rad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⁡(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latin typeface="Comic Sans MS" panose="030F0702030302020204" pitchFamily="66" charset="0"/>
                  </a:rPr>
                  <a:t> iterations LP solvers.</a:t>
                </a:r>
              </a:p>
              <a:p>
                <a:pPr algn="ctr"/>
                <a:endParaRPr lang="en-US" sz="16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792" y="1988071"/>
                <a:ext cx="6893809" cy="2648666"/>
              </a:xfrm>
              <a:prstGeom prst="round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70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Quality of analytic center is arbitrary bad in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/>
                  <a:t>!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6456" b="-39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 the standard log barrier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𝐴𝑥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center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is called </a:t>
                </a:r>
                <a:r>
                  <a:rPr lang="en-US" b="1" i="1" dirty="0" smtClean="0"/>
                  <a:t>analytic center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82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1158617" y="3810578"/>
              <a:ext cx="2540880" cy="2032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7097" y="3797258"/>
                <a:ext cx="2567520" cy="20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2318177" y="4649378"/>
              <a:ext cx="164160" cy="160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6297" y="4640378"/>
                <a:ext cx="1872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8" name="Ink 47"/>
              <p14:cNvContentPartPr/>
              <p14:nvPr/>
            </p14:nvContentPartPr>
            <p14:xfrm>
              <a:off x="2325377" y="4628858"/>
              <a:ext cx="153360" cy="2203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311337" y="4614818"/>
                <a:ext cx="175680" cy="24552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035540" y="2914196"/>
            <a:ext cx="886393" cy="8668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5644073">
            <a:off x="3662483" y="4288061"/>
            <a:ext cx="886393" cy="8668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0800000">
            <a:off x="1985860" y="5842778"/>
            <a:ext cx="886393" cy="8668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15933974">
            <a:off x="132041" y="4285510"/>
            <a:ext cx="886393" cy="8668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212794" y="2857232"/>
            <a:ext cx="5056089" cy="3831146"/>
            <a:chOff x="4212794" y="2857232"/>
            <a:chExt cx="5056089" cy="383114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6489994" y="2857232"/>
              <a:ext cx="772647" cy="755628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4212794" y="2914196"/>
              <a:ext cx="4251600" cy="2856960"/>
              <a:chOff x="4213937" y="2942258"/>
              <a:chExt cx="4251600" cy="285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9" name="Ink 18"/>
                  <p14:cNvContentPartPr/>
                  <p14:nvPr/>
                </p14:nvContentPartPr>
                <p14:xfrm>
                  <a:off x="5229497" y="3603578"/>
                  <a:ext cx="3236040" cy="2166120"/>
                </p14:xfrm>
              </p:contentPart>
            </mc:Choice>
            <mc:Fallback xmlns="">
              <p:pic>
                <p:nvPicPr>
                  <p:cNvPr id="19" name="Ink 18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21577" y="3589178"/>
                    <a:ext cx="3251160" cy="218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9" name="Ink 28"/>
                  <p14:cNvContentPartPr/>
                  <p14:nvPr/>
                </p14:nvContentPartPr>
                <p14:xfrm>
                  <a:off x="5184137" y="3772418"/>
                  <a:ext cx="196920" cy="1740240"/>
                </p14:xfrm>
              </p:contentPart>
            </mc:Choice>
            <mc:Fallback xmlns="">
              <p:pic>
                <p:nvPicPr>
                  <p:cNvPr id="29" name="Ink 28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176217" y="3765218"/>
                    <a:ext cx="212040" cy="175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0" name="Ink 29"/>
                  <p14:cNvContentPartPr/>
                  <p14:nvPr/>
                </p14:nvContentPartPr>
                <p14:xfrm>
                  <a:off x="5252177" y="3763418"/>
                  <a:ext cx="178200" cy="2035800"/>
                </p14:xfrm>
              </p:contentPart>
            </mc:Choice>
            <mc:Fallback xmlns="">
              <p:pic>
                <p:nvPicPr>
                  <p:cNvPr id="30" name="Ink 29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243177" y="3757298"/>
                    <a:ext cx="199800" cy="205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1" name="Ink 30"/>
                  <p14:cNvContentPartPr/>
                  <p14:nvPr/>
                </p14:nvContentPartPr>
                <p14:xfrm>
                  <a:off x="5279897" y="3895538"/>
                  <a:ext cx="20880" cy="1623600"/>
                </p14:xfrm>
              </p:contentPart>
            </mc:Choice>
            <mc:Fallback xmlns="">
              <p:pic>
                <p:nvPicPr>
                  <p:cNvPr id="31" name="Ink 30"/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269817" y="3888338"/>
                    <a:ext cx="41760" cy="163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3" name="Ink 32"/>
                  <p14:cNvContentPartPr/>
                  <p14:nvPr/>
                </p14:nvContentPartPr>
                <p14:xfrm>
                  <a:off x="5199257" y="4071938"/>
                  <a:ext cx="30600" cy="1228680"/>
                </p14:xfrm>
              </p:contentPart>
            </mc:Choice>
            <mc:Fallback xmlns="">
              <p:pic>
                <p:nvPicPr>
                  <p:cNvPr id="33" name="Ink 32"/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189177" y="4065098"/>
                    <a:ext cx="47520" cy="124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6" name="Ink 35"/>
                  <p14:cNvContentPartPr/>
                  <p14:nvPr/>
                </p14:nvContentPartPr>
                <p14:xfrm>
                  <a:off x="4919537" y="3604658"/>
                  <a:ext cx="245160" cy="597600"/>
                </p14:xfrm>
              </p:contentPart>
            </mc:Choice>
            <mc:Fallback xmlns="">
              <p:pic>
                <p:nvPicPr>
                  <p:cNvPr id="36" name="Ink 35"/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907297" y="3594218"/>
                    <a:ext cx="275400" cy="62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37" name="Ink 36"/>
                  <p14:cNvContentPartPr/>
                  <p14:nvPr/>
                </p14:nvContentPartPr>
                <p14:xfrm>
                  <a:off x="5363057" y="3948818"/>
                  <a:ext cx="61560" cy="1515240"/>
                </p14:xfrm>
              </p:contentPart>
            </mc:Choice>
            <mc:Fallback xmlns="">
              <p:pic>
                <p:nvPicPr>
                  <p:cNvPr id="37" name="Ink 36"/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350097" y="3941978"/>
                    <a:ext cx="83160" cy="153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42" name="Ink 41"/>
                  <p14:cNvContentPartPr/>
                  <p14:nvPr/>
                </p14:nvContentPartPr>
                <p14:xfrm>
                  <a:off x="4213937" y="2942258"/>
                  <a:ext cx="2332800" cy="567360"/>
                </p14:xfrm>
              </p:contentPart>
            </mc:Choice>
            <mc:Fallback xmlns="">
              <p:pic>
                <p:nvPicPr>
                  <p:cNvPr id="42" name="Ink 41"/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200257" y="2926778"/>
                    <a:ext cx="2363760" cy="59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61" name="Ink 60"/>
                  <p14:cNvContentPartPr/>
                  <p14:nvPr/>
                </p14:nvContentPartPr>
                <p14:xfrm>
                  <a:off x="7564097" y="3779618"/>
                  <a:ext cx="714240" cy="988560"/>
                </p14:xfrm>
              </p:contentPart>
            </mc:Choice>
            <mc:Fallback xmlns="">
              <p:pic>
                <p:nvPicPr>
                  <p:cNvPr id="61" name="Ink 60"/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7552217" y="3768818"/>
                    <a:ext cx="740520" cy="10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75" name="Ink 74"/>
                  <p14:cNvContentPartPr/>
                  <p14:nvPr/>
                </p14:nvContentPartPr>
                <p14:xfrm>
                  <a:off x="5637017" y="4617338"/>
                  <a:ext cx="1901520" cy="84960"/>
                </p14:xfrm>
              </p:contentPart>
            </mc:Choice>
            <mc:Fallback xmlns="">
              <p:pic>
                <p:nvPicPr>
                  <p:cNvPr id="75" name="Ink 74"/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628017" y="4605458"/>
                    <a:ext cx="192456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78" name="Ink 77"/>
                  <p14:cNvContentPartPr/>
                  <p14:nvPr/>
                </p14:nvContentPartPr>
                <p14:xfrm>
                  <a:off x="5356937" y="3921458"/>
                  <a:ext cx="117000" cy="1597680"/>
                </p14:xfrm>
              </p:contentPart>
            </mc:Choice>
            <mc:Fallback xmlns="">
              <p:pic>
                <p:nvPicPr>
                  <p:cNvPr id="78" name="Ink 77"/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348297" y="3914258"/>
                    <a:ext cx="132840" cy="161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79" name="Ink 78"/>
                  <p14:cNvContentPartPr/>
                  <p14:nvPr/>
                </p14:nvContentPartPr>
                <p14:xfrm>
                  <a:off x="6575897" y="4837658"/>
                  <a:ext cx="207000" cy="84240"/>
                </p14:xfrm>
              </p:contentPart>
            </mc:Choice>
            <mc:Fallback xmlns="">
              <p:pic>
                <p:nvPicPr>
                  <p:cNvPr id="79" name="Ink 78"/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562577" y="4825418"/>
                    <a:ext cx="23184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80" name="Ink 79"/>
                  <p14:cNvContentPartPr/>
                  <p14:nvPr/>
                </p14:nvContentPartPr>
                <p14:xfrm>
                  <a:off x="6317777" y="4978418"/>
                  <a:ext cx="628920" cy="53640"/>
                </p14:xfrm>
              </p:contentPart>
            </mc:Choice>
            <mc:Fallback xmlns="">
              <p:pic>
                <p:nvPicPr>
                  <p:cNvPr id="80" name="Ink 79"/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308777" y="4962578"/>
                    <a:ext cx="648720" cy="8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85" name="Ink 84"/>
                  <p14:cNvContentPartPr/>
                  <p14:nvPr/>
                </p14:nvContentPartPr>
                <p14:xfrm>
                  <a:off x="5581217" y="4626338"/>
                  <a:ext cx="14760" cy="130680"/>
                </p14:xfrm>
              </p:contentPart>
            </mc:Choice>
            <mc:Fallback xmlns="">
              <p:pic>
                <p:nvPicPr>
                  <p:cNvPr id="85" name="Ink 84"/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570057" y="4615538"/>
                    <a:ext cx="36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86" name="Ink 85"/>
                  <p14:cNvContentPartPr/>
                  <p14:nvPr/>
                </p14:nvContentPartPr>
                <p14:xfrm>
                  <a:off x="6458897" y="5071298"/>
                  <a:ext cx="444240" cy="127440"/>
                </p14:xfrm>
              </p:contentPart>
            </mc:Choice>
            <mc:Fallback xmlns="">
              <p:pic>
                <p:nvPicPr>
                  <p:cNvPr id="86" name="Ink 85"/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6445577" y="5061938"/>
                    <a:ext cx="469800" cy="153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10800000">
              <a:off x="6383681" y="5821509"/>
              <a:ext cx="886393" cy="86686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5644073">
              <a:off x="8392252" y="4332693"/>
              <a:ext cx="886393" cy="86686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16452553">
              <a:off x="4403177" y="3839037"/>
              <a:ext cx="547665" cy="535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16452553">
              <a:off x="4527560" y="4358646"/>
              <a:ext cx="547665" cy="53560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16452553">
              <a:off x="4527492" y="4905519"/>
              <a:ext cx="547665" cy="53560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 rot="16452553">
              <a:off x="4549273" y="5418998"/>
              <a:ext cx="547665" cy="535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17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tight?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practice, it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≤60</m:t>
                    </m:r>
                  </m:oMath>
                </a14:m>
                <a:r>
                  <a:rPr lang="en-US" dirty="0" smtClean="0"/>
                  <a:t> steps.</a:t>
                </a:r>
              </a:p>
              <a:p>
                <a:r>
                  <a:rPr lang="en-US" dirty="0"/>
                  <a:t>Mizuno, Todd, </a:t>
                </a:r>
                <a:r>
                  <a:rPr lang="en-US" dirty="0" smtClean="0"/>
                  <a:t>Ye showed it is “usually” correct on first step.</a:t>
                </a:r>
              </a:p>
              <a:p>
                <a:r>
                  <a:rPr lang="en-US" dirty="0"/>
                  <a:t>In 2014, </a:t>
                </a:r>
                <a:r>
                  <a:rPr lang="en-US" dirty="0" err="1"/>
                  <a:t>Mut</a:t>
                </a:r>
                <a:r>
                  <a:rPr lang="en-US" dirty="0"/>
                  <a:t> and </a:t>
                </a:r>
                <a:r>
                  <a:rPr lang="en-US" dirty="0" err="1" smtClean="0"/>
                  <a:t>Terlaky</a:t>
                </a:r>
                <a:r>
                  <a:rPr lang="en-US" dirty="0" smtClean="0"/>
                  <a:t> </a:t>
                </a:r>
                <a:r>
                  <a:rPr lang="en-US" dirty="0"/>
                  <a:t>showed an example really 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rad>
                        <m:func>
                          <m:func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dirty="0"/>
                  <a:t> iterations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exponential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82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671153" y="3216227"/>
            <a:ext cx="3893156" cy="2616480"/>
            <a:chOff x="1526508" y="2770178"/>
            <a:chExt cx="3893156" cy="2616480"/>
          </a:xfrm>
        </p:grpSpPr>
        <p:grpSp>
          <p:nvGrpSpPr>
            <p:cNvPr id="4" name="Group 3"/>
            <p:cNvGrpSpPr/>
            <p:nvPr/>
          </p:nvGrpSpPr>
          <p:grpSpPr>
            <a:xfrm>
              <a:off x="2549744" y="2770178"/>
              <a:ext cx="2869920" cy="2616480"/>
              <a:chOff x="2578457" y="3207578"/>
              <a:chExt cx="2869920" cy="2616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5" name="Ink 4"/>
                  <p14:cNvContentPartPr/>
                  <p14:nvPr/>
                </p14:nvContentPartPr>
                <p14:xfrm>
                  <a:off x="2578457" y="3207578"/>
                  <a:ext cx="2822400" cy="1345320"/>
                </p14:xfrm>
              </p:contentPart>
            </mc:Choice>
            <mc:Fallback xmlns="">
              <p:pic>
                <p:nvPicPr>
                  <p:cNvPr id="7" name="Ink 6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2567297" y="3200378"/>
                    <a:ext cx="2847240" cy="1362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6" name="Ink 5"/>
                  <p14:cNvContentPartPr/>
                  <p14:nvPr/>
                </p14:nvContentPartPr>
                <p14:xfrm>
                  <a:off x="2688977" y="4152938"/>
                  <a:ext cx="51840" cy="1557000"/>
                </p14:xfrm>
              </p:contentPart>
            </mc:Choice>
            <mc:Fallback xmlns="">
              <p:pic>
                <p:nvPicPr>
                  <p:cNvPr id="11" name="Ink 10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677457" y="4146458"/>
                    <a:ext cx="69840" cy="157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7" name="Ink 6"/>
                  <p14:cNvContentPartPr/>
                  <p14:nvPr/>
                </p14:nvContentPartPr>
                <p14:xfrm>
                  <a:off x="2695097" y="5607698"/>
                  <a:ext cx="1498680" cy="131760"/>
                </p14:xfrm>
              </p:contentPart>
            </mc:Choice>
            <mc:Fallback xmlns="">
              <p:pic>
                <p:nvPicPr>
                  <p:cNvPr id="12" name="Ink 11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688977" y="5597618"/>
                    <a:ext cx="1514160" cy="15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8" name="Ink 7"/>
                  <p14:cNvContentPartPr/>
                  <p14:nvPr/>
                </p14:nvContentPartPr>
                <p14:xfrm>
                  <a:off x="4384937" y="4456778"/>
                  <a:ext cx="93240" cy="1234080"/>
                </p14:xfrm>
              </p:contentPart>
            </mc:Choice>
            <mc:Fallback xmlns="">
              <p:pic>
                <p:nvPicPr>
                  <p:cNvPr id="16" name="Ink 15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371257" y="4448858"/>
                    <a:ext cx="114120" cy="1251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9" name="Ink 8"/>
                  <p14:cNvContentPartPr/>
                  <p14:nvPr/>
                </p14:nvContentPartPr>
                <p14:xfrm>
                  <a:off x="4398617" y="5073818"/>
                  <a:ext cx="978840" cy="750240"/>
                </p14:xfrm>
              </p:contentPart>
            </mc:Choice>
            <mc:Fallback xmlns="">
              <p:pic>
                <p:nvPicPr>
                  <p:cNvPr id="17" name="Ink 16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390337" y="5063738"/>
                    <a:ext cx="997200" cy="76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0" name="Ink 9"/>
                  <p14:cNvContentPartPr/>
                  <p14:nvPr/>
                </p14:nvContentPartPr>
                <p14:xfrm>
                  <a:off x="5196737" y="3829298"/>
                  <a:ext cx="251640" cy="1401840"/>
                </p14:xfrm>
              </p:contentPart>
            </mc:Choice>
            <mc:Fallback xmlns="">
              <p:pic>
                <p:nvPicPr>
                  <p:cNvPr id="18" name="Ink 17"/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184857" y="3823178"/>
                    <a:ext cx="269640" cy="141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1" name="Ink 10"/>
                  <p14:cNvContentPartPr/>
                  <p14:nvPr/>
                </p14:nvContentPartPr>
                <p14:xfrm>
                  <a:off x="3499337" y="3443738"/>
                  <a:ext cx="51840" cy="1279080"/>
                </p14:xfrm>
              </p:contentPart>
            </mc:Choice>
            <mc:Fallback xmlns="">
              <p:pic>
                <p:nvPicPr>
                  <p:cNvPr id="21" name="Ink 20"/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487097" y="3436178"/>
                    <a:ext cx="73080" cy="129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2" name="Ink 11"/>
                  <p14:cNvContentPartPr/>
                  <p14:nvPr/>
                </p14:nvContentPartPr>
                <p14:xfrm>
                  <a:off x="2686097" y="4846658"/>
                  <a:ext cx="682920" cy="709560"/>
                </p14:xfrm>
              </p:contentPart>
            </mc:Choice>
            <mc:Fallback xmlns="">
              <p:pic>
                <p:nvPicPr>
                  <p:cNvPr id="22" name="Ink 21"/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676017" y="4838378"/>
                    <a:ext cx="700200" cy="72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3" name="Ink 12"/>
                  <p14:cNvContentPartPr/>
                  <p14:nvPr/>
                </p14:nvContentPartPr>
                <p14:xfrm>
                  <a:off x="3583937" y="4823258"/>
                  <a:ext cx="1423800" cy="216720"/>
                </p14:xfrm>
              </p:contentPart>
            </mc:Choice>
            <mc:Fallback xmlns="">
              <p:pic>
                <p:nvPicPr>
                  <p:cNvPr id="23" name="Ink 22"/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577817" y="4817138"/>
                    <a:ext cx="1440000" cy="23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4" name="Ink 13"/>
                  <p14:cNvContentPartPr/>
                  <p14:nvPr/>
                </p14:nvContentPartPr>
                <p14:xfrm>
                  <a:off x="3135017" y="3325658"/>
                  <a:ext cx="2115360" cy="1846800"/>
                </p14:xfrm>
              </p:contentPart>
            </mc:Choice>
            <mc:Fallback xmlns="">
              <p:pic>
                <p:nvPicPr>
                  <p:cNvPr id="25" name="Ink 24"/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121337" y="3319178"/>
                    <a:ext cx="2145600" cy="187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5" name="Ink 14"/>
                  <p14:cNvContentPartPr/>
                  <p14:nvPr/>
                </p14:nvContentPartPr>
                <p14:xfrm>
                  <a:off x="2932337" y="4959698"/>
                  <a:ext cx="2211840" cy="591480"/>
                </p14:xfrm>
              </p:contentPart>
            </mc:Choice>
            <mc:Fallback xmlns="">
              <p:pic>
                <p:nvPicPr>
                  <p:cNvPr id="27" name="Ink 26"/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918297" y="4945298"/>
                    <a:ext cx="2232720" cy="621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/>
                <p14:cNvContentPartPr/>
                <p14:nvPr/>
              </p14:nvContentPartPr>
              <p14:xfrm>
                <a:off x="1821708" y="2770178"/>
                <a:ext cx="89280" cy="192204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813068" y="2762978"/>
                  <a:ext cx="106920" cy="19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/>
                <p14:cNvContentPartPr/>
                <p14:nvPr/>
              </p14:nvContentPartPr>
              <p14:xfrm>
                <a:off x="1526508" y="4138538"/>
                <a:ext cx="657360" cy="62568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15348" y="4129538"/>
                  <a:ext cx="682200" cy="64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652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Barrier Function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Barrier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1540" y="1017917"/>
                <a:ext cx="8686800" cy="532341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Theorem [NN94]: </a:t>
                </a:r>
                <a:r>
                  <a:rPr lang="en-US" dirty="0"/>
                  <a:t>For any convex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𝑣𝑜𝑙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-self concordant barrier function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“Smaller” set has larger polar. Hence,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smtClean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𝑆𝑒𝑐𝑜𝑛𝑑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𝑀𝑜𝑚𝑒𝑛𝑡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Kannan-</a:t>
                </a:r>
                <a:r>
                  <a:rPr lang="en-US" dirty="0" err="1"/>
                  <a:t>Lovasz</a:t>
                </a:r>
                <a:r>
                  <a:rPr lang="en-US" dirty="0"/>
                  <a:t>-</a:t>
                </a:r>
                <a:r>
                  <a:rPr lang="en-US" dirty="0" err="1"/>
                  <a:t>Simonovits</a:t>
                </a:r>
                <a:r>
                  <a:rPr lang="en-US" dirty="0"/>
                  <a:t> </a:t>
                </a:r>
                <a:r>
                  <a:rPr lang="en-US" dirty="0" smtClean="0"/>
                  <a:t>Lemma</a:t>
                </a:r>
                <a:r>
                  <a:rPr lang="en-US" dirty="0"/>
                  <a:t>: </a:t>
                </a:r>
                <a:r>
                  <a:rPr lang="en-US" dirty="0" smtClean="0"/>
                  <a:t>For any convex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, the second moment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gives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rounding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540" y="1017917"/>
                <a:ext cx="8686800" cy="5323410"/>
              </a:xfrm>
              <a:blipFill rotWithShape="0">
                <a:blip r:embed="rId3"/>
                <a:stretch>
                  <a:fillRect l="-1123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76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cost of Universal Barrier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get second moment matrix, you need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sampling.</a:t>
                </a:r>
              </a:p>
              <a:p>
                <a:r>
                  <a:rPr lang="en-US" dirty="0" smtClean="0"/>
                  <a:t>To get 1 sampling, you need to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iters</a:t>
                </a:r>
                <a:r>
                  <a:rPr lang="en-US" dirty="0" smtClean="0"/>
                  <a:t> </a:t>
                </a:r>
                <a:r>
                  <a:rPr lang="en-US" dirty="0"/>
                  <a:t>of </a:t>
                </a:r>
                <a:r>
                  <a:rPr lang="en-US" dirty="0" smtClean="0"/>
                  <a:t>Markov chain.</a:t>
                </a:r>
              </a:p>
              <a:p>
                <a:r>
                  <a:rPr lang="en-US" dirty="0" smtClean="0"/>
                  <a:t>To do 1 </a:t>
                </a:r>
                <a:r>
                  <a:rPr lang="en-US" dirty="0" err="1" smtClean="0"/>
                  <a:t>iter</a:t>
                </a:r>
                <a:r>
                  <a:rPr lang="en-US" dirty="0" smtClean="0"/>
                  <a:t> of Markov chain, you need to implement separation oracle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one need to solve an LP.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Hence, one iteration requires solving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 smtClean="0"/>
                  <a:t> many LPs.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3" t="-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125095" y="4192858"/>
                <a:ext cx="6893809" cy="2109127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latin typeface="Comic Sans MS" panose="030F0702030302020204" pitchFamily="66" charset="0"/>
                  </a:rPr>
                  <a:t>The problem:</a:t>
                </a:r>
                <a:endParaRPr lang="en-US" sz="20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2400" dirty="0" smtClean="0">
                    <a:latin typeface="Comic Sans MS" panose="030F0702030302020204" pitchFamily="66" charset="0"/>
                  </a:rPr>
                  <a:t>Get an efficient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 self concordant barrier function.</a:t>
                </a: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095" y="4192858"/>
                <a:ext cx="6893809" cy="2109127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1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Volumetric Barrier Function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Volumetric Barrier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 1989, Vaidya showed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Why it is volumetric?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example: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3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391643" y="3572041"/>
            <a:ext cx="3942465" cy="3127422"/>
            <a:chOff x="4212794" y="2857232"/>
            <a:chExt cx="5056089" cy="3831146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9994" y="2857232"/>
              <a:ext cx="772647" cy="755628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4212794" y="2914196"/>
              <a:ext cx="4251600" cy="2856960"/>
              <a:chOff x="4213937" y="2942258"/>
              <a:chExt cx="4251600" cy="2856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76" name="Ink 75"/>
                  <p14:cNvContentPartPr/>
                  <p14:nvPr/>
                </p14:nvContentPartPr>
                <p14:xfrm>
                  <a:off x="5229497" y="3603578"/>
                  <a:ext cx="3236040" cy="2166120"/>
                </p14:xfrm>
              </p:contentPart>
            </mc:Choice>
            <mc:Fallback xmlns="">
              <p:pic>
                <p:nvPicPr>
                  <p:cNvPr id="19" name="Ink 18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221577" y="3589178"/>
                    <a:ext cx="3251160" cy="218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77" name="Ink 76"/>
                  <p14:cNvContentPartPr/>
                  <p14:nvPr/>
                </p14:nvContentPartPr>
                <p14:xfrm>
                  <a:off x="5184137" y="3772418"/>
                  <a:ext cx="196920" cy="1740240"/>
                </p14:xfrm>
              </p:contentPart>
            </mc:Choice>
            <mc:Fallback xmlns="">
              <p:pic>
                <p:nvPicPr>
                  <p:cNvPr id="29" name="Ink 28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176217" y="3765218"/>
                    <a:ext cx="212040" cy="175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78" name="Ink 77"/>
                  <p14:cNvContentPartPr/>
                  <p14:nvPr/>
                </p14:nvContentPartPr>
                <p14:xfrm>
                  <a:off x="5252177" y="3763418"/>
                  <a:ext cx="178200" cy="2035800"/>
                </p14:xfrm>
              </p:contentPart>
            </mc:Choice>
            <mc:Fallback xmlns="">
              <p:pic>
                <p:nvPicPr>
                  <p:cNvPr id="30" name="Ink 29"/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243177" y="3757298"/>
                    <a:ext cx="199800" cy="205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79" name="Ink 78"/>
                  <p14:cNvContentPartPr/>
                  <p14:nvPr/>
                </p14:nvContentPartPr>
                <p14:xfrm>
                  <a:off x="5279897" y="3895538"/>
                  <a:ext cx="20880" cy="1623600"/>
                </p14:xfrm>
              </p:contentPart>
            </mc:Choice>
            <mc:Fallback xmlns="">
              <p:pic>
                <p:nvPicPr>
                  <p:cNvPr id="31" name="Ink 30"/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269817" y="3888338"/>
                    <a:ext cx="41760" cy="163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80" name="Ink 79"/>
                  <p14:cNvContentPartPr/>
                  <p14:nvPr/>
                </p14:nvContentPartPr>
                <p14:xfrm>
                  <a:off x="5199257" y="4071938"/>
                  <a:ext cx="30600" cy="1228680"/>
                </p14:xfrm>
              </p:contentPart>
            </mc:Choice>
            <mc:Fallback xmlns="">
              <p:pic>
                <p:nvPicPr>
                  <p:cNvPr id="33" name="Ink 32"/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189177" y="4065098"/>
                    <a:ext cx="47520" cy="124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81" name="Ink 80"/>
                  <p14:cNvContentPartPr/>
                  <p14:nvPr/>
                </p14:nvContentPartPr>
                <p14:xfrm>
                  <a:off x="4919537" y="3604658"/>
                  <a:ext cx="245160" cy="597600"/>
                </p14:xfrm>
              </p:contentPart>
            </mc:Choice>
            <mc:Fallback xmlns="">
              <p:pic>
                <p:nvPicPr>
                  <p:cNvPr id="36" name="Ink 35"/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907297" y="3594218"/>
                    <a:ext cx="275400" cy="62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82" name="Ink 81"/>
                  <p14:cNvContentPartPr/>
                  <p14:nvPr/>
                </p14:nvContentPartPr>
                <p14:xfrm>
                  <a:off x="5363057" y="3948818"/>
                  <a:ext cx="61560" cy="1515240"/>
                </p14:xfrm>
              </p:contentPart>
            </mc:Choice>
            <mc:Fallback xmlns="">
              <p:pic>
                <p:nvPicPr>
                  <p:cNvPr id="37" name="Ink 36"/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350097" y="3941978"/>
                    <a:ext cx="83160" cy="153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83" name="Ink 82"/>
                  <p14:cNvContentPartPr/>
                  <p14:nvPr/>
                </p14:nvContentPartPr>
                <p14:xfrm>
                  <a:off x="4213937" y="2942258"/>
                  <a:ext cx="2332800" cy="567360"/>
                </p14:xfrm>
              </p:contentPart>
            </mc:Choice>
            <mc:Fallback xmlns="">
              <p:pic>
                <p:nvPicPr>
                  <p:cNvPr id="42" name="Ink 41"/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200257" y="2926778"/>
                    <a:ext cx="2363760" cy="59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84" name="Ink 83"/>
                  <p14:cNvContentPartPr/>
                  <p14:nvPr/>
                </p14:nvContentPartPr>
                <p14:xfrm>
                  <a:off x="7564097" y="3779618"/>
                  <a:ext cx="714240" cy="988560"/>
                </p14:xfrm>
              </p:contentPart>
            </mc:Choice>
            <mc:Fallback xmlns="">
              <p:pic>
                <p:nvPicPr>
                  <p:cNvPr id="61" name="Ink 60"/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7552217" y="3768818"/>
                    <a:ext cx="740520" cy="101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85" name="Ink 84"/>
                  <p14:cNvContentPartPr/>
                  <p14:nvPr/>
                </p14:nvContentPartPr>
                <p14:xfrm>
                  <a:off x="5637017" y="4617338"/>
                  <a:ext cx="1901520" cy="84960"/>
                </p14:xfrm>
              </p:contentPart>
            </mc:Choice>
            <mc:Fallback xmlns="">
              <p:pic>
                <p:nvPicPr>
                  <p:cNvPr id="75" name="Ink 74"/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628017" y="4605458"/>
                    <a:ext cx="1924560" cy="109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86" name="Ink 85"/>
                  <p14:cNvContentPartPr/>
                  <p14:nvPr/>
                </p14:nvContentPartPr>
                <p14:xfrm>
                  <a:off x="5356937" y="3921458"/>
                  <a:ext cx="117000" cy="1597680"/>
                </p14:xfrm>
              </p:contentPart>
            </mc:Choice>
            <mc:Fallback xmlns="">
              <p:pic>
                <p:nvPicPr>
                  <p:cNvPr id="78" name="Ink 77"/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5348297" y="3914258"/>
                    <a:ext cx="132840" cy="161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87" name="Ink 86"/>
                  <p14:cNvContentPartPr/>
                  <p14:nvPr/>
                </p14:nvContentPartPr>
                <p14:xfrm>
                  <a:off x="6575897" y="4837658"/>
                  <a:ext cx="207000" cy="84240"/>
                </p14:xfrm>
              </p:contentPart>
            </mc:Choice>
            <mc:Fallback xmlns="">
              <p:pic>
                <p:nvPicPr>
                  <p:cNvPr id="79" name="Ink 78"/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6562577" y="4825418"/>
                    <a:ext cx="231840" cy="110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88" name="Ink 87"/>
                  <p14:cNvContentPartPr/>
                  <p14:nvPr/>
                </p14:nvContentPartPr>
                <p14:xfrm>
                  <a:off x="6317777" y="4978418"/>
                  <a:ext cx="628920" cy="53640"/>
                </p14:xfrm>
              </p:contentPart>
            </mc:Choice>
            <mc:Fallback xmlns="">
              <p:pic>
                <p:nvPicPr>
                  <p:cNvPr id="80" name="Ink 79"/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6308777" y="4962578"/>
                    <a:ext cx="648720" cy="8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89" name="Ink 88"/>
                  <p14:cNvContentPartPr/>
                  <p14:nvPr/>
                </p14:nvContentPartPr>
                <p14:xfrm>
                  <a:off x="5581217" y="4626338"/>
                  <a:ext cx="14760" cy="130680"/>
                </p14:xfrm>
              </p:contentPart>
            </mc:Choice>
            <mc:Fallback xmlns="">
              <p:pic>
                <p:nvPicPr>
                  <p:cNvPr id="85" name="Ink 84"/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5570057" y="4615538"/>
                    <a:ext cx="36000" cy="151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90" name="Ink 89"/>
                  <p14:cNvContentPartPr/>
                  <p14:nvPr/>
                </p14:nvContentPartPr>
                <p14:xfrm>
                  <a:off x="6458897" y="5071298"/>
                  <a:ext cx="444240" cy="127440"/>
                </p14:xfrm>
              </p:contentPart>
            </mc:Choice>
            <mc:Fallback xmlns="">
              <p:pic>
                <p:nvPicPr>
                  <p:cNvPr id="86" name="Ink 85"/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6445577" y="5061938"/>
                    <a:ext cx="469800" cy="153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383681" y="5821509"/>
              <a:ext cx="886393" cy="86686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644073">
              <a:off x="8392252" y="4332693"/>
              <a:ext cx="886393" cy="866869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452553">
              <a:off x="4403177" y="3839037"/>
              <a:ext cx="547665" cy="53560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452553">
              <a:off x="4527560" y="4358646"/>
              <a:ext cx="547665" cy="53560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452553">
              <a:off x="4527492" y="4905519"/>
              <a:ext cx="547665" cy="53560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452553">
              <a:off x="4549273" y="5418998"/>
              <a:ext cx="547665" cy="535602"/>
            </a:xfrm>
            <a:prstGeom prst="rect">
              <a:avLst/>
            </a:prstGeom>
          </p:spPr>
        </p:pic>
      </p:grpSp>
      <p:grpSp>
        <p:nvGrpSpPr>
          <p:cNvPr id="174" name="Group 173"/>
          <p:cNvGrpSpPr/>
          <p:nvPr/>
        </p:nvGrpSpPr>
        <p:grpSpPr>
          <a:xfrm>
            <a:off x="4349295" y="2842665"/>
            <a:ext cx="4536301" cy="4191016"/>
            <a:chOff x="4349295" y="2842665"/>
            <a:chExt cx="4536301" cy="4191016"/>
          </a:xfrm>
        </p:grpSpPr>
        <p:pic>
          <p:nvPicPr>
            <p:cNvPr id="181" name="Picture 180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4448703" y="3498473"/>
              <a:ext cx="642327" cy="68926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7" name="Ink 116"/>
                <p14:cNvContentPartPr/>
                <p14:nvPr/>
              </p14:nvContentPartPr>
              <p14:xfrm>
                <a:off x="5077736" y="3522826"/>
                <a:ext cx="1818991" cy="463144"/>
              </p14:xfrm>
            </p:contentPart>
          </mc:Choice>
          <mc:Fallback xmlns="">
            <p:pic>
              <p:nvPicPr>
                <p:cNvPr id="117" name="Ink 116"/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64057" y="3507352"/>
                  <a:ext cx="1849949" cy="491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18" name="Ink 117"/>
                <p14:cNvContentPartPr/>
                <p14:nvPr/>
              </p14:nvContentPartPr>
              <p14:xfrm>
                <a:off x="5116249" y="4093500"/>
                <a:ext cx="191163" cy="487830"/>
              </p14:xfrm>
            </p:contentPart>
          </mc:Choice>
          <mc:Fallback xmlns="">
            <p:pic>
              <p:nvPicPr>
                <p:cNvPr id="118" name="Ink 117"/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04009" y="4082699"/>
                  <a:ext cx="221763" cy="5177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0" name="Ink 119"/>
                <p14:cNvContentPartPr/>
                <p14:nvPr/>
              </p14:nvContentPartPr>
              <p14:xfrm>
                <a:off x="5334359" y="4474948"/>
                <a:ext cx="23860" cy="1002990"/>
              </p14:xfrm>
            </p:contentPart>
          </mc:Choice>
          <mc:Fallback xmlns="">
            <p:pic>
              <p:nvPicPr>
                <p:cNvPr id="120" name="Ink 119"/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24237" y="4468108"/>
                  <a:ext cx="40851" cy="1018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3" name="Ink 122"/>
                <p14:cNvContentPartPr/>
                <p14:nvPr/>
              </p14:nvContentPartPr>
              <p14:xfrm>
                <a:off x="5397238" y="4330950"/>
                <a:ext cx="16281" cy="1325369"/>
              </p14:xfrm>
            </p:contentPart>
          </mc:Choice>
          <mc:Fallback xmlns="">
            <p:pic>
              <p:nvPicPr>
                <p:cNvPr id="123" name="Ink 122"/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387328" y="4323751"/>
                  <a:ext cx="36809" cy="13408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5" name="Ink 144"/>
                <p14:cNvContentPartPr/>
                <p14:nvPr/>
              </p14:nvContentPartPr>
              <p14:xfrm>
                <a:off x="5322570" y="4222938"/>
                <a:ext cx="225858" cy="1662014"/>
              </p14:xfrm>
            </p:contentPart>
          </mc:Choice>
          <mc:Fallback xmlns="">
            <p:pic>
              <p:nvPicPr>
                <p:cNvPr id="145" name="Ink 144"/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314645" y="4216817"/>
                  <a:ext cx="240987" cy="16778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53" name="Ink 152"/>
                <p14:cNvContentPartPr/>
                <p14:nvPr/>
              </p14:nvContentPartPr>
              <p14:xfrm>
                <a:off x="6981705" y="4472511"/>
                <a:ext cx="570843" cy="621360"/>
              </p14:xfrm>
            </p:contentPart>
          </mc:Choice>
          <mc:Fallback xmlns="">
            <p:pic>
              <p:nvPicPr>
                <p:cNvPr id="153" name="Ink 152"/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69100" y="4460278"/>
                  <a:ext cx="595694" cy="645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69" name="Ink 168"/>
                <p14:cNvContentPartPr/>
                <p14:nvPr/>
              </p14:nvContentPartPr>
              <p14:xfrm>
                <a:off x="5357850" y="4092618"/>
                <a:ext cx="2523378" cy="1768574"/>
              </p14:xfrm>
            </p:contentPart>
          </mc:Choice>
          <mc:Fallback xmlns="">
            <p:pic>
              <p:nvPicPr>
                <p:cNvPr id="169" name="Ink 168"/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49930" y="4078216"/>
                  <a:ext cx="2538859" cy="17905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0" name="Ink 169"/>
                <p14:cNvContentPartPr/>
                <p14:nvPr/>
              </p14:nvContentPartPr>
              <p14:xfrm>
                <a:off x="7359705" y="4274151"/>
                <a:ext cx="7083" cy="146160"/>
              </p14:xfrm>
            </p:contentPart>
          </mc:Choice>
          <mc:Fallback xmlns="">
            <p:pic>
              <p:nvPicPr>
                <p:cNvPr id="170" name="Ink 169"/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49267" y="4264455"/>
                  <a:ext cx="29450" cy="164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1" name="Ink 170"/>
                <p14:cNvContentPartPr/>
                <p14:nvPr/>
              </p14:nvContentPartPr>
              <p14:xfrm>
                <a:off x="7156305" y="4970391"/>
                <a:ext cx="513603" cy="55440"/>
              </p14:xfrm>
            </p:contentPart>
          </mc:Choice>
          <mc:Fallback xmlns="">
            <p:pic>
              <p:nvPicPr>
                <p:cNvPr id="171" name="Ink 170"/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49822" y="4957515"/>
                  <a:ext cx="533412" cy="76901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7853410" y="4370323"/>
              <a:ext cx="1032186" cy="1107615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6782074" y="2842665"/>
              <a:ext cx="1032186" cy="1107615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6072311" y="5926066"/>
              <a:ext cx="1032186" cy="1107615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4349295" y="4266671"/>
              <a:ext cx="642327" cy="689266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4376720" y="4999007"/>
              <a:ext cx="642327" cy="689266"/>
            </a:xfrm>
            <a:prstGeom prst="rect">
              <a:avLst/>
            </a:prstGeom>
          </p:spPr>
        </p:pic>
        <p:pic>
          <p:nvPicPr>
            <p:cNvPr id="179" name="Picture 178"/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4358922" y="5803067"/>
              <a:ext cx="642327" cy="68926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>
              <a:xfrm>
                <a:off x="1851742" y="2395850"/>
                <a:ext cx="5193922" cy="192544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It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𝑚𝑛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r>
                  <a:rPr lang="en-US" sz="3200" dirty="0" smtClean="0"/>
                  <a:t> barrier.</a:t>
                </a:r>
                <a:endParaRPr lang="en-US" sz="3200" dirty="0"/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742" y="2395850"/>
                <a:ext cx="5193922" cy="1925444"/>
              </a:xfrm>
              <a:prstGeom prst="roundRect">
                <a:avLst/>
              </a:prstGeom>
              <a:blipFill rotWithShape="0">
                <a:blip r:embed="rId6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TextBox 181"/>
          <p:cNvSpPr txBox="1"/>
          <p:nvPr/>
        </p:nvSpPr>
        <p:spPr>
          <a:xfrm>
            <a:off x="391643" y="6339787"/>
            <a:ext cx="236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Log Barrier</a:t>
            </a:r>
            <a:endParaRPr lang="en-US" dirty="0"/>
          </a:p>
        </p:txBody>
      </p:sp>
      <p:sp>
        <p:nvSpPr>
          <p:cNvPr id="184" name="TextBox 183"/>
          <p:cNvSpPr txBox="1"/>
          <p:nvPr/>
        </p:nvSpPr>
        <p:spPr>
          <a:xfrm>
            <a:off x="7219882" y="6056419"/>
            <a:ext cx="236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Volumetric Barrier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1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2" grpId="0"/>
      <p:bldP spid="1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Volumetric is good?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Around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 smtClean="0"/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sz="1800" i="1">
                          <a:latin typeface="Cambria Math" panose="02040503050406030204" pitchFamily="18" charset="0"/>
                        </a:rPr>
                        <m:t>log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where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/>
                  <a:t>. Then,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In general,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1800" dirty="0" smtClean="0"/>
                  <a:t>, if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800" dirty="0" smtClean="0"/>
                  <a:t> row is repeated,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 smtClean="0"/>
                  <a:t> is decreased by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For [0,1] interval with 0 repeated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times: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/>
          <p:cNvGrpSpPr/>
          <p:nvPr/>
        </p:nvGrpSpPr>
        <p:grpSpPr>
          <a:xfrm>
            <a:off x="269145" y="5322111"/>
            <a:ext cx="2917440" cy="1175760"/>
            <a:chOff x="269145" y="5322111"/>
            <a:chExt cx="2917440" cy="11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1" name="Ink 60"/>
                <p14:cNvContentPartPr/>
                <p14:nvPr/>
              </p14:nvContentPartPr>
              <p14:xfrm>
                <a:off x="786465" y="5844831"/>
                <a:ext cx="2309760" cy="30600"/>
              </p14:xfrm>
            </p:contentPart>
          </mc:Choice>
          <mc:Fallback xmlns="">
            <p:pic>
              <p:nvPicPr>
                <p:cNvPr id="61" name="Ink 60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9265" y="5829351"/>
                  <a:ext cx="2325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3" name="Ink 72"/>
                <p14:cNvContentPartPr/>
                <p14:nvPr/>
              </p14:nvContentPartPr>
              <p14:xfrm>
                <a:off x="269145" y="5375031"/>
                <a:ext cx="836640" cy="11228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0145" y="5362431"/>
                  <a:ext cx="860040" cy="11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6" name="Ink 75"/>
                <p14:cNvContentPartPr/>
                <p14:nvPr/>
              </p14:nvContentPartPr>
              <p14:xfrm>
                <a:off x="3173265" y="5322111"/>
                <a:ext cx="13320" cy="17820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66425" y="5313111"/>
                  <a:ext cx="33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9" name="Ink 78"/>
                <p14:cNvContentPartPr/>
                <p14:nvPr/>
              </p14:nvContentPartPr>
              <p14:xfrm>
                <a:off x="3089025" y="5723151"/>
                <a:ext cx="54360" cy="2973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79305" y="5710551"/>
                  <a:ext cx="73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4" name="Ink 83"/>
                <p14:cNvContentPartPr/>
                <p14:nvPr/>
              </p14:nvContentPartPr>
              <p14:xfrm>
                <a:off x="1764225" y="5736471"/>
                <a:ext cx="326520" cy="698400"/>
              </p14:xfrm>
            </p:contentPart>
          </mc:Choice>
          <mc:Fallback xmlns="">
            <p:pic>
              <p:nvPicPr>
                <p:cNvPr id="84" name="Ink 83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59185" y="5729271"/>
                  <a:ext cx="339120" cy="71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/>
          <p:cNvGrpSpPr/>
          <p:nvPr/>
        </p:nvGrpSpPr>
        <p:grpSpPr>
          <a:xfrm>
            <a:off x="4659590" y="5194400"/>
            <a:ext cx="2917440" cy="1240471"/>
            <a:chOff x="4616390" y="5235080"/>
            <a:chExt cx="2917440" cy="1240471"/>
          </a:xfrm>
        </p:grpSpPr>
        <p:grpSp>
          <p:nvGrpSpPr>
            <p:cNvPr id="89" name="Group 88"/>
            <p:cNvGrpSpPr/>
            <p:nvPr/>
          </p:nvGrpSpPr>
          <p:grpSpPr>
            <a:xfrm>
              <a:off x="4616390" y="5235080"/>
              <a:ext cx="2917440" cy="1175760"/>
              <a:chOff x="269145" y="5322111"/>
              <a:chExt cx="2917440" cy="1175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90" name="Ink 89"/>
                  <p14:cNvContentPartPr/>
                  <p14:nvPr/>
                </p14:nvContentPartPr>
                <p14:xfrm>
                  <a:off x="786465" y="5844831"/>
                  <a:ext cx="2309760" cy="30600"/>
                </p14:xfrm>
              </p:contentPart>
            </mc:Choice>
            <mc:Fallback xmlns="">
              <p:pic>
                <p:nvPicPr>
                  <p:cNvPr id="90" name="Ink 89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79265" y="5829351"/>
                    <a:ext cx="2325600" cy="5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91" name="Ink 90"/>
                  <p14:cNvContentPartPr/>
                  <p14:nvPr/>
                </p14:nvContentPartPr>
                <p14:xfrm>
                  <a:off x="269145" y="5375031"/>
                  <a:ext cx="836640" cy="1122840"/>
                </p14:xfrm>
              </p:contentPart>
            </mc:Choice>
            <mc:Fallback xmlns="">
              <p:pic>
                <p:nvPicPr>
                  <p:cNvPr id="91" name="Ink 90"/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60145" y="5362431"/>
                    <a:ext cx="860040" cy="114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92" name="Ink 91"/>
                  <p14:cNvContentPartPr/>
                  <p14:nvPr/>
                </p14:nvContentPartPr>
                <p14:xfrm>
                  <a:off x="3173265" y="5322111"/>
                  <a:ext cx="13320" cy="178200"/>
                </p14:xfrm>
              </p:contentPart>
            </mc:Choice>
            <mc:Fallback xmlns="">
              <p:pic>
                <p:nvPicPr>
                  <p:cNvPr id="92" name="Ink 91"/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166425" y="5313111"/>
                    <a:ext cx="33480" cy="19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93" name="Ink 92"/>
                  <p14:cNvContentPartPr/>
                  <p14:nvPr/>
                </p14:nvContentPartPr>
                <p14:xfrm>
                  <a:off x="3089025" y="5723151"/>
                  <a:ext cx="54360" cy="297360"/>
                </p14:xfrm>
              </p:contentPart>
            </mc:Choice>
            <mc:Fallback xmlns="">
              <p:pic>
                <p:nvPicPr>
                  <p:cNvPr id="93" name="Ink 92"/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079305" y="5710551"/>
                    <a:ext cx="73440" cy="319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8" name="Ink 107"/>
                <p14:cNvContentPartPr/>
                <p14:nvPr/>
              </p14:nvContentPartPr>
              <p14:xfrm>
                <a:off x="7102108" y="5978391"/>
                <a:ext cx="380520" cy="497160"/>
              </p14:xfrm>
            </p:contentPart>
          </mc:Choice>
          <mc:Fallback xmlns="">
            <p:pic>
              <p:nvPicPr>
                <p:cNvPr id="108" name="Ink 107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92748" y="5967951"/>
                  <a:ext cx="40212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9" name="Ink 108"/>
                <p14:cNvContentPartPr/>
                <p14:nvPr/>
              </p14:nvContentPartPr>
              <p14:xfrm>
                <a:off x="7023988" y="5650071"/>
                <a:ext cx="18720" cy="246960"/>
              </p14:xfrm>
            </p:contentPart>
          </mc:Choice>
          <mc:Fallback xmlns="">
            <p:pic>
              <p:nvPicPr>
                <p:cNvPr id="109" name="Ink 108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10668" y="5642511"/>
                  <a:ext cx="44280" cy="26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172327" y="5361385"/>
                <a:ext cx="1457835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327" y="5361385"/>
                <a:ext cx="1457835" cy="82490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7458306" y="5281812"/>
                <a:ext cx="1784335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1/3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306" y="5281812"/>
                <a:ext cx="1784335" cy="98405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56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Linear Programming</a:t>
            </a:r>
            <a:endParaRPr lang="zh-HK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HK" dirty="0" smtClean="0"/>
                  <a:t>Consider the linear program (LP)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HK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HK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altLang="zh-HK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HK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HK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altLang="zh-HK" dirty="0"/>
              </a:p>
              <a:p>
                <a:pPr marL="0" indent="0">
                  <a:buNone/>
                </a:pPr>
                <a:r>
                  <a:rPr lang="en-US" altLang="zh-HK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HK" dirty="0" smtClean="0"/>
                  <a:t> is a 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HK" dirty="0" smtClean="0"/>
                  <a:t> matrix.</a:t>
                </a:r>
              </a:p>
              <a:p>
                <a:pPr marL="0" indent="0">
                  <a:buNone/>
                </a:pPr>
                <a:endParaRPr lang="en-US" altLang="zh-HK" dirty="0"/>
              </a:p>
              <a:p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HK" dirty="0" smtClean="0"/>
                  <a:t> is the number of constraints.</a:t>
                </a:r>
              </a:p>
              <a:p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HK" dirty="0" smtClean="0"/>
                  <a:t> is the number of variables.</a:t>
                </a:r>
              </a:p>
              <a:p>
                <a:endParaRPr lang="en-US" altLang="zh-HK" dirty="0"/>
              </a:p>
              <a:p>
                <a:pPr marL="0" indent="0">
                  <a:buNone/>
                </a:pPr>
                <a:endParaRPr lang="en-US" altLang="zh-HK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23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797068" y="1288369"/>
            <a:ext cx="4131272" cy="4023860"/>
            <a:chOff x="4739011" y="2166483"/>
            <a:chExt cx="4131272" cy="4023860"/>
          </a:xfrm>
        </p:grpSpPr>
        <p:pic>
          <p:nvPicPr>
            <p:cNvPr id="1026" name="Picture 2" descr="http://upload.wikimedia.org/wikipedia/commons/thumb/7/70/Linear_optimization_in_a_2-dimensional_polytope.svg/500px-Linear_optimization_in_a_2-dimensional_polytope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011" y="2166483"/>
              <a:ext cx="4131272" cy="4023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473371" y="5435601"/>
                  <a:ext cx="221342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=6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3371" y="5435601"/>
                  <a:ext cx="221342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5180480" y="1666550"/>
            <a:ext cx="3747860" cy="3810982"/>
            <a:chOff x="457200" y="2461972"/>
            <a:chExt cx="3747860" cy="38109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2461972"/>
              <a:ext cx="3747860" cy="38109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002971" y="5711371"/>
                  <a:ext cx="15840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2971" y="5711371"/>
                  <a:ext cx="158402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164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Barrier Function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4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Repeated Volumetric Barrier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b="0" dirty="0" smtClean="0"/>
                  <a:t>How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log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, around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rad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m:rPr>
                          <m:sty m:val="p"/>
                        </m:rPr>
                        <a:rPr lang="en-US" i="1">
                          <a:latin typeface="Cambria Math" panose="02040503050406030204" pitchFamily="18" charset="0"/>
                        </a:rPr>
                        <m:t>log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So, we have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ra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We call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(∞)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=−∑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dirty="0"/>
                  <a:t> satisfies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(∞)</m:t>
                                  </m:r>
                                </m:sup>
                              </m:sSup>
                            </m:e>
                          </m:ra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1982004" y="2774934"/>
            <a:ext cx="4804901" cy="11522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is that?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80030" y="573051"/>
                <a:ext cx="3963970" cy="889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030" y="573051"/>
                <a:ext cx="3963970" cy="8897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6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that weight?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3" name="Group 132"/>
          <p:cNvGrpSpPr/>
          <p:nvPr/>
        </p:nvGrpSpPr>
        <p:grpSpPr>
          <a:xfrm>
            <a:off x="1787930" y="1900158"/>
            <a:ext cx="6953040" cy="3795120"/>
            <a:chOff x="1787930" y="1900158"/>
            <a:chExt cx="6953040" cy="37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0" name="Ink 9"/>
                <p14:cNvContentPartPr/>
                <p14:nvPr/>
              </p14:nvContentPartPr>
              <p14:xfrm>
                <a:off x="4413770" y="1928598"/>
                <a:ext cx="1707480" cy="2179440"/>
              </p14:xfrm>
            </p:contentPart>
          </mc:Choice>
          <mc:Fallback xmlns="">
            <p:pic>
              <p:nvPicPr>
                <p:cNvPr id="10" name="Ink 9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06570" y="1918878"/>
                  <a:ext cx="1726200" cy="22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/>
                <p14:cNvContentPartPr/>
                <p14:nvPr/>
              </p14:nvContentPartPr>
              <p14:xfrm>
                <a:off x="1787930" y="1900158"/>
                <a:ext cx="4263840" cy="379512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79650" y="1889358"/>
                  <a:ext cx="4284720" cy="38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1" name="Ink 50"/>
                <p14:cNvContentPartPr/>
                <p14:nvPr/>
              </p14:nvContentPartPr>
              <p14:xfrm>
                <a:off x="6020090" y="3010038"/>
                <a:ext cx="2720880" cy="1397160"/>
              </p14:xfrm>
            </p:contentPart>
          </mc:Choice>
          <mc:Fallback xmlns="">
            <p:pic>
              <p:nvPicPr>
                <p:cNvPr id="51" name="Ink 50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11810" y="2994198"/>
                  <a:ext cx="2745360" cy="141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182557" y="1789574"/>
                <a:ext cx="348204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8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 smtClean="0"/>
                  <a:t>, </a:t>
                </a:r>
              </a:p>
              <a:p>
                <a:r>
                  <a:rPr lang="en-US" sz="2800" dirty="0" smtClean="0"/>
                  <a:t>the ellipsoid is inside.</a:t>
                </a:r>
                <a:endParaRPr lang="en-US" sz="28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557" y="1789574"/>
                <a:ext cx="3482043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3503" t="-7051" r="-2452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267510" y="5031220"/>
                <a:ext cx="28346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0" dirty="0" smtClean="0">
                    <a:latin typeface="Cambria Math" panose="02040503050406030204" pitchFamily="18" charset="0"/>
                  </a:rPr>
                  <a:t>Our </a:t>
                </a:r>
                <a:r>
                  <a:rPr lang="en-US" sz="2800" dirty="0" smtClean="0">
                    <a:latin typeface="Cambria Math" panose="02040503050406030204" pitchFamily="18" charset="0"/>
                  </a:rPr>
                  <a:t>Condition (</a:t>
                </a:r>
                <a:r>
                  <a:rPr lang="en-US" sz="2800" b="0" dirty="0" smtClean="0">
                    <a:latin typeface="Cambria Math" panose="02040503050406030204" pitchFamily="18" charset="0"/>
                  </a:rPr>
                  <a:t>John Ellipsoid):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 smtClean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510" y="5031220"/>
                <a:ext cx="2834640" cy="1384995"/>
              </a:xfrm>
              <a:prstGeom prst="rect">
                <a:avLst/>
              </a:prstGeom>
              <a:blipFill rotWithShape="0">
                <a:blip r:embed="rId10"/>
                <a:stretch>
                  <a:fillRect l="-4301" t="-4386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902712" y="1115122"/>
                <a:ext cx="3100039" cy="517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(∞)</m:t>
                                  </m:r>
                                </m:sup>
                              </m:sSup>
                            </m:e>
                          </m:rad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712" y="1115122"/>
                <a:ext cx="3100039" cy="51725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Group 133"/>
          <p:cNvGrpSpPr/>
          <p:nvPr/>
        </p:nvGrpSpPr>
        <p:grpSpPr>
          <a:xfrm>
            <a:off x="2813570" y="2673438"/>
            <a:ext cx="2358360" cy="2263320"/>
            <a:chOff x="2813570" y="2673438"/>
            <a:chExt cx="2358360" cy="22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2" name="Ink 61"/>
                <p14:cNvContentPartPr/>
                <p14:nvPr/>
              </p14:nvContentPartPr>
              <p14:xfrm>
                <a:off x="2813570" y="2673438"/>
                <a:ext cx="2358360" cy="2263320"/>
              </p14:xfrm>
            </p:contentPart>
          </mc:Choice>
          <mc:Fallback xmlns="">
            <p:pic>
              <p:nvPicPr>
                <p:cNvPr id="62" name="Ink 61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00250" y="2657238"/>
                  <a:ext cx="2390040" cy="22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1" name="Ink 80"/>
                <p14:cNvContentPartPr/>
                <p14:nvPr/>
              </p14:nvContentPartPr>
              <p14:xfrm>
                <a:off x="3955130" y="3801678"/>
                <a:ext cx="39960" cy="66960"/>
              </p14:xfrm>
            </p:contentPart>
          </mc:Choice>
          <mc:Fallback xmlns="">
            <p:pic>
              <p:nvPicPr>
                <p:cNvPr id="81" name="Ink 80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42890" y="3788718"/>
                  <a:ext cx="65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2" name="Ink 111"/>
                <p14:cNvContentPartPr/>
                <p14:nvPr/>
              </p14:nvContentPartPr>
              <p14:xfrm>
                <a:off x="3192660" y="4050720"/>
                <a:ext cx="1504080" cy="487080"/>
              </p14:xfrm>
            </p:contentPart>
          </mc:Choice>
          <mc:Fallback xmlns="">
            <p:pic>
              <p:nvPicPr>
                <p:cNvPr id="112" name="Ink 111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82220" y="4041000"/>
                  <a:ext cx="1533600" cy="51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/>
          <p:cNvGrpSpPr/>
          <p:nvPr/>
        </p:nvGrpSpPr>
        <p:grpSpPr>
          <a:xfrm>
            <a:off x="3419810" y="1109238"/>
            <a:ext cx="1272960" cy="2658240"/>
            <a:chOff x="3419810" y="1109238"/>
            <a:chExt cx="1272960" cy="265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5" name="Ink 64"/>
                <p14:cNvContentPartPr/>
                <p14:nvPr/>
              </p14:nvContentPartPr>
              <p14:xfrm>
                <a:off x="3912650" y="1109238"/>
                <a:ext cx="780120" cy="911520"/>
              </p14:xfrm>
            </p:contentPart>
          </mc:Choice>
          <mc:Fallback xmlns="">
            <p:pic>
              <p:nvPicPr>
                <p:cNvPr id="65" name="Ink 64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901130" y="1093758"/>
                  <a:ext cx="800640" cy="9468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1" name="Group 140"/>
            <p:cNvGrpSpPr/>
            <p:nvPr/>
          </p:nvGrpSpPr>
          <p:grpSpPr>
            <a:xfrm>
              <a:off x="3419810" y="2907798"/>
              <a:ext cx="625320" cy="859680"/>
              <a:chOff x="3419810" y="2907798"/>
              <a:chExt cx="625320" cy="85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80" name="Ink 79"/>
                  <p14:cNvContentPartPr/>
                  <p14:nvPr/>
                </p14:nvContentPartPr>
                <p14:xfrm>
                  <a:off x="3419810" y="2907798"/>
                  <a:ext cx="420840" cy="859680"/>
                </p14:xfrm>
              </p:contentPart>
            </mc:Choice>
            <mc:Fallback xmlns="">
              <p:pic>
                <p:nvPicPr>
                  <p:cNvPr id="80" name="Ink 79"/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408650" y="2896278"/>
                    <a:ext cx="449280" cy="88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35" name="Ink 134"/>
                  <p14:cNvContentPartPr/>
                  <p14:nvPr/>
                </p14:nvContentPartPr>
                <p14:xfrm>
                  <a:off x="3724730" y="3040638"/>
                  <a:ext cx="205200" cy="202320"/>
                </p14:xfrm>
              </p:contentPart>
            </mc:Choice>
            <mc:Fallback xmlns="">
              <p:pic>
                <p:nvPicPr>
                  <p:cNvPr id="135" name="Ink 134"/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715010" y="3029478"/>
                    <a:ext cx="226080" cy="222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36" name="Ink 135"/>
                  <p14:cNvContentPartPr/>
                  <p14:nvPr/>
                </p14:nvContentPartPr>
                <p14:xfrm>
                  <a:off x="3870890" y="3050718"/>
                  <a:ext cx="20520" cy="223560"/>
                </p14:xfrm>
              </p:contentPart>
            </mc:Choice>
            <mc:Fallback xmlns="">
              <p:pic>
                <p:nvPicPr>
                  <p:cNvPr id="136" name="Ink 135"/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857210" y="3042438"/>
                    <a:ext cx="45000" cy="24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37" name="Ink 136"/>
                  <p14:cNvContentPartPr/>
                  <p14:nvPr/>
                </p14:nvContentPartPr>
                <p14:xfrm>
                  <a:off x="3994730" y="3122358"/>
                  <a:ext cx="25560" cy="25560"/>
                </p14:xfrm>
              </p:contentPart>
            </mc:Choice>
            <mc:Fallback xmlns="">
              <p:pic>
                <p:nvPicPr>
                  <p:cNvPr id="137" name="Ink 136"/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984650" y="3112998"/>
                    <a:ext cx="45000" cy="4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38" name="Ink 137"/>
                  <p14:cNvContentPartPr/>
                  <p14:nvPr/>
                </p14:nvContentPartPr>
                <p14:xfrm>
                  <a:off x="4015970" y="3222078"/>
                  <a:ext cx="29160" cy="50760"/>
                </p14:xfrm>
              </p:contentPart>
            </mc:Choice>
            <mc:Fallback xmlns="">
              <p:pic>
                <p:nvPicPr>
                  <p:cNvPr id="138" name="Ink 137"/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003730" y="3213078"/>
                    <a:ext cx="55440" cy="73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40" name="Group 139"/>
          <p:cNvGrpSpPr/>
          <p:nvPr/>
        </p:nvGrpSpPr>
        <p:grpSpPr>
          <a:xfrm>
            <a:off x="3061250" y="2728158"/>
            <a:ext cx="668160" cy="1089360"/>
            <a:chOff x="3061250" y="2728158"/>
            <a:chExt cx="668160" cy="10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9" name="Ink 78"/>
                <p14:cNvContentPartPr/>
                <p14:nvPr/>
              </p14:nvContentPartPr>
              <p14:xfrm>
                <a:off x="3061250" y="2728158"/>
                <a:ext cx="668160" cy="10893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55130" y="2715558"/>
                  <a:ext cx="690840" cy="11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9" name="Ink 138"/>
                <p14:cNvContentPartPr/>
                <p14:nvPr/>
              </p14:nvContentPartPr>
              <p14:xfrm>
                <a:off x="3297770" y="3402798"/>
                <a:ext cx="68400" cy="116640"/>
              </p14:xfrm>
            </p:contentPart>
          </mc:Choice>
          <mc:Fallback xmlns="">
            <p:pic>
              <p:nvPicPr>
                <p:cNvPr id="139" name="Ink 138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89130" y="3390558"/>
                  <a:ext cx="8928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ounded Rectangle 87"/>
              <p:cNvSpPr/>
              <p:nvPr/>
            </p:nvSpPr>
            <p:spPr>
              <a:xfrm>
                <a:off x="1607380" y="3135138"/>
                <a:ext cx="5612780" cy="178851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/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(∞)</m:t>
                        </m:r>
                      </m:sup>
                    </m:sSubSup>
                  </m:oMath>
                </a14:m>
                <a:r>
                  <a:rPr lang="en-US" sz="3200" dirty="0" smtClean="0"/>
                  <a:t> represents John ellipsoid of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≤1}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88" name="Rounded 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380" y="3135138"/>
                <a:ext cx="5612780" cy="1788510"/>
              </a:xfrm>
              <a:prstGeom prst="round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7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Volumetric Barrier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Recall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(∞)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𝛻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∞</m:t>
                                          </m:r>
                                        </m:e>
                                      </m:d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(∞)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(∞)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 −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vol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𝐽𝑜h𝑛𝐸𝑙𝑙𝑖𝑝𝑠𝑜𝑖𝑑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∩(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23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1902929" y="5385187"/>
            <a:ext cx="1603513" cy="70081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Symmetrize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2" y="3215880"/>
            <a:ext cx="1934817" cy="2129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685" y="2973212"/>
            <a:ext cx="2273989" cy="22968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522" y="2827890"/>
            <a:ext cx="2775706" cy="248267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584940" y="5367955"/>
            <a:ext cx="2434675" cy="70081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John Ellipsoid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6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barrier function is not perfect!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1540" y="1017917"/>
                <a:ext cx="8999104" cy="510824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The path is piecewise smooth because it may not touch every constraint.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(∞)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lndet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540" y="1017917"/>
                <a:ext cx="8999104" cy="5108248"/>
              </a:xfrm>
              <a:blipFill rotWithShape="0">
                <a:blip r:embed="rId2"/>
                <a:stretch>
                  <a:fillRect l="-949" t="-1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830001" y="2509773"/>
              <a:ext cx="1673280" cy="26301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761" y="2495373"/>
                <a:ext cx="1698480" cy="265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/>
              <p14:cNvContentPartPr/>
              <p14:nvPr/>
            </p14:nvContentPartPr>
            <p14:xfrm>
              <a:off x="3073161" y="2181453"/>
              <a:ext cx="367560" cy="1099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62361" y="2174973"/>
                <a:ext cx="388440" cy="11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934761" y="2639373"/>
              <a:ext cx="1594800" cy="22150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1441" y="2626053"/>
                <a:ext cx="1625040" cy="22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3982161" y="2655213"/>
              <a:ext cx="971640" cy="6116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69561" y="2641893"/>
                <a:ext cx="99468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/>
              <p14:cNvContentPartPr/>
              <p14:nvPr/>
            </p14:nvContentPartPr>
            <p14:xfrm>
              <a:off x="1653321" y="3593013"/>
              <a:ext cx="165600" cy="1087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41081" y="3585813"/>
                <a:ext cx="1897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" name="Ink 30"/>
              <p14:cNvContentPartPr/>
              <p14:nvPr/>
            </p14:nvContentPartPr>
            <p14:xfrm>
              <a:off x="1714881" y="3571053"/>
              <a:ext cx="101880" cy="2696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02641" y="3560973"/>
                <a:ext cx="1224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Ink 31"/>
              <p14:cNvContentPartPr/>
              <p14:nvPr/>
            </p14:nvContentPartPr>
            <p14:xfrm>
              <a:off x="3961281" y="3562413"/>
              <a:ext cx="1041840" cy="1188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53721" y="3551973"/>
                <a:ext cx="10591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" name="Ink 32"/>
              <p14:cNvContentPartPr/>
              <p14:nvPr/>
            </p14:nvContentPartPr>
            <p14:xfrm>
              <a:off x="4958481" y="3503733"/>
              <a:ext cx="172080" cy="26604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45161" y="3495453"/>
                <a:ext cx="2005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" name="Ink 37"/>
              <p14:cNvContentPartPr/>
              <p14:nvPr/>
            </p14:nvContentPartPr>
            <p14:xfrm>
              <a:off x="6020121" y="2441373"/>
              <a:ext cx="97560" cy="21956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08601" y="2432013"/>
                <a:ext cx="115200" cy="22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" name="Ink 40"/>
              <p14:cNvContentPartPr/>
              <p14:nvPr/>
            </p14:nvContentPartPr>
            <p14:xfrm>
              <a:off x="6152601" y="2325813"/>
              <a:ext cx="1350360" cy="277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44681" y="2311413"/>
                <a:ext cx="136872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5" name="Ink 44"/>
              <p14:cNvContentPartPr/>
              <p14:nvPr/>
            </p14:nvContentPartPr>
            <p14:xfrm>
              <a:off x="7527441" y="2364693"/>
              <a:ext cx="133920" cy="246492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14841" y="2356413"/>
                <a:ext cx="158400" cy="24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7" name="Ink 46"/>
              <p14:cNvContentPartPr/>
              <p14:nvPr/>
            </p14:nvContentPartPr>
            <p14:xfrm>
              <a:off x="5714481" y="4059573"/>
              <a:ext cx="2148840" cy="118296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08721" y="4043373"/>
                <a:ext cx="2166480" cy="12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4" name="Ink 53"/>
              <p14:cNvContentPartPr/>
              <p14:nvPr/>
            </p14:nvContentPartPr>
            <p14:xfrm>
              <a:off x="6390201" y="4130133"/>
              <a:ext cx="1199160" cy="9104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371121" y="4112493"/>
                <a:ext cx="1240200" cy="9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/>
              <p14:cNvContentPartPr/>
              <p14:nvPr/>
            </p14:nvContentPartPr>
            <p14:xfrm>
              <a:off x="6854961" y="4560333"/>
              <a:ext cx="185400" cy="993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38761" y="4543413"/>
                <a:ext cx="2181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8" name="Ink 57"/>
              <p14:cNvContentPartPr/>
              <p14:nvPr/>
            </p14:nvContentPartPr>
            <p14:xfrm>
              <a:off x="6929121" y="4542333"/>
              <a:ext cx="133920" cy="1742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16521" y="4526493"/>
                <a:ext cx="1623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2" name="Ink 61"/>
              <p14:cNvContentPartPr/>
              <p14:nvPr/>
            </p14:nvContentPartPr>
            <p14:xfrm>
              <a:off x="6817521" y="3303573"/>
              <a:ext cx="175680" cy="13352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03121" y="3294573"/>
                <a:ext cx="212760" cy="13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66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Barrier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Standard Log Barrier: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Volumetric Barrier: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𝛻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John Ellipsoid Barrier: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Regularized John Ellipsoid Barrier (1):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Regularized John Ellipsoid Barrier </a:t>
                </a:r>
                <a:r>
                  <a:rPr lang="en-US" dirty="0" smtClean="0"/>
                  <a:t>(2):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ln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∑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ln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82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58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r>
                  <a:rPr lang="en-US" dirty="0" smtClean="0"/>
                  <a:t> Lewis Weight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6456" b="-39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We 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/>
                  <a:t> Lewis weight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Thanks to Cohen and Peng, we know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be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rows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accordingly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𝐶𝑧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𝐵𝑧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is the maximizer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𝑠𝑢𝑏𝑗𝑒𝑐𝑡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𝐵𝑥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err="1" smtClean="0"/>
                  <a:t>i.e</a:t>
                </a:r>
                <a:r>
                  <a:rPr lang="en-US" dirty="0" smtClean="0"/>
                  <a:t>, the maximum ellipsoid such that it “insides” the polytopes.</a:t>
                </a:r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𝑄𝑥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≤1}</m:t>
                    </m:r>
                  </m:oMath>
                </a14:m>
                <a:r>
                  <a:rPr lang="en-US" dirty="0" smtClean="0"/>
                  <a:t> is the John ellipsoid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|≤1}</m:t>
                    </m:r>
                  </m:oMath>
                </a14:m>
                <a:r>
                  <a:rPr lang="en-US" dirty="0" smtClean="0"/>
                  <a:t>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23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20549" y="733242"/>
                <a:ext cx="3607791" cy="564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549" y="733242"/>
                <a:ext cx="3607791" cy="564770"/>
              </a:xfrm>
              <a:prstGeom prst="rect">
                <a:avLst/>
              </a:prstGeom>
              <a:blipFill rotWithShape="0">
                <a:blip r:embed="rId4"/>
                <a:stretch>
                  <a:fillRect r="-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3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p>
                    </m:sSup>
                  </m:oMath>
                </a14:m>
                <a:r>
                  <a:rPr lang="en-US" dirty="0" smtClean="0"/>
                  <a:t> Lewis Weight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6456" b="-39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Cohen and Peng showed how to compute it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repeated volumetric barrier: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After renormalization,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sup>
                    </m:sSubSup>
                  </m:oMath>
                </a14:m>
                <a:r>
                  <a:rPr lang="en-US" dirty="0" smtClean="0"/>
                  <a:t> gives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“Lewis” weight: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Cohen, L., Peng, </a:t>
                </a:r>
                <a:r>
                  <a:rPr lang="en-US" dirty="0" err="1" smtClean="0"/>
                  <a:t>Sidford</a:t>
                </a:r>
                <a:r>
                  <a:rPr lang="en-US" dirty="0" smtClean="0"/>
                  <a:t> shows that in fact a similar algorithm find constant “approximate”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/>
                  <a:t> Lewis weight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23" t="-955" r="-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3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Barrier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 any polytope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Ax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let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ln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∑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ln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Theorem: The barrier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gives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iterations algorithm for LP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Algorithm:</a:t>
                </a:r>
              </a:p>
              <a:p>
                <a:r>
                  <a:rPr lang="en-US" dirty="0"/>
                  <a:t>While</a:t>
                </a:r>
              </a:p>
              <a:p>
                <a:pPr lvl="1"/>
                <a:r>
                  <a:rPr lang="en-US" dirty="0" smtClean="0"/>
                  <a:t>Move the </a:t>
                </a:r>
                <a:r>
                  <a:rPr lang="en-US" dirty="0"/>
                  <a:t>cost constraint</a:t>
                </a:r>
              </a:p>
              <a:p>
                <a:pPr lvl="1"/>
                <a:r>
                  <a:rPr lang="en-US" dirty="0"/>
                  <a:t>Maintain the </a:t>
                </a:r>
                <a:r>
                  <a:rPr lang="en-US" dirty="0" smtClean="0"/>
                  <a:t>regularized John ellipsoid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23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6657" y="357809"/>
                <a:ext cx="22477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= # of constraints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= # of variables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7" y="357809"/>
                <a:ext cx="2247759" cy="646331"/>
              </a:xfrm>
              <a:prstGeom prst="rect">
                <a:avLst/>
              </a:prstGeom>
              <a:blipFill rotWithShape="0">
                <a:blip r:embed="rId12"/>
                <a:stretch>
                  <a:fillRect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74" y="2627971"/>
            <a:ext cx="2313312" cy="20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All of them are iterative methods.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Start with some initial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is not optimal</a:t>
                </a:r>
              </a:p>
              <a:p>
                <a:pPr lvl="1"/>
                <a:r>
                  <a:rPr lang="en-US" dirty="0" smtClean="0"/>
                  <a:t>Improve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Time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#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𝑖𝑡𝑒𝑟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)×(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𝑖𝑡𝑒𝑟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This talk focus on #</a:t>
                </a:r>
                <a:r>
                  <a:rPr lang="en-US" dirty="0" err="1" smtClean="0"/>
                  <a:t>iter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82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6657" y="357809"/>
                <a:ext cx="22477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= # of constraints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= # of variables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7" y="357809"/>
                <a:ext cx="2247759" cy="646331"/>
              </a:xfrm>
              <a:prstGeom prst="rect">
                <a:avLst/>
              </a:prstGeom>
              <a:blipFill rotWithShape="0">
                <a:blip r:embed="rId4"/>
                <a:stretch>
                  <a:fillRect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519717" y="2221648"/>
            <a:ext cx="5378726" cy="1240988"/>
            <a:chOff x="3519717" y="2221648"/>
            <a:chExt cx="5378726" cy="1240988"/>
          </a:xfrm>
        </p:grpSpPr>
        <p:grpSp>
          <p:nvGrpSpPr>
            <p:cNvPr id="9" name="Group 8"/>
            <p:cNvGrpSpPr/>
            <p:nvPr/>
          </p:nvGrpSpPr>
          <p:grpSpPr>
            <a:xfrm>
              <a:off x="3519717" y="2262307"/>
              <a:ext cx="5378726" cy="1200329"/>
              <a:chOff x="3519715" y="1826879"/>
              <a:chExt cx="5378726" cy="1200329"/>
            </a:xfrm>
          </p:grpSpPr>
          <p:sp>
            <p:nvSpPr>
              <p:cNvPr id="7" name="Left Arrow 6"/>
              <p:cNvSpPr/>
              <p:nvPr/>
            </p:nvSpPr>
            <p:spPr>
              <a:xfrm>
                <a:off x="3519715" y="2344056"/>
                <a:ext cx="1930399" cy="544286"/>
              </a:xfrm>
              <a:prstGeom prst="lef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558101" y="1826879"/>
                <a:ext cx="33403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We call it efficient if</a:t>
                </a:r>
                <a:endParaRPr lang="en-US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Polynomial time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Doesn’t use LP solver</a:t>
                </a:r>
                <a:endParaRPr lang="en-US" sz="2400" dirty="0"/>
              </a:p>
            </p:txBody>
          </p:sp>
        </p:grpSp>
        <p:sp>
          <p:nvSpPr>
            <p:cNvPr id="10" name="Left Arrow 9"/>
            <p:cNvSpPr/>
            <p:nvPr/>
          </p:nvSpPr>
          <p:spPr>
            <a:xfrm rot="823245">
              <a:off x="4596713" y="2221648"/>
              <a:ext cx="879493" cy="544286"/>
            </a:xfrm>
            <a:prstGeom prst="lef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549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goal is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to design </a:t>
            </a:r>
            <a:r>
              <a:rPr lang="en-US" dirty="0" smtClean="0">
                <a:solidFill>
                  <a:srgbClr val="FF0000"/>
                </a:solidFill>
              </a:rPr>
              <a:t>general</a:t>
            </a:r>
            <a:r>
              <a:rPr lang="en-US" dirty="0" smtClean="0"/>
              <a:t> LP </a:t>
            </a:r>
            <a:r>
              <a:rPr lang="en-US" dirty="0" err="1" smtClean="0"/>
              <a:t>algo</a:t>
            </a:r>
            <a:r>
              <a:rPr lang="en-US" dirty="0" smtClean="0"/>
              <a:t> fast enough to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beat the best </a:t>
            </a:r>
            <a:r>
              <a:rPr lang="en-US" dirty="0" err="1" smtClean="0">
                <a:solidFill>
                  <a:srgbClr val="FF0000"/>
                </a:solidFill>
              </a:rPr>
              <a:t>maxflow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algorithm!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obtained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6657" y="357809"/>
                <a:ext cx="224775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= # of constraints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= # of variables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7" y="357809"/>
                <a:ext cx="2247759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588904" y="3453001"/>
            <a:ext cx="6277483" cy="912955"/>
            <a:chOff x="1047021" y="2749514"/>
            <a:chExt cx="6277483" cy="912955"/>
          </a:xfrm>
        </p:grpSpPr>
        <p:grpSp>
          <p:nvGrpSpPr>
            <p:cNvPr id="7" name="Group 6"/>
            <p:cNvGrpSpPr/>
            <p:nvPr/>
          </p:nvGrpSpPr>
          <p:grpSpPr>
            <a:xfrm>
              <a:off x="1047021" y="2749514"/>
              <a:ext cx="6277483" cy="912955"/>
              <a:chOff x="1047021" y="2749514"/>
              <a:chExt cx="6277483" cy="9129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47021" y="2749515"/>
                <a:ext cx="6277483" cy="91295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713152" y="2749514"/>
                <a:ext cx="4538621" cy="861070"/>
                <a:chOff x="2956331" y="909229"/>
                <a:chExt cx="3997745" cy="1230953"/>
              </a:xfrm>
            </p:grpSpPr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3047574" y="1529435"/>
                  <a:ext cx="2021305" cy="0"/>
                </a:xfrm>
                <a:prstGeom prst="straightConnector1">
                  <a:avLst/>
                </a:prstGeom>
                <a:ln w="1016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2956331" y="909229"/>
                      <a:ext cx="1953362" cy="12309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̃"/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func>
                                  <m:func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6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func>
                              </m:e>
                            </m:d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56331" y="909229"/>
                      <a:ext cx="1953362" cy="1230953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70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5146979" y="1195946"/>
                      <a:ext cx="1807097" cy="48398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m:rPr>
                                <m:nor/>
                              </m:rPr>
                              <a:rPr lang="en-US" sz="1600" dirty="0"/>
                              <m:t>Compute</m:t>
                            </m:r>
                            <m:r>
                              <m:rPr>
                                <m:nor/>
                              </m:rPr>
                              <a:rPr lang="en-US" sz="1600" dirty="0"/>
                              <m:t> 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46979" y="1195946"/>
                      <a:ext cx="1807097" cy="483984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b="-10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117230" y="2905204"/>
                  <a:ext cx="1415199" cy="580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230" y="2905204"/>
                  <a:ext cx="1415199" cy="58073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2152034" y="4475629"/>
              <a:ext cx="517320" cy="1019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37994" y="4460144"/>
                <a:ext cx="544680" cy="10537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/>
              <p14:cNvContentPartPr/>
              <p14:nvPr/>
            </p14:nvContentPartPr>
            <p14:xfrm>
              <a:off x="1746314" y="4968829"/>
              <a:ext cx="504720" cy="5331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31554" y="4958022"/>
                <a:ext cx="532800" cy="555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" name="Ink 46"/>
              <p14:cNvContentPartPr/>
              <p14:nvPr/>
            </p14:nvContentPartPr>
            <p14:xfrm>
              <a:off x="6774434" y="4448269"/>
              <a:ext cx="261000" cy="415800"/>
            </p14:xfrm>
          </p:contentPart>
        </mc:Choice>
        <mc:Fallback xmlns="">
          <p:pic>
            <p:nvPicPr>
              <p:cNvPr id="47" name="Ink 4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60394" y="4432069"/>
                <a:ext cx="28836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3" name="Ink 52"/>
              <p14:cNvContentPartPr/>
              <p14:nvPr/>
            </p14:nvContentPartPr>
            <p14:xfrm>
              <a:off x="5979194" y="4922389"/>
              <a:ext cx="1610640" cy="39168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66234" y="4907989"/>
                <a:ext cx="1638720" cy="4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702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</a:t>
            </a:r>
            <a:r>
              <a:rPr lang="en-US" dirty="0" smtClean="0"/>
              <a:t>Results (Selected)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6025378"/>
                  </p:ext>
                </p:extLst>
              </p:nvPr>
            </p:nvGraphicFramePr>
            <p:xfrm>
              <a:off x="457200" y="1604885"/>
              <a:ext cx="8229599" cy="36462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6788"/>
                    <a:gridCol w="1894207"/>
                    <a:gridCol w="1263805"/>
                    <a:gridCol w="2453268"/>
                    <a:gridCol w="1661531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Author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# of </a:t>
                          </a:r>
                          <a:r>
                            <a:rPr lang="en-US" dirty="0" err="1" smtClean="0"/>
                            <a:t>iter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Cost</a:t>
                          </a:r>
                          <a:r>
                            <a:rPr lang="en-US" baseline="0" dirty="0" smtClean="0"/>
                            <a:t> per </a:t>
                          </a:r>
                          <a:r>
                            <a:rPr lang="en-US" baseline="0" dirty="0" err="1" smtClean="0"/>
                            <a:t>iter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Efficient steps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1947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Dantzig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Pivot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1979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Khachiyan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Update the Ellipsoid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1984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Karmarkar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Solve linear systems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1986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Renegar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Solve linear systems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1989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Vaidya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1/4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</a:t>
                          </a:r>
                          <a:r>
                            <a:rPr lang="en-US" baseline="0" dirty="0" smtClean="0"/>
                            <a:t>atrix inverse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1994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Nesterov,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err="1" smtClean="0"/>
                            <a:t>Nemirovskii</a:t>
                          </a:r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Compute</a:t>
                          </a:r>
                          <a:r>
                            <a:rPr lang="en-US" baseline="0" dirty="0" smtClean="0"/>
                            <a:t> volume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2013</a:t>
                          </a:r>
                          <a:endParaRPr lang="en-US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Lee, </a:t>
                          </a:r>
                          <a:r>
                            <a:rPr lang="en-US" dirty="0" err="1" smtClean="0"/>
                            <a:t>Sidford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Solve Linear Systems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𝑟𝑎𝑛𝑘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Solve Linear Systems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96025378"/>
                  </p:ext>
                </p:extLst>
              </p:nvPr>
            </p:nvGraphicFramePr>
            <p:xfrm>
              <a:off x="457200" y="1604885"/>
              <a:ext cx="8229599" cy="36462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6788"/>
                    <a:gridCol w="1894207"/>
                    <a:gridCol w="1263805"/>
                    <a:gridCol w="2453268"/>
                    <a:gridCol w="1661531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Author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# of </a:t>
                          </a:r>
                          <a:r>
                            <a:rPr lang="en-US" dirty="0" err="1" smtClean="0"/>
                            <a:t>iter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Cost</a:t>
                          </a:r>
                          <a:r>
                            <a:rPr lang="en-US" baseline="0" dirty="0" smtClean="0"/>
                            <a:t> per </a:t>
                          </a:r>
                          <a:r>
                            <a:rPr lang="en-US" baseline="0" dirty="0" err="1" smtClean="0"/>
                            <a:t>iter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Efficient steps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1947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Dantzig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109836" r="-32850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Pivot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1979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Khachiyan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209836" r="-32850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Update the Ellipsoid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1984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Karmarkar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309836" r="-32850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Solve linear systems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1986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Renegar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409836" r="-32850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Solve linear systems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1989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Vaidya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509836" r="-32850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</a:t>
                          </a:r>
                          <a:r>
                            <a:rPr lang="en-US" baseline="0" dirty="0" smtClean="0"/>
                            <a:t>atrix inverse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1994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Nesterov,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err="1" smtClean="0"/>
                            <a:t>Nemirovskii</a:t>
                          </a:r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350943" r="-328502" b="-13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Compute</a:t>
                          </a:r>
                          <a:r>
                            <a:rPr lang="en-US" baseline="0" dirty="0" smtClean="0"/>
                            <a:t> volume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249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2013</a:t>
                          </a:r>
                          <a:endParaRPr lang="en-US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Lee, </a:t>
                          </a:r>
                          <a:r>
                            <a:rPr lang="en-US" dirty="0" err="1" smtClean="0"/>
                            <a:t>Sidford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783607" r="-328502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Solve Linear Systems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403543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816667" r="-328502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Solve Linear Systems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6657" y="357809"/>
                <a:ext cx="24762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= # of constraints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= # of variables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omitted)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7" y="357809"/>
                <a:ext cx="2476280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2217" t="-4636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341605" y="2928884"/>
              <a:ext cx="1088640" cy="687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8645" y="2917004"/>
                <a:ext cx="1118160" cy="71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/>
          <p:cNvGrpSpPr/>
          <p:nvPr/>
        </p:nvGrpSpPr>
        <p:grpSpPr>
          <a:xfrm>
            <a:off x="3433782" y="3732623"/>
            <a:ext cx="5349960" cy="724680"/>
            <a:chOff x="3456085" y="4468604"/>
            <a:chExt cx="5349960" cy="72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/>
                <p14:cNvContentPartPr/>
                <p14:nvPr/>
              </p14:nvContentPartPr>
              <p14:xfrm>
                <a:off x="3456085" y="4468604"/>
                <a:ext cx="957600" cy="67248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43845" y="4456364"/>
                  <a:ext cx="984240" cy="69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/>
                <p14:cNvContentPartPr/>
                <p14:nvPr/>
              </p14:nvContentPartPr>
              <p14:xfrm>
                <a:off x="7511125" y="4516124"/>
                <a:ext cx="1294920" cy="67716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498525" y="4504244"/>
                  <a:ext cx="1316520" cy="703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3" name="Rectangle 22"/>
          <p:cNvSpPr/>
          <p:nvPr/>
        </p:nvSpPr>
        <p:spPr>
          <a:xfrm>
            <a:off x="218953" y="4497267"/>
            <a:ext cx="8706094" cy="11333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" y="5850673"/>
                <a:ext cx="7462492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Remark: In 2013</a:t>
                </a:r>
                <a:r>
                  <a:rPr lang="en-US" dirty="0"/>
                  <a:t>, </a:t>
                </a:r>
                <a:r>
                  <a:rPr lang="en-US" dirty="0" err="1" smtClean="0"/>
                  <a:t>Mądry</a:t>
                </a:r>
                <a:r>
                  <a:rPr lang="en-US" dirty="0" smtClean="0"/>
                  <a:t> shows how to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3/7</m:t>
                        </m:r>
                      </m:sup>
                    </m:sSup>
                  </m:oMath>
                </a14:m>
                <a:r>
                  <a:rPr lang="en-US" dirty="0" smtClean="0"/>
                  <a:t> iters for certain LPs!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50673"/>
                <a:ext cx="7462492" cy="379656"/>
              </a:xfrm>
              <a:prstGeom prst="rect">
                <a:avLst/>
              </a:prstGeom>
              <a:blipFill rotWithShape="0">
                <a:blip r:embed="rId11"/>
                <a:stretch>
                  <a:fillRect l="-654"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81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457200" y="1604885"/>
              <a:ext cx="8229599" cy="36462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6788"/>
                    <a:gridCol w="1894207"/>
                    <a:gridCol w="1263805"/>
                    <a:gridCol w="2453268"/>
                    <a:gridCol w="1661531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Author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# of </a:t>
                          </a:r>
                          <a:r>
                            <a:rPr lang="en-US" dirty="0" err="1" smtClean="0"/>
                            <a:t>iter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Cost</a:t>
                          </a:r>
                          <a:r>
                            <a:rPr lang="en-US" baseline="0" dirty="0" smtClean="0"/>
                            <a:t> per </a:t>
                          </a:r>
                          <a:r>
                            <a:rPr lang="en-US" baseline="0" dirty="0" err="1" smtClean="0"/>
                            <a:t>iter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Efficient steps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1947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Dantzig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Pivot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1979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Khachiyan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Update the Ellipsoid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1984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Karmarkar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Solve linear systems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1986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Renegar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Solve linear systems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1989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Vaidya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𝑚𝑛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1/4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</a:t>
                          </a:r>
                          <a:r>
                            <a:rPr lang="en-US" baseline="0" dirty="0" smtClean="0"/>
                            <a:t>atrix inverse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1994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Nesterov,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err="1" smtClean="0"/>
                            <a:t>Nemirovskii</a:t>
                          </a:r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Compute</a:t>
                          </a:r>
                          <a:r>
                            <a:rPr lang="en-US" baseline="0" dirty="0" smtClean="0"/>
                            <a:t> volume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2013</a:t>
                          </a:r>
                          <a:endParaRPr lang="en-US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Lee, </a:t>
                          </a:r>
                          <a:r>
                            <a:rPr lang="en-US" dirty="0" err="1" smtClean="0"/>
                            <a:t>Sidford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Solve Linear Systems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𝑟𝑎𝑛𝑘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Solve Linear Systems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457200" y="1604885"/>
              <a:ext cx="8229599" cy="364629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56788"/>
                    <a:gridCol w="1894207"/>
                    <a:gridCol w="1263805"/>
                    <a:gridCol w="2453268"/>
                    <a:gridCol w="1661531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Year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Author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# of </a:t>
                          </a:r>
                          <a:r>
                            <a:rPr lang="en-US" dirty="0" err="1" smtClean="0"/>
                            <a:t>iter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Cost</a:t>
                          </a:r>
                          <a:r>
                            <a:rPr lang="en-US" baseline="0" dirty="0" smtClean="0"/>
                            <a:t> per </a:t>
                          </a:r>
                          <a:r>
                            <a:rPr lang="en-US" baseline="0" dirty="0" err="1" smtClean="0"/>
                            <a:t>iter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Efficient steps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1947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Dantzig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109836" r="-328502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Pivot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1979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Khachiyan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209836" r="-328502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Update the Ellipsoid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1984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Karmarkar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309836" r="-328502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Solve linear systems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1986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err="1" smtClean="0"/>
                            <a:t>Renegar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409836" r="-328502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Solve linear systems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59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1989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Vaidya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509836" r="-328502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</a:t>
                          </a:r>
                          <a:r>
                            <a:rPr lang="en-US" baseline="0" dirty="0" smtClean="0"/>
                            <a:t>atrix inverse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Yes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1994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Nesterov,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err="1" smtClean="0"/>
                            <a:t>Nemirovskii</a:t>
                          </a:r>
                          <a:r>
                            <a:rPr lang="en-US" dirty="0" smtClean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350943" r="-328502" b="-130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Compute</a:t>
                          </a:r>
                          <a:r>
                            <a:rPr lang="en-US" baseline="0" dirty="0" smtClean="0"/>
                            <a:t> volume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No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2491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2013</a:t>
                          </a:r>
                          <a:endParaRPr lang="en-US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Lee, </a:t>
                          </a:r>
                          <a:r>
                            <a:rPr lang="en-US" dirty="0" err="1" smtClean="0"/>
                            <a:t>Sidford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783607" r="-328502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Solve Linear Systems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403543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27053" t="-816667" r="-328502" b="-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Solve Linear Systems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Yes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6657" y="357809"/>
                <a:ext cx="24762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= # of constraints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= # of variables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omitted)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7" y="357809"/>
                <a:ext cx="2476280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2217" t="-4636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200" y="5850673"/>
                <a:ext cx="7462492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Remark: In 2013</a:t>
                </a:r>
                <a:r>
                  <a:rPr lang="en-US" dirty="0"/>
                  <a:t>, </a:t>
                </a:r>
                <a:r>
                  <a:rPr lang="en-US" dirty="0" err="1" smtClean="0"/>
                  <a:t>Mądry</a:t>
                </a:r>
                <a:r>
                  <a:rPr lang="en-US" dirty="0" smtClean="0"/>
                  <a:t> shows how to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3/7</m:t>
                        </m:r>
                      </m:sup>
                    </m:sSup>
                  </m:oMath>
                </a14:m>
                <a:r>
                  <a:rPr lang="en-US" dirty="0" smtClean="0"/>
                  <a:t> iters for certain LPs!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850673"/>
                <a:ext cx="7462492" cy="379656"/>
              </a:xfrm>
              <a:prstGeom prst="rect">
                <a:avLst/>
              </a:prstGeom>
              <a:blipFill rotWithShape="0">
                <a:blip r:embed="rId5"/>
                <a:stretch>
                  <a:fillRect l="-654"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9262525" y="6787364"/>
              <a:ext cx="360" cy="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44525" y="6769364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/>
              <p14:cNvContentPartPr/>
              <p14:nvPr/>
            </p14:nvContentPartPr>
            <p14:xfrm>
              <a:off x="2787925" y="2947604"/>
              <a:ext cx="541800" cy="21877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69205" y="2929964"/>
                <a:ext cx="580680" cy="222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17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LP and center</a:t>
            </a:r>
            <a:endParaRPr lang="zh-HK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721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solve linear program by maintaining center.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11234" y="1785349"/>
              <a:ext cx="183600" cy="3923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8274" y="1779949"/>
                <a:ext cx="207720" cy="39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705554" y="1720909"/>
              <a:ext cx="7854840" cy="95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354" y="1710109"/>
                <a:ext cx="78696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8281754" y="1718389"/>
              <a:ext cx="332280" cy="4321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67354" y="1706509"/>
                <a:ext cx="360000" cy="43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668114" y="5977189"/>
              <a:ext cx="7567560" cy="249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194" y="5966749"/>
                <a:ext cx="75920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/>
              <p14:cNvContentPartPr/>
              <p14:nvPr/>
            </p14:nvContentPartPr>
            <p14:xfrm>
              <a:off x="4273514" y="1761949"/>
              <a:ext cx="295920" cy="42782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55874" y="1751149"/>
                <a:ext cx="326520" cy="43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/>
              <p14:cNvContentPartPr/>
              <p14:nvPr/>
            </p14:nvContentPartPr>
            <p14:xfrm>
              <a:off x="715994" y="3658429"/>
              <a:ext cx="7545240" cy="208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6994" y="3642589"/>
                <a:ext cx="75708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/>
              <p14:cNvContentPartPr/>
              <p14:nvPr/>
            </p14:nvContentPartPr>
            <p14:xfrm>
              <a:off x="767474" y="1879669"/>
              <a:ext cx="266400" cy="2970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1994" y="1862769"/>
                <a:ext cx="299160" cy="330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3" name="Ink 72"/>
              <p14:cNvContentPartPr/>
              <p14:nvPr/>
            </p14:nvContentPartPr>
            <p14:xfrm>
              <a:off x="3395474" y="2167669"/>
              <a:ext cx="387360" cy="7023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88274" y="2158314"/>
                <a:ext cx="402120" cy="724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5" name="Ink 74"/>
              <p14:cNvContentPartPr/>
              <p14:nvPr/>
            </p14:nvContentPartPr>
            <p14:xfrm>
              <a:off x="3307274" y="2596069"/>
              <a:ext cx="372600" cy="2926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2874" y="2587429"/>
                <a:ext cx="4021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1" name="Ink 80"/>
              <p14:cNvContentPartPr/>
              <p14:nvPr/>
            </p14:nvContentPartPr>
            <p14:xfrm>
              <a:off x="4660514" y="1834309"/>
              <a:ext cx="268920" cy="27828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8634" y="1820269"/>
                <a:ext cx="295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4" name="Ink 83"/>
              <p14:cNvContentPartPr/>
              <p14:nvPr/>
            </p14:nvContentPartPr>
            <p14:xfrm>
              <a:off x="4754114" y="1904509"/>
              <a:ext cx="108720" cy="1353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44754" y="1894097"/>
                <a:ext cx="129960" cy="156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/>
              <p14:cNvContentPartPr/>
              <p14:nvPr/>
            </p14:nvContentPartPr>
            <p14:xfrm>
              <a:off x="5707394" y="2548189"/>
              <a:ext cx="1571760" cy="1771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01274" y="2537389"/>
                <a:ext cx="15901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2" name="Ink 91"/>
              <p14:cNvContentPartPr/>
              <p14:nvPr/>
            </p14:nvContentPartPr>
            <p14:xfrm>
              <a:off x="5467994" y="2643589"/>
              <a:ext cx="713520" cy="73656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59714" y="2631349"/>
                <a:ext cx="73440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4" name="Ink 93"/>
              <p14:cNvContentPartPr/>
              <p14:nvPr/>
            </p14:nvContentPartPr>
            <p14:xfrm>
              <a:off x="5487074" y="3318949"/>
              <a:ext cx="1424160" cy="666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82394" y="3305629"/>
                <a:ext cx="1439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6" name="Ink 95"/>
              <p14:cNvContentPartPr/>
              <p14:nvPr/>
            </p14:nvContentPartPr>
            <p14:xfrm>
              <a:off x="6727634" y="2709829"/>
              <a:ext cx="195120" cy="6069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14674" y="2697949"/>
                <a:ext cx="21960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3" name="Ink 102"/>
              <p14:cNvContentPartPr/>
              <p14:nvPr/>
            </p14:nvContentPartPr>
            <p14:xfrm>
              <a:off x="6322994" y="2999989"/>
              <a:ext cx="153360" cy="1425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13274" y="2990629"/>
                <a:ext cx="177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4" name="Ink 103"/>
              <p14:cNvContentPartPr/>
              <p14:nvPr/>
            </p14:nvContentPartPr>
            <p14:xfrm>
              <a:off x="6342794" y="2988109"/>
              <a:ext cx="137880" cy="1530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33074" y="2982709"/>
                <a:ext cx="1555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7" name="Ink 106"/>
              <p14:cNvContentPartPr/>
              <p14:nvPr/>
            </p14:nvContentPartPr>
            <p14:xfrm>
              <a:off x="7401914" y="2374669"/>
              <a:ext cx="504000" cy="84168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90394" y="2364589"/>
                <a:ext cx="52200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8" name="Ink 107"/>
              <p14:cNvContentPartPr/>
              <p14:nvPr/>
            </p14:nvContentPartPr>
            <p14:xfrm>
              <a:off x="7386434" y="2869309"/>
              <a:ext cx="510120" cy="33912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71674" y="2858149"/>
                <a:ext cx="5367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1" name="Ink 110"/>
              <p14:cNvContentPartPr/>
              <p14:nvPr/>
            </p14:nvContentPartPr>
            <p14:xfrm>
              <a:off x="868634" y="1960669"/>
              <a:ext cx="12600" cy="14292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54234" y="1948069"/>
                <a:ext cx="356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Ink 120"/>
              <p14:cNvContentPartPr/>
              <p14:nvPr/>
            </p14:nvContentPartPr>
            <p14:xfrm>
              <a:off x="1625354" y="2397709"/>
              <a:ext cx="1497600" cy="11602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12394" y="2389069"/>
                <a:ext cx="1523880" cy="11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2" name="Ink 121"/>
              <p14:cNvContentPartPr/>
              <p14:nvPr/>
            </p14:nvContentPartPr>
            <p14:xfrm>
              <a:off x="2521754" y="3023749"/>
              <a:ext cx="170280" cy="6084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14914" y="3012949"/>
                <a:ext cx="190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3" name="Ink 122"/>
              <p14:cNvContentPartPr/>
              <p14:nvPr/>
            </p14:nvContentPartPr>
            <p14:xfrm>
              <a:off x="2594834" y="2978389"/>
              <a:ext cx="46440" cy="18612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83674" y="2972989"/>
                <a:ext cx="67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4" name="Ink 153"/>
              <p14:cNvContentPartPr/>
              <p14:nvPr/>
            </p14:nvContentPartPr>
            <p14:xfrm>
              <a:off x="1149074" y="4528909"/>
              <a:ext cx="355680" cy="8172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38634" y="4522429"/>
                <a:ext cx="37368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5" name="Ink 154"/>
              <p14:cNvContentPartPr/>
              <p14:nvPr/>
            </p14:nvContentPartPr>
            <p14:xfrm>
              <a:off x="1088234" y="5383549"/>
              <a:ext cx="157680" cy="792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82474" y="5373109"/>
                <a:ext cx="175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8" name="Ink 157"/>
              <p14:cNvContentPartPr/>
              <p14:nvPr/>
            </p14:nvContentPartPr>
            <p14:xfrm>
              <a:off x="1504034" y="4705669"/>
              <a:ext cx="1767600" cy="9367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93954" y="4695589"/>
                <a:ext cx="1787760" cy="9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94" name="Ink 193"/>
              <p14:cNvContentPartPr/>
              <p14:nvPr/>
            </p14:nvContentPartPr>
            <p14:xfrm>
              <a:off x="4931234" y="5275909"/>
              <a:ext cx="2594160" cy="42516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25114" y="5265829"/>
                <a:ext cx="26110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0" name="Ink 199"/>
              <p14:cNvContentPartPr/>
              <p14:nvPr/>
            </p14:nvContentPartPr>
            <p14:xfrm>
              <a:off x="4508594" y="3834829"/>
              <a:ext cx="299160" cy="31788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97088" y="3825109"/>
                <a:ext cx="32433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03" name="Ink 202"/>
              <p14:cNvContentPartPr/>
              <p14:nvPr/>
            </p14:nvContentPartPr>
            <p14:xfrm>
              <a:off x="7154594" y="4687669"/>
              <a:ext cx="378720" cy="54936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47394" y="4680469"/>
                <a:ext cx="39132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4" name="Ink 203"/>
              <p14:cNvContentPartPr/>
              <p14:nvPr/>
            </p14:nvContentPartPr>
            <p14:xfrm>
              <a:off x="5400674" y="5379949"/>
              <a:ext cx="337680" cy="13176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89514" y="5370229"/>
                <a:ext cx="361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05" name="Ink 204"/>
              <p14:cNvContentPartPr/>
              <p14:nvPr/>
            </p14:nvContentPartPr>
            <p14:xfrm>
              <a:off x="5415434" y="5361589"/>
              <a:ext cx="84960" cy="7596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408954" y="5355829"/>
                <a:ext cx="97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6" name="Ink 205"/>
              <p14:cNvContentPartPr/>
              <p14:nvPr/>
            </p14:nvContentPartPr>
            <p14:xfrm>
              <a:off x="5431634" y="5415949"/>
              <a:ext cx="77040" cy="8100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19809" y="5406949"/>
                <a:ext cx="101048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07" name="Ink 206"/>
              <p14:cNvContentPartPr/>
              <p14:nvPr/>
            </p14:nvContentPartPr>
            <p14:xfrm>
              <a:off x="5515874" y="5409469"/>
              <a:ext cx="95400" cy="2664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08674" y="5399749"/>
                <a:ext cx="111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8" name="Ink 207"/>
              <p14:cNvContentPartPr/>
              <p14:nvPr/>
            </p14:nvContentPartPr>
            <p14:xfrm>
              <a:off x="5537834" y="5396509"/>
              <a:ext cx="52560" cy="6264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29914" y="5391829"/>
                <a:ext cx="66960" cy="75240"/>
              </a:xfrm>
              <a:prstGeom prst="rect">
                <a:avLst/>
              </a:prstGeom>
            </p:spPr>
          </p:pic>
        </mc:Fallback>
      </mc:AlternateContent>
      <p:sp>
        <p:nvSpPr>
          <p:cNvPr id="209" name="TextBox 208"/>
          <p:cNvSpPr txBox="1"/>
          <p:nvPr/>
        </p:nvSpPr>
        <p:spPr>
          <a:xfrm>
            <a:off x="1115199" y="1812737"/>
            <a:ext cx="32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Somehow, get a “center” first</a:t>
            </a:r>
            <a:endParaRPr lang="en-US" dirty="0"/>
          </a:p>
        </p:txBody>
      </p:sp>
      <p:sp>
        <p:nvSpPr>
          <p:cNvPr id="210" name="TextBox 209"/>
          <p:cNvSpPr txBox="1"/>
          <p:nvPr/>
        </p:nvSpPr>
        <p:spPr>
          <a:xfrm>
            <a:off x="5081714" y="1782093"/>
            <a:ext cx="309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the cost constraint there and move it.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>
              <a:xfrm>
                <a:off x="1282634" y="3794444"/>
                <a:ext cx="27367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Say we can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portion closer each time</a:t>
                </a:r>
                <a:endParaRPr lang="en-US" dirty="0"/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634" y="3794444"/>
                <a:ext cx="2736719" cy="646331"/>
              </a:xfrm>
              <a:prstGeom prst="rect">
                <a:avLst/>
              </a:prstGeom>
              <a:blipFill rotWithShape="0">
                <a:blip r:embed="rId70"/>
                <a:stretch>
                  <a:fillRect l="-1782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/>
              <p:cNvSpPr txBox="1"/>
              <p:nvPr/>
            </p:nvSpPr>
            <p:spPr>
              <a:xfrm>
                <a:off x="4932714" y="3849444"/>
                <a:ext cx="3371041" cy="376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steps, we are done.</a:t>
                </a:r>
                <a:endParaRPr lang="en-US" dirty="0"/>
              </a:p>
            </p:txBody>
          </p:sp>
        </mc:Choice>
        <mc:Fallback xmlns="">
          <p:sp>
            <p:nvSpPr>
              <p:cNvPr id="212" name="TextBox 2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14" y="3849444"/>
                <a:ext cx="3371041" cy="376129"/>
              </a:xfrm>
              <a:prstGeom prst="rect">
                <a:avLst/>
              </a:prstGeom>
              <a:blipFill rotWithShape="0">
                <a:blip r:embed="rId71"/>
                <a:stretch>
                  <a:fillRect l="-1447" t="-6452" r="-108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" name="Ink 12"/>
              <p14:cNvContentPartPr/>
              <p14:nvPr/>
            </p14:nvContentPartPr>
            <p14:xfrm>
              <a:off x="4564034" y="3887389"/>
              <a:ext cx="168840" cy="205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53257" y="3880189"/>
                <a:ext cx="188957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" name="Ink 22"/>
              <p14:cNvContentPartPr/>
              <p14:nvPr/>
            </p14:nvContentPartPr>
            <p14:xfrm>
              <a:off x="3602114" y="4624595"/>
              <a:ext cx="319320" cy="591554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95994" y="4618474"/>
                <a:ext cx="331200" cy="605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1" name="Ink 30"/>
              <p14:cNvContentPartPr/>
              <p14:nvPr/>
            </p14:nvContentPartPr>
            <p14:xfrm>
              <a:off x="820754" y="3942755"/>
              <a:ext cx="2643480" cy="1523594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09594" y="3932675"/>
                <a:ext cx="2662920" cy="154375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72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can solve linear program by maintaining center.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11234" y="1785349"/>
              <a:ext cx="183600" cy="3923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8274" y="1779949"/>
                <a:ext cx="207720" cy="39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705554" y="1720909"/>
              <a:ext cx="7854840" cy="950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8354" y="1710109"/>
                <a:ext cx="78696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/>
              <p14:cNvContentPartPr/>
              <p14:nvPr/>
            </p14:nvContentPartPr>
            <p14:xfrm>
              <a:off x="8281754" y="1718389"/>
              <a:ext cx="332280" cy="43210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67354" y="1706509"/>
                <a:ext cx="360000" cy="43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/>
              <p14:cNvContentPartPr/>
              <p14:nvPr/>
            </p14:nvContentPartPr>
            <p14:xfrm>
              <a:off x="668114" y="5977189"/>
              <a:ext cx="7567560" cy="249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0194" y="5966749"/>
                <a:ext cx="759204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Ink 17"/>
              <p14:cNvContentPartPr/>
              <p14:nvPr/>
            </p14:nvContentPartPr>
            <p14:xfrm>
              <a:off x="4273514" y="1761949"/>
              <a:ext cx="295920" cy="42782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55874" y="1751149"/>
                <a:ext cx="326520" cy="43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Ink 19"/>
              <p14:cNvContentPartPr/>
              <p14:nvPr/>
            </p14:nvContentPartPr>
            <p14:xfrm>
              <a:off x="715994" y="3658429"/>
              <a:ext cx="7545240" cy="208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6994" y="3642589"/>
                <a:ext cx="75708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/>
              <p14:cNvContentPartPr/>
              <p14:nvPr/>
            </p14:nvContentPartPr>
            <p14:xfrm>
              <a:off x="767474" y="1879669"/>
              <a:ext cx="266400" cy="2970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1994" y="1862769"/>
                <a:ext cx="299160" cy="330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3" name="Ink 72"/>
              <p14:cNvContentPartPr/>
              <p14:nvPr/>
            </p14:nvContentPartPr>
            <p14:xfrm>
              <a:off x="3395474" y="2167669"/>
              <a:ext cx="387360" cy="70236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88274" y="2158314"/>
                <a:ext cx="402120" cy="724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5" name="Ink 74"/>
              <p14:cNvContentPartPr/>
              <p14:nvPr/>
            </p14:nvContentPartPr>
            <p14:xfrm>
              <a:off x="3307274" y="2596069"/>
              <a:ext cx="372600" cy="2926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92874" y="2587429"/>
                <a:ext cx="4021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1" name="Ink 80"/>
              <p14:cNvContentPartPr/>
              <p14:nvPr/>
            </p14:nvContentPartPr>
            <p14:xfrm>
              <a:off x="4660514" y="1834309"/>
              <a:ext cx="268920" cy="27828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8634" y="1820269"/>
                <a:ext cx="29520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4" name="Ink 83"/>
              <p14:cNvContentPartPr/>
              <p14:nvPr/>
            </p14:nvContentPartPr>
            <p14:xfrm>
              <a:off x="4754114" y="1904509"/>
              <a:ext cx="108720" cy="1353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44754" y="1894097"/>
                <a:ext cx="129960" cy="156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/>
              <p14:cNvContentPartPr/>
              <p14:nvPr/>
            </p14:nvContentPartPr>
            <p14:xfrm>
              <a:off x="5707394" y="2548189"/>
              <a:ext cx="1571760" cy="1771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01274" y="2537389"/>
                <a:ext cx="159012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2" name="Ink 91"/>
              <p14:cNvContentPartPr/>
              <p14:nvPr/>
            </p14:nvContentPartPr>
            <p14:xfrm>
              <a:off x="5467994" y="2643589"/>
              <a:ext cx="713520" cy="73656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59714" y="2631349"/>
                <a:ext cx="73440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4" name="Ink 93"/>
              <p14:cNvContentPartPr/>
              <p14:nvPr/>
            </p14:nvContentPartPr>
            <p14:xfrm>
              <a:off x="5487074" y="3318949"/>
              <a:ext cx="1424160" cy="666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82394" y="3305629"/>
                <a:ext cx="1439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6" name="Ink 95"/>
              <p14:cNvContentPartPr/>
              <p14:nvPr/>
            </p14:nvContentPartPr>
            <p14:xfrm>
              <a:off x="6727634" y="2709829"/>
              <a:ext cx="195120" cy="6069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14674" y="2697949"/>
                <a:ext cx="21960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3" name="Ink 102"/>
              <p14:cNvContentPartPr/>
              <p14:nvPr/>
            </p14:nvContentPartPr>
            <p14:xfrm>
              <a:off x="6322994" y="2999989"/>
              <a:ext cx="153360" cy="1425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13274" y="2990629"/>
                <a:ext cx="1771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4" name="Ink 103"/>
              <p14:cNvContentPartPr/>
              <p14:nvPr/>
            </p14:nvContentPartPr>
            <p14:xfrm>
              <a:off x="6342794" y="2988109"/>
              <a:ext cx="137880" cy="15300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33074" y="2982709"/>
                <a:ext cx="1555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7" name="Ink 106"/>
              <p14:cNvContentPartPr/>
              <p14:nvPr/>
            </p14:nvContentPartPr>
            <p14:xfrm>
              <a:off x="7401914" y="2374669"/>
              <a:ext cx="504000" cy="84168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90394" y="2364589"/>
                <a:ext cx="522000" cy="86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8" name="Ink 107"/>
              <p14:cNvContentPartPr/>
              <p14:nvPr/>
            </p14:nvContentPartPr>
            <p14:xfrm>
              <a:off x="7386434" y="2869309"/>
              <a:ext cx="510120" cy="33912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371674" y="2858149"/>
                <a:ext cx="53676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11" name="Ink 110"/>
              <p14:cNvContentPartPr/>
              <p14:nvPr/>
            </p14:nvContentPartPr>
            <p14:xfrm>
              <a:off x="868634" y="1960669"/>
              <a:ext cx="12600" cy="14292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54234" y="1948069"/>
                <a:ext cx="3564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1" name="Ink 120"/>
              <p14:cNvContentPartPr/>
              <p14:nvPr/>
            </p14:nvContentPartPr>
            <p14:xfrm>
              <a:off x="1625354" y="2397709"/>
              <a:ext cx="1497600" cy="116028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12394" y="2389069"/>
                <a:ext cx="1523880" cy="11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2" name="Ink 121"/>
              <p14:cNvContentPartPr/>
              <p14:nvPr/>
            </p14:nvContentPartPr>
            <p14:xfrm>
              <a:off x="2521754" y="3023749"/>
              <a:ext cx="170280" cy="6084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14914" y="3012949"/>
                <a:ext cx="190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3" name="Ink 122"/>
              <p14:cNvContentPartPr/>
              <p14:nvPr/>
            </p14:nvContentPartPr>
            <p14:xfrm>
              <a:off x="2594834" y="2978389"/>
              <a:ext cx="46440" cy="18612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83674" y="2972989"/>
                <a:ext cx="67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4" name="Ink 153"/>
              <p14:cNvContentPartPr/>
              <p14:nvPr/>
            </p14:nvContentPartPr>
            <p14:xfrm>
              <a:off x="1149074" y="4528909"/>
              <a:ext cx="355680" cy="81720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38634" y="4522429"/>
                <a:ext cx="37368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55" name="Ink 154"/>
              <p14:cNvContentPartPr/>
              <p14:nvPr/>
            </p14:nvContentPartPr>
            <p14:xfrm>
              <a:off x="1088234" y="5383549"/>
              <a:ext cx="157680" cy="7920"/>
            </p14:xfrm>
          </p:contentPart>
        </mc:Choice>
        <mc:Fallback xmlns="">
          <p:pic>
            <p:nvPicPr>
              <p:cNvPr id="155" name="Ink 15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82474" y="5373109"/>
                <a:ext cx="1753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58" name="Ink 157"/>
              <p14:cNvContentPartPr/>
              <p14:nvPr/>
            </p14:nvContentPartPr>
            <p14:xfrm>
              <a:off x="1504034" y="4705669"/>
              <a:ext cx="1767600" cy="936720"/>
            </p14:xfrm>
          </p:contentPart>
        </mc:Choice>
        <mc:Fallback xmlns="">
          <p:pic>
            <p:nvPicPr>
              <p:cNvPr id="158" name="Ink 157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493954" y="4695589"/>
                <a:ext cx="1787760" cy="9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94" name="Ink 193"/>
              <p14:cNvContentPartPr/>
              <p14:nvPr/>
            </p14:nvContentPartPr>
            <p14:xfrm>
              <a:off x="4931234" y="5275909"/>
              <a:ext cx="2594160" cy="425160"/>
            </p14:xfrm>
          </p:contentPart>
        </mc:Choice>
        <mc:Fallback xmlns="">
          <p:pic>
            <p:nvPicPr>
              <p:cNvPr id="194" name="Ink 19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925114" y="5265829"/>
                <a:ext cx="26110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00" name="Ink 199"/>
              <p14:cNvContentPartPr/>
              <p14:nvPr/>
            </p14:nvContentPartPr>
            <p14:xfrm>
              <a:off x="4508594" y="3834829"/>
              <a:ext cx="299160" cy="317880"/>
            </p14:xfrm>
          </p:contentPart>
        </mc:Choice>
        <mc:Fallback xmlns="">
          <p:pic>
            <p:nvPicPr>
              <p:cNvPr id="200" name="Ink 199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97088" y="3825109"/>
                <a:ext cx="32433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03" name="Ink 202"/>
              <p14:cNvContentPartPr/>
              <p14:nvPr/>
            </p14:nvContentPartPr>
            <p14:xfrm>
              <a:off x="7154594" y="4687669"/>
              <a:ext cx="378720" cy="549360"/>
            </p14:xfrm>
          </p:contentPart>
        </mc:Choice>
        <mc:Fallback xmlns="">
          <p:pic>
            <p:nvPicPr>
              <p:cNvPr id="203" name="Ink 202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147394" y="4680469"/>
                <a:ext cx="39132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4" name="Ink 203"/>
              <p14:cNvContentPartPr/>
              <p14:nvPr/>
            </p14:nvContentPartPr>
            <p14:xfrm>
              <a:off x="5400674" y="5379949"/>
              <a:ext cx="337680" cy="131760"/>
            </p14:xfrm>
          </p:contentPart>
        </mc:Choice>
        <mc:Fallback xmlns="">
          <p:pic>
            <p:nvPicPr>
              <p:cNvPr id="204" name="Ink 203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389514" y="5370229"/>
                <a:ext cx="361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05" name="Ink 204"/>
              <p14:cNvContentPartPr/>
              <p14:nvPr/>
            </p14:nvContentPartPr>
            <p14:xfrm>
              <a:off x="5415434" y="5361589"/>
              <a:ext cx="84960" cy="7596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408954" y="5355829"/>
                <a:ext cx="9720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6" name="Ink 205"/>
              <p14:cNvContentPartPr/>
              <p14:nvPr/>
            </p14:nvContentPartPr>
            <p14:xfrm>
              <a:off x="5431634" y="5415949"/>
              <a:ext cx="77040" cy="8100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19809" y="5406949"/>
                <a:ext cx="101048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07" name="Ink 206"/>
              <p14:cNvContentPartPr/>
              <p14:nvPr/>
            </p14:nvContentPartPr>
            <p14:xfrm>
              <a:off x="5515874" y="5409469"/>
              <a:ext cx="95400" cy="2664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08674" y="5399749"/>
                <a:ext cx="111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8" name="Ink 207"/>
              <p14:cNvContentPartPr/>
              <p14:nvPr/>
            </p14:nvContentPartPr>
            <p14:xfrm>
              <a:off x="5537834" y="5396509"/>
              <a:ext cx="52560" cy="62640"/>
            </p14:xfrm>
          </p:contentPart>
        </mc:Choice>
        <mc:Fallback xmlns="">
          <p:pic>
            <p:nvPicPr>
              <p:cNvPr id="208" name="Ink 207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29914" y="5391829"/>
                <a:ext cx="66960" cy="75240"/>
              </a:xfrm>
              <a:prstGeom prst="rect">
                <a:avLst/>
              </a:prstGeom>
            </p:spPr>
          </p:pic>
        </mc:Fallback>
      </mc:AlternateContent>
      <p:sp>
        <p:nvSpPr>
          <p:cNvPr id="209" name="TextBox 208"/>
          <p:cNvSpPr txBox="1"/>
          <p:nvPr/>
        </p:nvSpPr>
        <p:spPr>
          <a:xfrm>
            <a:off x="1115199" y="1812737"/>
            <a:ext cx="324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Somehow, get a “center” first</a:t>
            </a:r>
            <a:endParaRPr lang="en-US" dirty="0"/>
          </a:p>
        </p:txBody>
      </p:sp>
      <p:sp>
        <p:nvSpPr>
          <p:cNvPr id="210" name="TextBox 209"/>
          <p:cNvSpPr txBox="1"/>
          <p:nvPr/>
        </p:nvSpPr>
        <p:spPr>
          <a:xfrm>
            <a:off x="5081714" y="1782093"/>
            <a:ext cx="309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the cost constraint there and move it.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>
              <a:xfrm>
                <a:off x="1282634" y="3794444"/>
                <a:ext cx="27367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Say we can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portion closer each time</a:t>
                </a:r>
                <a:endParaRPr lang="en-US" dirty="0"/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634" y="3794444"/>
                <a:ext cx="2736719" cy="646331"/>
              </a:xfrm>
              <a:prstGeom prst="rect">
                <a:avLst/>
              </a:prstGeom>
              <a:blipFill rotWithShape="0">
                <a:blip r:embed="rId70"/>
                <a:stretch>
                  <a:fillRect l="-1782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/>
              <p:cNvSpPr txBox="1"/>
              <p:nvPr/>
            </p:nvSpPr>
            <p:spPr>
              <a:xfrm>
                <a:off x="4932714" y="3849444"/>
                <a:ext cx="3371041" cy="376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steps, we are done.</a:t>
                </a:r>
                <a:endParaRPr lang="en-US" dirty="0"/>
              </a:p>
            </p:txBody>
          </p:sp>
        </mc:Choice>
        <mc:Fallback xmlns="">
          <p:sp>
            <p:nvSpPr>
              <p:cNvPr id="212" name="TextBox 2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714" y="3849444"/>
                <a:ext cx="3371041" cy="376129"/>
              </a:xfrm>
              <a:prstGeom prst="rect">
                <a:avLst/>
              </a:prstGeom>
              <a:blipFill rotWithShape="0">
                <a:blip r:embed="rId71"/>
                <a:stretch>
                  <a:fillRect l="-1447" t="-6452" r="-108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" name="Ink 12"/>
              <p14:cNvContentPartPr/>
              <p14:nvPr/>
            </p14:nvContentPartPr>
            <p14:xfrm>
              <a:off x="4564034" y="3887389"/>
              <a:ext cx="168840" cy="2059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553257" y="3880189"/>
                <a:ext cx="188957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3" name="Ink 22"/>
              <p14:cNvContentPartPr/>
              <p14:nvPr/>
            </p14:nvContentPartPr>
            <p14:xfrm>
              <a:off x="3602114" y="4624595"/>
              <a:ext cx="319320" cy="591554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95994" y="4618474"/>
                <a:ext cx="331200" cy="605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1" name="Ink 30"/>
              <p14:cNvContentPartPr/>
              <p14:nvPr/>
            </p14:nvContentPartPr>
            <p14:xfrm>
              <a:off x="820754" y="3942755"/>
              <a:ext cx="2643480" cy="1523594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09594" y="3932675"/>
                <a:ext cx="2662920" cy="1543755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Rounded Rectangle 52"/>
          <p:cNvSpPr/>
          <p:nvPr/>
        </p:nvSpPr>
        <p:spPr>
          <a:xfrm>
            <a:off x="1895714" y="2415311"/>
            <a:ext cx="4972320" cy="26943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mic Sans MS" panose="030F0702030302020204" pitchFamily="66" charset="0"/>
              </a:rPr>
              <a:t>Why center?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omSOSTal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mSOSTalk" id="{060E8443-B031-454D-91A6-425BF047240E}" vid="{77D24AF9-3E7E-45E9-9051-876D4B46DB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40016</TotalTime>
  <Words>894</Words>
  <Application>Microsoft Office PowerPoint</Application>
  <PresentationFormat>On-screen Show (4:3)</PresentationFormat>
  <Paragraphs>381</Paragraphs>
  <Slides>40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</vt:lpstr>
      <vt:lpstr>Cambria Math</vt:lpstr>
      <vt:lpstr>Comic Sans MS</vt:lpstr>
      <vt:lpstr>FromSOSTalk</vt:lpstr>
      <vt:lpstr>PowerPoint Presentation</vt:lpstr>
      <vt:lpstr>the problem</vt:lpstr>
      <vt:lpstr>Linear Programming</vt:lpstr>
      <vt:lpstr>Previous Results</vt:lpstr>
      <vt:lpstr>Previous Results (Selected)</vt:lpstr>
      <vt:lpstr>Outline</vt:lpstr>
      <vt:lpstr>LP and center</vt:lpstr>
      <vt:lpstr>A general framework</vt:lpstr>
      <vt:lpstr>A general framework</vt:lpstr>
      <vt:lpstr>What if we don’t try to maintain a center?</vt:lpstr>
      <vt:lpstr>What if we don’t try to maintain a center?</vt:lpstr>
      <vt:lpstr>A general framework</vt:lpstr>
      <vt:lpstr>A general way to define a center</vt:lpstr>
      <vt:lpstr>Quality of a center</vt:lpstr>
      <vt:lpstr>Rounding</vt:lpstr>
      <vt:lpstr>Self concordant barrier</vt:lpstr>
      <vt:lpstr>Rounding Algorithm</vt:lpstr>
      <vt:lpstr>Why λ iterations?</vt:lpstr>
      <vt:lpstr>Why λ iterations?</vt:lpstr>
      <vt:lpstr>Why λ iterations?</vt:lpstr>
      <vt:lpstr>Why √λ iterations?</vt:lpstr>
      <vt:lpstr>Quality of analytic center is arbitrary bad in n!</vt:lpstr>
      <vt:lpstr>Is it tight?</vt:lpstr>
      <vt:lpstr>Universal Barrier Function</vt:lpstr>
      <vt:lpstr>Universal Barrier Function</vt:lpstr>
      <vt:lpstr>The cost of Universal Barrier</vt:lpstr>
      <vt:lpstr>Volumetric Barrier Function</vt:lpstr>
      <vt:lpstr>Volumetric Barrier Function</vt:lpstr>
      <vt:lpstr>Why Volumetric is good?</vt:lpstr>
      <vt:lpstr>Our Barrier Function</vt:lpstr>
      <vt:lpstr>Repeated Volumetric Barrier Function</vt:lpstr>
      <vt:lpstr>What is that weight?</vt:lpstr>
      <vt:lpstr>Repeated Volumetric Barrier Function</vt:lpstr>
      <vt:lpstr>The barrier function is not perfect!</vt:lpstr>
      <vt:lpstr>Our Barrier Function</vt:lpstr>
      <vt:lpstr>l^p Lewis Weight</vt:lpstr>
      <vt:lpstr>Computing l^p Lewis Weight</vt:lpstr>
      <vt:lpstr>Conclusion</vt:lpstr>
      <vt:lpstr>Our Barrier</vt:lpstr>
      <vt:lpstr>However…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Yin Tat Lee</cp:lastModifiedBy>
  <cp:revision>1280</cp:revision>
  <cp:lastPrinted>2014-10-08T00:59:50Z</cp:lastPrinted>
  <dcterms:created xsi:type="dcterms:W3CDTF">2013-09-21T22:05:33Z</dcterms:created>
  <dcterms:modified xsi:type="dcterms:W3CDTF">2014-12-09T19:33:29Z</dcterms:modified>
</cp:coreProperties>
</file>