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307" r:id="rId10"/>
    <p:sldId id="308" r:id="rId11"/>
    <p:sldId id="309" r:id="rId12"/>
    <p:sldId id="265" r:id="rId13"/>
    <p:sldId id="310" r:id="rId14"/>
    <p:sldId id="311" r:id="rId15"/>
    <p:sldId id="323" r:id="rId16"/>
    <p:sldId id="312" r:id="rId17"/>
    <p:sldId id="313" r:id="rId18"/>
    <p:sldId id="314" r:id="rId19"/>
    <p:sldId id="315" r:id="rId20"/>
    <p:sldId id="316" r:id="rId21"/>
    <p:sldId id="317" r:id="rId22"/>
    <p:sldId id="318" r:id="rId23"/>
    <p:sldId id="320" r:id="rId24"/>
    <p:sldId id="321" r:id="rId25"/>
    <p:sldId id="322" r:id="rId26"/>
    <p:sldId id="319"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03"/>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3:43.223"/>
    </inkml:context>
    <inkml:brush xml:id="br0">
      <inkml:brushProperty name="width" value="0.1" units="cm"/>
      <inkml:brushProperty name="height" value="0.1" units="cm"/>
      <inkml:brushProperty name="color" value="#004F8B"/>
    </inkml:brush>
  </inkml:definitions>
  <inkml:trace contextRef="#ctx0" brushRef="#br0">676 923 24575,'-8'24'0,"-3"0"0,-9 6 0,-11 4 0,6 10 0,-20 3 0,7 6 0,-4-4 0,6-1 0,-5 4 0,2 5 0,1-6 0,-4 10 0,13-21 0,-7 7 0,1 1 0,6-9 0,2-1 0,7-8 0,4 1 0,-3-11 0,9 3 0,-3-13 0,4 2 0,4-3 0,-2-1 0,6 0 0,-3-7 0,8-9 0,0-3 0,5-4 0,-1 6 0,0 1 0,1-1 0,-1-4 0,5 3 0,1-7 0,5 7 0,-1-8 0,0 8 0,1-3 0,-1 3 0,0 1 0,1-4 0,-5 6 0,3-5 0,-8 11 0,4-7 0,-5 7 0,1-6 0,-1 6 0,-4-7 0,4 7 0,-4-2 0,5-1 0,-5-1 0,0 4 0,-4 6 0,0 4 0,0 3 0,-4-4 0,3 1 0,-6-1 0,2 0 0,-3-3 0,3 2 0,-2-6 0,2 3 0,0-1 0,-2-2 0,6 7 0,-7-7 0,7-1 0,-2-5 0,3-3 0,0-1 0,0 1 0,3-1 0,2-4 0,4 4 0,0-8 0,0 3 0,-1 0 0,1-4 0,0 4 0,1-10 0,-1-1 0,2-5 0,3 0 0,2-6 0,1-2 0,3 0 0,-9-5 0,9 6 0,-8-1 0,3 1 0,-5 7 0,0 0 0,0 5 0,0-4 0,-1 9 0,-3-4 0,-2 10 0,-4-3 0,0 7 0,0-2 0,0 3 0,-4 4 0,-1 2 0,1 6 0,-4-2 0,7 7 0,-6-4 0,6 5 0,-11-5 0,10-4 0,-10-1 0,11-6 0,-3 2 0,4-3 0,0-1 0,0 1 0,0-1 0,4 5 0,-3 4 0,6 1 0,-6 6 0,7-2 0,-7 3 0,6-4 0,-6 4 0,6-7 0,-2 2 0,3-3 0,-7 0 0,-6 0 0,-9 0 0,0 0 0,-4-4 0,9 0 0,-4-5 0,4 4 0,5-2 0,-4 6 0,4-7 0,-1 3 0,1-3 0,4 0 0,0-1 0,0 1 0,0-1 0,0 1 0,4 3 0,0 2 0,5 3 0,-1 0 0,0 0 0,1 0 0,-1 0 0,0 0 0,0 0 0,-3 3 0,2 2 0,-6 3 0,7-3 0,-7 2 0,2-2 0,-3 3 0,4-3 0,-3 2 0,3-2 0,-4 3 0,3-4 0,-2 4 0,7-4 0,-4 5 0,9-1 0,1 1 0,4 0 0,6 1 0,1 0 0,5 4 0,6-2 0,-4 7 0,4-8 0,-6 8 0,0-8 0,0 4 0,0-5 0,-5 4 0,4-3 0,-4 2 0,0-3 0,4 0 0,-4 0 0,0-1 0,-2 1 0,1-1 0,-5 1 0,10 0 0,-9-1 0,3 0 0,-4 1 0,-1-1 0,0 0 0,1 0 0,-1 0 0,0 0 0,1 1 0,-1-1 0,0 0 0,1 0 0,4 1 0,-3 3 0,9-2 0,-4 7 0,5-2 0,0-1 0,0 4 0,-5-8 0,4 4 0,-9-6 0,3 0 0,-5 1 0,1-1 0,-5 0 0,-2-4 0,-3-2 0,-1-3 0,0 0 0,1 0 0,-1 0 0,0 4 0,0-3 0,1 6 0,-1-6 0,0 3 0,1-4 0,-1 0 0,0 0 0,0 0 0,1 0 0,-1 0 0,0 0 0,1-4 0,-1 3 0,0-6 0,1 2 0,-1 0 0,0-2 0,5-2 0,6-2 0,1-6 0,16-6 0,-9 7 0,24-17 0,-18 15 0,31-17 0,-21 6 0,9-1 0,-6-4 0,-6 6 0,0-1 0,5-5 0,-18 13 0,9-6 0,-16 8 0,-1 4 0,-2-2 0,-7 7 0,3 1 0,-5 2 0,0 6 0,-3-7 0,2 7 0,-6-6 0,3 2 0,-4-8 0,0 4 0,0-8 0,4 3 0,6-10 0,1-1 0,8-5 0,-9 4 0,5-2 0,-6 3 0,1-1 0,0-2 0,-1 8 0,1-9 0,0 4 0,0-5 0,0-1 0,4 1 0,-2-6 0,14-9 0,-7-1 0,15-6 0,-12 14 0,6-7 0,-1 6 0,-4 1 0,4 0 0,-7 7 0,0 1 0,-5 5 0,-1 1 0,-5 10 0,-1 2 0,1 3 0,-1 4 0,-3-2 0,2 6 0,13-3 0,8-1 0,10 0 0,5-6 0,-12 0 0,5 1 0,-5 4 0,-7-2 0,0 7 0,-6-4 0,-4 5 0,3 0 0,-7 0 0,3 0 0,-5 0 0,0 0 0,1 0 0,-5 4 0,0 1 0,-4 3 0,0 0 0,0 1 0,0-1 0,0 0 0,0 0 0,0 1 0,0-1 0,0 0 0,0 5 0,0-4 0,0 9 0,0-4 0,0 9 0,0 2 0,0 5 0,0 6 0,-5 2 0,4 6 0,-4 7 0,5 1 0,0 0 0,0 6 0,0-12 0,0-2 0,0-1 0,0-17 0,0 4 0,0-12 0,0 0 0,0-4 0,0-1 0,0-5 0,0 0 0,0 1 0,0-1 0,-4 0 0,3 1 0,-6-1 0,2 0 0,0 5 0,-3 1 0,3 4 0,-4-4 0,-4 3 0,4-7 0,-5 7 0,1-7 0,-1 7 0,-10-2 0,4 4 0,-10 6 0,-3 3 0,-8 6 0,1-5 0,1 3 0,1-3 0,3 4 0,-9-4 0,9 3 0,4-11 0,1 5 0,10-7 0,0 0 0,3-5 0,11-1 0,-6-5 0,11 1 0,-7-5 0,7 4 0,-2-4 0,-1 5 0,-1-1 0,-8 5 0,3 6 0,-7 0 0,6 5 0,-2-6 0,3 1 0,1-5 0,1-2 0,-1-3 0,4-1 0,2 0 0,-1-3 0,-1-2 0,-3-3 0,-1 0 0,5-3 0,0-2 0,4-3 0,0-1 0,0-4 0,0 4 0,0-9 0,0 9 0,0-4 0,0 5 0,0-1 0,0 1 0,0-1 0,0 1 0,0 0 0,0-1 0,0 4 0,0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5:15.490"/>
    </inkml:context>
    <inkml:brush xml:id="br0">
      <inkml:brushProperty name="width" value="0.1" units="cm"/>
      <inkml:brushProperty name="height" value="0.1" units="cm"/>
    </inkml:brush>
  </inkml:definitions>
  <inkml:trace contextRef="#ctx0" brushRef="#br0">1 0 24575,'0'19'0,"0"-3"0,0-3 0,0 1 0,0 4 0,0 1 0,0-1 0,0-4 0,0 8 0,0-7 0,0 9 0,0-6 0,0 1 0,4 4 0,1-3 0,5 9 0,0-4 0,0 0 0,-1-2 0,0-4 0,1-1 0,-1 0 0,-4-4 0,3-1 0,-4-5 0,4-3 0,1-2 0,-1-3 0,0 0 0,1 0 0,-1 0 0,0 0 0,1 0 0,-1 0 0,0 0 0,0 0 0,1 0 0,3 0 0,2 0 0,0 0 0,3 0 0,-7-3 0,3-2 0,-5-3 0,0-1 0,5 0 0,-4 1 0,4-1 0,-5 1 0,1-1 0,-5 1 0,4-1 0,-4 5 0,1-4 0,2 7 0,-6-6 0,6 2 0,-6-3 0,7 3 0,-7-2 0,6 6 0,-6-7 0,6 7 0,-6-6 0,7 6 0,-7-7 0,6 7 0,-6-6 0,3 6 0,-4-3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6.454"/>
    </inkml:context>
    <inkml:brush xml:id="br0">
      <inkml:brushProperty name="width" value="0.1" units="cm"/>
      <inkml:brushProperty name="height" value="0.1" units="cm"/>
    </inkml:brush>
  </inkml:definitions>
  <inkml:trace contextRef="#ctx0" brushRef="#br0">0 0 24575,'0'23'0,"0"10"0,0-6 0,0 22 0,0-3 0,0 21 0,0 11 0,0 0 0,0 16 0,0-30 0,0 17 0,0-19 0,0 7 0,0-9 0,0-9 0,0-8 0,0-10 0,0 2 0,0-20 0,0 8 0,0-14 0,0 4 0,0-5 0,0 0 0,0 1 0,0-1 0,0 0 0,0-3 0,0-2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7.440"/>
    </inkml:context>
    <inkml:brush xml:id="br0">
      <inkml:brushProperty name="width" value="0.1" units="cm"/>
      <inkml:brushProperty name="height" value="0.1" units="cm"/>
    </inkml:brush>
  </inkml:definitions>
  <inkml:trace contextRef="#ctx0" brushRef="#br0">0 19 24575,'19'0'0,"-1"0"0,0 0 0,1 0 0,-1 0 0,0 0 0,-4 0 0,9 0 0,-8 0 0,4 0 0,-2 0 0,-3 0 0,0 0 0,-1 0 0,-5 0 0,0 0 0,1 0 0,-1 0 0,0 0 0,0 0 0,1 0 0,-1 0 0,0 0 0,1-8 0,-1 6 0,5-6 0,1 8 0,5 0 0,-1 0 0,0 0 0,1 0 0,-5 0 0,3 0 0,-8 0 0,4 0 0,-5 0 0,-7 0 0,-9 0 0,1 0 0,-4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9.019"/>
    </inkml:context>
    <inkml:brush xml:id="br0">
      <inkml:brushProperty name="width" value="0.1" units="cm"/>
      <inkml:brushProperty name="height" value="0.1" units="cm"/>
    </inkml:brush>
  </inkml:definitions>
  <inkml:trace contextRef="#ctx0" brushRef="#br0">126 54 24575,'0'13'0,"0"-1"0,0 1 0,0 1 0,0 0 0,0-1 0,0-5 0,0 0 0,0 0 0,0 1 0,0-1 0,0 0 0,-4 1 0,3-1 0,-3 0 0,1 0 0,2 1 0,-7-1 0,3 0 0,-3 1 0,3-1 0,-2 5 0,1 1 0,-3 4 0,0 0 0,-1 6 0,1-5 0,-1 5 0,1-10 0,0 3 0,4-8 0,1 4 0,4-4 0,0-1 0,0 0 0,0-7 0,0-6 0,0-5 0,0-7 0,0-3 0,0 1 0,0-10 0,4 4 0,2 0 0,-1-4 0,3 9 0,-3-4 0,5 0 0,-1 9 0,0-7 0,0 12 0,-1-3 0,1 8 0,-1-2 0,0 6 0,1-3 0,-1 1 0,0 2 0,5-7 0,-4 7 0,8-8 0,-7 5 0,7-5 0,-7 0 0,7 0 0,-3 0 0,-1 0 0,5 0 0,-9 0 0,4 0 0,0 1 0,-4-1 0,4 4 0,0-3 0,-4 7 0,4-3 0,-5 0 0,0 3 0,1-2 0,-1 3 0,0 0 0,0 0 0,1 0 0,-1 0 0,-3 0 0,-2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0.654"/>
    </inkml:context>
    <inkml:brush xml:id="br0">
      <inkml:brushProperty name="width" value="0.1" units="cm"/>
      <inkml:brushProperty name="height" value="0.1" units="cm"/>
    </inkml:brush>
  </inkml:definitions>
  <inkml:trace contextRef="#ctx0" brushRef="#br0">224 1 24575,'-14'0'0,"1"0"0,0 0 0,3 3 0,-7 6 0,3 1 0,-5 13 0,4-2 0,-4 9 0,2 6 0,-3-4 0,8 10 0,-6-10 0,16 4 0,-12 0 0,13-10 0,-4 4 0,5-16 0,0 3 0,0-7 0,0 2 0,8-7 0,2-1 0,8-4 0,1 0 0,-1 0 0,0 0 0,6 0 0,-4 0 0,8 0 0,-3 0 0,0-5 0,4-5 0,-9 0 0,3-4 0,-4 5 0,-1-5 0,-4 0 0,-1 0 0,-4-4 0,-4 4 0,-1-4 0,-4 0 0,0-1 0,0 1 0,0 4 0,0-4 0,0 9 0,0-9 0,-4 9 0,-1 0 0,-3 1 0,3 4 0,-2-1 0,2-3 0,-3 7 0,3 1 0,1 5 0,4 3 0,0 1 0,0-1 0,0 0 0,0 5 0,0-4 0,0 9 0,0-9 0,4 8 0,2-3 0,3 4 0,0 6 0,1 1 0,0 0 0,0 4 0,4-5 0,-3 7 0,7-7 0,-7 0 0,2-6 0,-4-4 0,-1-1 0,1-5 0,-1-3 0,0-1 0,0-4 0,-3 0 0,-1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2.361"/>
    </inkml:context>
    <inkml:brush xml:id="br0">
      <inkml:brushProperty name="width" value="0.1" units="cm"/>
      <inkml:brushProperty name="height" value="0.1" units="cm"/>
    </inkml:brush>
  </inkml:definitions>
  <inkml:trace contextRef="#ctx0" brushRef="#br0">412 681 24575,'-14'0'0,"-8"0"0,6 0 0,-19 0 0,9 0 0,-11 0 0,7 0 0,0 0 0,0 0 0,-1 0 0,6 0 0,2 0 0,4 0 0,-5 0 0,9 0 0,1 3 0,6 2 0,7 3 0,-6 1 0,6-1 0,-3 5 0,4-4 0,0 8 0,0-7 0,0 2 0,0 1 0,0-3 0,0 7 0,0-8 0,0 4 0,4-5 0,5 1 0,0-1 0,9-3 0,-5-1 0,6-4 0,-1 0 0,0 0 0,1 0 0,-1 0 0,6 0 0,-5-8 0,5-3 0,-6-7 0,1-6 0,0 5 0,-4-10 0,4 4 0,-8-6 0,3 6 0,-4-4 0,-1 4 0,2-5 0,-6-6 0,0 4 0,-5-4 0,0 5 0,0 1 0,0 0 0,0-1 0,0 1 0,0 5 0,0-4 0,0 9 0,0-9 0,0 10 0,-5-5 0,0 6 0,-4 4 0,0-4 0,4 9 0,-2-4 0,2 4 0,-4 1 0,1 0 0,0 3 0,-1 1 0,1 4 0,-1-4 0,1 3 0,3-6 0,2 2 0,-1-3 0,3-1 0,-3 1 0,4 0 0,0-1 0,-4 1 0,3-1 0,-2 1 0,-1 3 0,3 10 0,-3 10 0,4 5 0,0 9 0,0-10 0,0 10 0,0-4 0,5 5 0,-4 6 0,9 9 0,-4 7 0,11 8 0,-3 7 0,8-6 0,-4-1 0,6-3 0,1 21 0,-2-25 0,-3 28 0,1-34 0,-3 12 0,0-7 0,-1-1 0,-2-13 0,-3-2 0,2-6 0,-4-5 0,-5-1 0,3-10 0,-7-2 0,6-3 0,-6-1 0,7 0 0,-4-3 0,4-2 0,1-3 0,-5-3 0,0-2 0,-4-3 0,0 3 0,0 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3.139"/>
    </inkml:context>
    <inkml:brush xml:id="br0">
      <inkml:brushProperty name="width" value="0.1" units="cm"/>
      <inkml:brushProperty name="height" value="0.1" units="cm"/>
    </inkml:brush>
  </inkml:definitions>
  <inkml:trace contextRef="#ctx0" brushRef="#br0">1 0 24575,'0'14'0,"0"3"0,0 2 0,0 1 0,0 9 0,0 9 0,0-5 0,0 10 0,0-18 0,0 10 0,0-14 0,0 9 0,0-16 0,0-2 0,0-3 0,0-1 0,0-7 0,7-6 0,-5-9 0,5-3 0,-3 3 0,-3-4 0,3-1 0,-4 7 0,0-1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3.635"/>
    </inkml:context>
    <inkml:brush xml:id="br0">
      <inkml:brushProperty name="width" value="0.1" units="cm"/>
      <inkml:brushProperty name="height" value="0.1" units="cm"/>
    </inkml:brush>
  </inkml:definitions>
  <inkml:trace contextRef="#ctx0" brushRef="#br0">1 0 24575,'0'0'0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4.710"/>
    </inkml:context>
    <inkml:brush xml:id="br0">
      <inkml:brushProperty name="width" value="0.1" units="cm"/>
      <inkml:brushProperty name="height" value="0.1" units="cm"/>
    </inkml:brush>
  </inkml:definitions>
  <inkml:trace contextRef="#ctx0" brushRef="#br0">161 1 24575,'-13'0'0,"-4"0"0,8 0 0,-4 0 0,4 0 0,1 0 0,-1 0 0,5 4 0,0 0 0,4 9 0,-4-4 0,3 9 0,-7 1 0,3 0 0,-1 5 0,-6-6 0,10 6 0,-11 1 0,8-5 0,0 3 0,-3-10 0,7 1 0,-3 4 0,4-9 0,0 4 0,0-5 0,0 0 0,4-3 0,5-1 0,0-4 0,4 0 0,-5 0 0,5 0 0,-4 0 0,4 0 0,0 0 0,-4 0 0,8 0 0,-3 0 0,5 0 0,-1 0 0,0 0 0,1 0 0,-6 0 0,5 0 0,-4 0 0,-1 0 0,5 0 0,-9 0 0,4 0 0,-5 0 0,0 0 0,1 0 0,-1 0 0,0 0 0,1 0 0,-5-4 0,3-1 0,-6 0 0,3 2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5.511"/>
    </inkml:context>
    <inkml:brush xml:id="br0">
      <inkml:brushProperty name="width" value="0.1" units="cm"/>
      <inkml:brushProperty name="height" value="0.1" units="cm"/>
    </inkml:brush>
  </inkml:definitions>
  <inkml:trace contextRef="#ctx0" brushRef="#br0">0 1 24575,'0'34'0,"0"-4"0,0 12 0,0 3 0,0 8 0,0 6 0,0-7 0,0 31 0,0-31 0,0 31 0,0-31 0,0 24 0,0-20 0,0 18 0,0-28 0,0 4 0,0-17 0,0 8 0,0-20 0,0 9 0,0-12 0,0 0 0,0-4 0,0-1 0,0-5 0,0 0 0,0 1 0,0-1 0,0-3 0,0-2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6.264"/>
    </inkml:context>
    <inkml:brush xml:id="br0">
      <inkml:brushProperty name="width" value="0.1" units="cm"/>
      <inkml:brushProperty name="height" value="0.1" units="cm"/>
    </inkml:brush>
  </inkml:definitions>
  <inkml:trace contextRef="#ctx0" brushRef="#br0">1 1 24575,'23'0'0,"-6"0"0,0 0 0,-7 0 0,3 0 0,-5 0 0,5 0 0,-4 0 0,4 0 0,-5 0 0,0 0 0,1 0 0,-1 0 0,0 0 0,1 0 0,-1 0 0,0 0 0,0 0 0,1 0 0,-1 0 0,-3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6:25.859"/>
    </inkml:context>
    <inkml:brush xml:id="br0">
      <inkml:brushProperty name="width" value="0.1" units="cm"/>
      <inkml:brushProperty name="height" value="0.1" units="cm"/>
      <inkml:brushProperty name="color" value="#CC0066"/>
    </inkml:brush>
  </inkml:definitions>
  <inkml:trace contextRef="#ctx0" brushRef="#br0">121 84 24575,'13'0'0,"-1"0"0,1 0 0,-4 0 0,8 0 0,-3 0 0,4 0 0,1 0 0,4 0 0,-3 0 0,4 0 0,-1 0 0,-3 0 0,9 0 0,-10 0 0,10 0 0,-4 0 0,0 0 0,-1 0 0,-6 0 0,-4 0 0,3 0 0,-8 0 0,9 0 0,-9-4 0,8 3 0,-7-3 0,7 4 0,-3 0 0,0-4 0,3 3 0,-3-2 0,0-1 0,3-1 0,-8 0 0,8-3 0,-7 7 0,3-7 0,-5 7 0,0-3 0,5 0 0,-4 3 0,4-7 0,-5 7 0,1-2 0,-1-1 0,0 3 0,0-3 0,1 4 0,-1 0 0,0-4 0,1 4 0,-5-1 0,0 6 0,-4 3 0,-4 1 0,3-1 0,-2 0 0,3 1 0,0-1 0,0 0 0,0 0 0,-4 1 0,3-1 0,-7 0 0,7 1 0,-2-1 0,-1 0 0,3 0 0,-3 1 0,4-1 0,-3 0 0,2 1 0,-7 3 0,7-2 0,-7 2 0,7-3 0,-3 4 0,0-4 0,3 4 0,-6-5 0,6 0 0,-6 1 0,2 3 0,0-2 0,-4 7 0,4-3 0,-8 4 0,3 0 0,-4 1 0,5-1 0,0-4 0,0 3 0,0-7 0,4 2 0,-2-3 0,6-1 0,-7 0 0,7 1 0,-6-5 0,2 0 0,-3-4 0,-1 0 0,1 0 0,0 0 0,-1 0 0,1 0 0,-1 0 0,1 0 0,0 0 0,-1 0 0,1 0 0,-1 0 0,1 0 0,-1 0 0,1 0 0,0 0 0,-1 0 0,1 0 0,-5 0 0,3 0 0,-7 0 0,3 0 0,-4 0 0,-1 0 0,1 0 0,-1 0 0,1 0 0,-1 0 0,1 0 0,4 0 0,-3 0 0,3-4 0,0-1 0,-4-4 0,9 4 0,-9-3 0,9 3 0,-4-4 0,4 1 0,1-1 0,0 5 0,-1-4 0,5 3 0,-4-3 0,3 0 0,-3-1 0,0 5 0,-1-4 0,1 7 0,-1-3 0,1 4 0,3-3 0,-2 2 0,6-7 0,-7 7 0,7-6 0,-6 6 0,6-7 0,-7 7 0,8-6 0,-8 6 0,3-6 0,-3 2 0,0 0 0,-1-2 0,4 2 0,-2-3 0,2-1 0,-3 1 0,3-1 0,-2 1 0,6 0 0,-3-1 0,4 1 0,0-1 0,-4 1 0,3 0 0,-2-1 0,6 4 0,2 2 0,3 3 0,1 0 0,-1 0 0,0 0 0,0 0 0,1 0 0,-1 0 0,0 0 0,1 0 0,-1 0 0,0 0 0,-3 3 0,2-2 0,-2 3 0,-1 0 0,4-3 0,-4 2 0,1 1 0,2-3 0,-2 6 0,3-6 0,0 7 0,1-8 0,-1 4 0,-3 0 0,2-3 0,-6 2 0,3-3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7.167"/>
    </inkml:context>
    <inkml:brush xml:id="br0">
      <inkml:brushProperty name="width" value="0.1" units="cm"/>
      <inkml:brushProperty name="height" value="0.1" units="cm"/>
    </inkml:brush>
  </inkml:definitions>
  <inkml:trace contextRef="#ctx0" brushRef="#br0">1 0 24575,'0'19'0,"0"7"0,0-11 0,0 8 0,0 1 0,0-4 0,0 8 0,0-3 0,0 6 0,0-1 0,0-5 0,0 3 0,0-3 0,0 0 0,0 4 0,0-4 0,0 0 0,0-2 0,0-4 0,0-5 0,0-2 0,0 1 0,0-3 0,0 2 0,0-3 0,0-13 0,0-3 0,0-3 0,0 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8.496"/>
    </inkml:context>
    <inkml:brush xml:id="br0">
      <inkml:brushProperty name="width" value="0.1" units="cm"/>
      <inkml:brushProperty name="height" value="0.1" units="cm"/>
    </inkml:brush>
  </inkml:definitions>
  <inkml:trace contextRef="#ctx0" brushRef="#br0">1 1 24575,'0'0'0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18.787"/>
    </inkml:context>
    <inkml:brush xml:id="br0">
      <inkml:brushProperty name="width" value="0.1" units="cm"/>
      <inkml:brushProperty name="height" value="0.1" units="cm"/>
    </inkml:brush>
  </inkml:definitions>
  <inkml:trace contextRef="#ctx0" brushRef="#br0">1 1 24575,'0'0'0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20.380"/>
    </inkml:context>
    <inkml:brush xml:id="br0">
      <inkml:brushProperty name="width" value="0.1" units="cm"/>
      <inkml:brushProperty name="height" value="0.1" units="cm"/>
    </inkml:brush>
  </inkml:definitions>
  <inkml:trace contextRef="#ctx0" brushRef="#br0">11 1 24575,'0'14'0,"0"3"0,0-3 0,0 9 0,0 2 0,0 5 0,-5 0 0,4 1 0,-4 5 0,5 2 0,0 5 0,0-5 0,0-2 0,0 1 0,0 0 0,0-4 0,0 2 0,0-10 0,0 5 0,0-5 0,4-2 0,2-4 0,7-5 0,-3-1 0,7-4 0,-3 0 0,4 0 0,0-4 0,1-1 0,-1-4 0,0 0 0,6 0 0,-4 0 0,8-9 0,-3-2 0,7-15 0,-2 4 0,-3-8 0,3 3 0,-8-4 0,4 0 0,-11 0 0,5-5 0,-9 4 0,5-4 0,-11 11 0,4-4 0,-8 4 0,4 0 0,-5 6 0,0 1 0,0 9 0,0-9 0,0 9 0,0-4 0,-8 4 0,2 4 0,-12-3 0,4 3 0,-4 0 0,-1-3 0,1 7 0,0-4 0,-1 5 0,1 0 0,-1 0 0,1 0 0,4 0 0,1 0 0,0 0 0,3 0 0,-2 0 0,3 0 0,1 0 0,-1 0 0,5 4 0,-4 1 0,3 3 0,-3 0 0,0 1 0,-1-1 0,1-4 0,-1 4 0,1-7 0,0 6 0,-1-6 0,1 6 0,-1-6 0,5 7 0,0-7 0,4 2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21.879"/>
    </inkml:context>
    <inkml:brush xml:id="br0">
      <inkml:brushProperty name="width" value="0.1" units="cm"/>
      <inkml:brushProperty name="height" value="0.1" units="cm"/>
    </inkml:brush>
  </inkml:definitions>
  <inkml:trace contextRef="#ctx0" brushRef="#br0">1 91 24575,'0'29'0,"0"-1"0,0 2 0,0 1 0,0 12 0,0-10 0,0 16 0,0-11 0,0 6 0,0 0 0,0-7 0,0 0 0,0-7 0,0-5 0,0-2 0,0-4 0,0-6 0,0 0 0,0-5 0,0 1 0,0-1 0,0-25 0,0 2 0,0-30 0,0 7 0,0-6 0,0 0 0,0 0 0,0 1 0,0-1 0,0 6 0,0 1 0,0 7 0,0 0 0,0 0 0,4-1 0,1 6 0,9 2 0,0 4 0,5 1 0,-1 3 0,0 2 0,6 3 0,-4 1 0,3-1 0,-5 5 0,1 1 0,4 4 0,-3 0 0,-1 0 0,-2 0 0,-3 0 0,0 0 0,-1 0 0,0 0 0,-4 0 0,4 3 0,-5 2 0,0 3 0,1 5 0,-4 1 0,3 4 0,-7 1 0,3-1 0,0 0 0,-3 1 0,3-1 0,1 6 0,-4-5 0,3 10 0,-4-4 0,0 0 0,0 4 0,0-10 0,0 10 0,0-9 0,0 3 0,0-4 0,0-1 0,0-4 0,0 3 0,0-7 0,0 2 0,0-3 0,0-1 0,0 0 0,0 0 0,0 1 0,0-1 0,-4-3 0,4 2 0,-8-6 0,7 6 0,-6-2 0,6 3 0,-7-3 0,7 2 0,-2-6 0,3 3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22.968"/>
    </inkml:context>
    <inkml:brush xml:id="br0">
      <inkml:brushProperty name="width" value="0.1" units="cm"/>
      <inkml:brushProperty name="height" value="0.1" units="cm"/>
    </inkml:brush>
  </inkml:definitions>
  <inkml:trace contextRef="#ctx0" brushRef="#br0">1 0 24575,'0'19'0,"0"1"0,0 6 0,0 0 0,0 31 0,0-9 0,0 19 0,0 8 0,0-4-227,-1-20 1,2 1 226,4 29 0,-4-30 0,0 1 0,10 35 0,-3 8 0,-4-42 0,0-1 0,2 30 0,-2-15 0,-1-3 0,-1 0 0,4-4 0,1 0 0,-6 4 0,12 30 0,-12-16 0,5 7 0,-1-16 0,-3-2 0,8-8 0,-9-6 0,5-3 0,-6-6 0,5 0 453,-4-12-453,4 3 0,-5-15 0,0 4 0,0-11 0,0 0 0,0-4 0,0-1 0,0-4 0,0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24.680"/>
    </inkml:context>
    <inkml:brush xml:id="br0">
      <inkml:brushProperty name="width" value="0.1" units="cm"/>
      <inkml:brushProperty name="height" value="0.1" units="cm"/>
    </inkml:brush>
  </inkml:definitions>
  <inkml:trace contextRef="#ctx0" brushRef="#br0">253 48 24575,'0'12'0,"0"5"0,-8-3 0,6 0 0,-6 3 0,3-3 0,4 0 0,-3 3 0,4-3 0,0 0 0,0-2 0,0-3 0,0-1 0,0 0 0,0 0 0,8-3 0,-2-1 0,7-4 0,0 0 0,-4-4 0,4-5 0,-4-1 0,0-7 0,-5-2 0,0-1 0,-4-4 0,0 6 0,0-1 0,0 1 0,0-1 0,-4 1 0,-1 4 0,-3 1 0,-5 4 0,3 1 0,-7 3 0,3 1 0,-5 4 0,1 0 0,0 0 0,-1 0 0,-5 0 0,5 0 0,-5 0 0,5 0 0,1 0 0,4 4 0,-3 1 0,7 8 0,0-4 0,6 4 0,1-5 0,2 1 0,-3-1 0,4 0 0,0 1 0,0-1 0,0 0 0,4-3 0,0 2 0,4-6 0,1 3 0,-1-4 0,0 0 0,1 0 0,-1 0 0,-3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11.020"/>
    </inkml:context>
    <inkml:brush xml:id="br0">
      <inkml:brushProperty name="width" value="0.1" units="cm"/>
      <inkml:brushProperty name="height" value="0.1" units="cm"/>
    </inkml:brush>
  </inkml:definitions>
  <inkml:trace contextRef="#ctx0" brushRef="#br0">227 1 24575,'0'29'0,"0"4"0,0-13 0,0 14 0,0-7 0,0 9 0,0-6 0,0 0 0,5-5 0,-4 4 0,7-4 0,-2 5 0,-1-5 0,4-1 0,-4-6 0,0 0 0,3 1 0,-7-5 0,3-2 0,0-3 0,-3-1 0,3 0 0,-4 0 0,0 1 0,3-1 0,-2 0 0,3 1 0,-4 3 0,0-2 0,4 7 0,-3-8 0,3 9 0,0-5 0,-3 6 0,7-1 0,-3 0 0,0 1 0,4-1 0,-4 0 0,4 6 0,0-4 0,1-1 0,-1-2 0,4-3 0,-4 0 0,9 3 0,-9-3 0,9 0 0,-8 3 0,3-7 0,0 7 0,-4-7 0,4 7 0,-4-7 0,4 7 0,-3-3 0,3-1 0,-4 5 0,-1-4 0,-2-1 0,2 5 0,-7-9 0,3 4 0,-4 0 0,0-4 0,0 4 0,0-5 0,0 5 0,0-4 0,0 8 0,0-7 0,0 3 0,0-5 0,0 5 0,0-4 0,0 4 0,-4-5 0,3 0 0,-6 1 0,2-1 0,-8 1 0,3 3 0,-3-2 0,4 3 0,-3-4 0,2-1 0,-3 1 0,5-5 0,-1 0 0,1-4 0,-5 0 0,3 0 0,-2 0 0,3 0 0,-4 0 0,4 0 0,-9 0 0,4 0 0,-4 0 0,-6 0 0,4-4 0,-9 3 0,4-8 0,0 8 0,2-3 0,4 4 0,5 0 0,1 0 0,5-4 0,0 3 0,-1-3 0,1 4 0,-1 0 0,1 0 0,-1 0 0,1 0 0,0 0 0,-1 0 0,1 0 0,-1 0 0,1 0 0,0 0 0,-1 0 0,1 0 0,-1 0 0,1 0 0,3 0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14.379"/>
    </inkml:context>
    <inkml:brush xml:id="br0">
      <inkml:brushProperty name="width" value="0.1" units="cm"/>
      <inkml:brushProperty name="height" value="0.1" units="cm"/>
    </inkml:brush>
  </inkml:definitions>
  <inkml:trace contextRef="#ctx0" brushRef="#br0">26 65 24575,'0'18'0,"0"-1"0,0-9 0,0 5 0,0-4 0,0 4 0,0 0 0,0-4 0,0 4 0,0 0 0,0-4 0,0 8 0,0-7 0,0 2 0,0-3 0,0-1 0,0 0 0,0 0 0,0 1 0,0-1 0,0 0 0,0 1 0,4-5 0,1 0 0,3-4 0,0 0 0,0 0 0,1 0 0,-1 0 0,0 0 0,1 0 0,-1 0 0,0 0 0,5 0 0,-4 0 0,9-4 0,-9-1 0,8-4 0,-3 0 0,4 0 0,-4 0 0,3-5 0,-3 5 0,0-4 0,-1 4 0,0 0 0,-4-4 0,4 3 0,-4-7 0,0 3 0,-4 0 0,3-4 0,-7 4 0,4 0 0,-5-3 0,0 8 0,0-9 0,0 9 0,0-4 0,0 4 0,0 1 0,-9 3 0,4 2 0,-8 3 0,0-5 0,-1 4 0,-5-3 0,1 4 0,-6 0 0,4 0 0,-9 0 0,10 0 0,-5 0 0,0 0 0,9 0 0,-8 0 0,14 0 0,-4 4 0,4-3 0,5 6 0,-4-6 0,7 6 0,-2-2 0,3 3 0,0 1 0,-4-5 0,3 4 0,-3-4 0,4 5 0,0-1 0,0 0 0,0 0 0,0 1 0,0-1 0,0 0 0,0 1 0,0-1 0,0 0 0,-4-3 0,4 2 0,-4-2 0,0 3 0,-1 0 0,1 1 0,0-5 0,4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5:18.776"/>
    </inkml:context>
    <inkml:brush xml:id="br0">
      <inkml:brushProperty name="width" value="0.1" units="cm"/>
      <inkml:brushProperty name="height" value="0.1" units="cm"/>
    </inkml:brush>
  </inkml:definitions>
  <inkml:trace contextRef="#ctx0" brushRef="#br0">19 0 24575,'0'14'0,"0"4"0,0-5 0,0 11 0,0 1 0,0 5 0,0 6 0,0 2 0,0 0 0,0-2 0,0-6 0,0 0 0,0 0 0,0-5 0,0-1 0,-8-10 0,5 3 0,-5-7 0,8 3 0,0 0 0,0 1 0,0-1 0,0 5 0,0-4 0,0 4 0,0 0 0,0 1 0,0-6 0,0 5 0,0-9 0,0 4 0,0-5 0,0 0 0,0 1 0,0-1 0,0 0 0,0-7 0,0-9 0,0-7 0,0-2 0,0 4 0,0 5 0,0-5 0,0 3 0,0-3 0,0 5 0,0 0 0,0-1 0,0 1 0,0-1 0,0 1 0,0-1 0,0 1 0,0 0 0,0-1 0,0 1 0,0-1 0,0 8 0,0 10 0,0 1 0,0 5 0,0-6 0,0-1 0,0 0 0,0 1 0,0-1 0,0-4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5:20.868"/>
    </inkml:context>
    <inkml:brush xml:id="br0">
      <inkml:brushProperty name="width" value="0.1" units="cm"/>
      <inkml:brushProperty name="height" value="0.1" units="cm"/>
    </inkml:brush>
  </inkml:definitions>
  <inkml:trace contextRef="#ctx0" brushRef="#br0">202 0 24575,'0'13'0,"0"-1"0,0-3 0,0-1 0,0 5 0,0-4 0,0 8 0,0 2 0,0 6 0,0 5 0,-5 0 0,4 7 0,-8-11 0,4 9 0,0-10 0,-5 5 0,9-5 0,-7-1 0,7-6 0,-8 0 0,8 1 0,-7-6 0,8 5 0,-4-9 0,0 4 0,3-5 0,-6 0 0,6 1 0,-7-5 0,4 0 0,-5-4 0,1 0 0,-1 0 0,1 0 0,-1 0 0,1 0 0,0 0 0,-1 0 0,1 0 0,-1 0 0,1 0 0,0 0 0,3-4 0,1 0 0,4-5 0,0 1 0,0-1 0,0 1 0,4 3 0,-3-2 0,6 2 0,-2-3 0,3 3 0,0-2 0,1 2 0,-1-4 0,0 5 0,0-4 0,-3 7 0,-1-2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16.295"/>
    </inkml:context>
    <inkml:brush xml:id="br0">
      <inkml:brushProperty name="width" value="0.1" units="cm"/>
      <inkml:brushProperty name="height" value="0.1" units="cm"/>
    </inkml:brush>
  </inkml:definitions>
  <inkml:trace contextRef="#ctx0" brushRef="#br0">171 5 24575,'-14'0'0,"-4"0"0,9 0 0,-9 0 0,4 0 0,-4 0 0,4 4 0,1 5 0,4 0 0,4 8 0,1-7 0,4 3 0,0-5 0,0 0 0,0 0 0,0 1 0,0-1 0,0 0 0,0 1 0,0-1 0,0 0 0,0 0 0,0 1 0,0-1 0,0 0 0,4 1 0,-3-1 0,6 0 0,-2-3 0,3 2 0,1-6 0,-1 3 0,0-4 0,0 0 0,1 0 0,-1 0 0,0 0 0,1 0 0,-1 0 0,5 0 0,-4 0 0,8 0 0,-3 0 0,4 0 0,1 0 0,-1 0 0,0 0 0,1 0 0,-1 0 0,0 0 0,-4 0 0,-1 0 0,0 0 0,-4 0 0,4 0 0,-5 0 0,1 0 0,-1 0 0,0 0 0,-3-4 0,2-1 0,-6-3 0,6 0 0,-6-1 0,7 1 0,-7-5 0,2 3 0,-3-3 0,0 1 0,0 2 0,0-3 0,0 0 0,0 4 0,0-4 0,0 4 0,0 1 0,0 0 0,0-1 0,0 1 0,0-1 0,-3 5 0,-2-4 0,-4 7 0,1-2 0,0 3 0,-1 0 0,-4 0 0,4 0 0,-4 0 0,5 0 0,-5 0 0,3 0 0,-3 0 0,0 0 0,4 0 0,-4 0 0,0 0 0,4 0 0,-9 0 0,9 0 0,-9 4 0,4 1 0,-4 4 0,4 0 0,-3 0 0,3-1 0,-5 2 0,5-2 0,-3 2 0,3-6 0,0 4 0,-4-3 0,9 0 0,-4 2 0,5-6 0,-1 3 0,4-4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19.108"/>
    </inkml:context>
    <inkml:brush xml:id="br0">
      <inkml:brushProperty name="width" value="0.1" units="cm"/>
      <inkml:brushProperty name="height" value="0.1" units="cm"/>
    </inkml:brush>
  </inkml:definitions>
  <inkml:trace contextRef="#ctx0" brushRef="#br0">190 0 24575,'0'19'0,"0"4"0,0 2 0,0 11 0,0-4 0,0 17 0,0-9 0,0 4 0,0 6 0,-5-17 0,4 16 0,-12-17 0,10 4 0,-10-6 0,8-5 0,-5-1 0,0-1 0,1-8 0,0 8 0,0-14 0,4 8 0,-2-7 0,2 7 0,-4-7 0,4 2 0,-3-3 0,4-1 0,-5 0 0,5 5 0,-4-4 0,4 4 0,-5-5 0,4 1 0,-2-1 0,6 0 0,-3 1 0,1-5 0,2 3 0,-3-6 0,4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0.366"/>
    </inkml:context>
    <inkml:brush xml:id="br0">
      <inkml:brushProperty name="width" value="0.1" units="cm"/>
      <inkml:brushProperty name="height" value="0.1" units="cm"/>
    </inkml:brush>
  </inkml:definitions>
  <inkml:trace contextRef="#ctx0" brushRef="#br0">208 0 24575,'0'19'0,"0"-3"0,0-3 0,0-3 0,0 7 0,0-8 0,0 4 0,0 5 0,0-7 0,0 11 0,0-8 0,0 10 0,-4 0 0,-1 1 0,-10 4 0,0-4 0,-1 0 0,-2-1 0,8-6 0,-3-4 0,4 3 0,0-8 0,4 4 0,-2-5 0,2 1 0,-4-1 0,1 5 0,3-4 0,-3 4 0,3-5 0,-3 0 0,3 1 0,-2-1 0,6 0 0,-7 1 0,4-5 0,-1-4 0,1-4 0,4-5 0,0 1 0,0 3 0,0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1.890"/>
    </inkml:context>
    <inkml:brush xml:id="br0">
      <inkml:brushProperty name="width" value="0.1" units="cm"/>
      <inkml:brushProperty name="height" value="0.1" units="cm"/>
    </inkml:brush>
  </inkml:definitions>
  <inkml:trace contextRef="#ctx0" brushRef="#br0">673 1 24575,'-19'0'0,"1"4"0,-1 5 0,1 5 0,-8 18 0,-2 2 0,-15 21 0,6-1 0,-7 15 0,-6 3 0,15-3 0,-14 0 0,29-16 0,-23 23 0,27-31 0,-27 29 0,30-34 0,-20 18 0,19-6 0,-8 0 0,5 6 0,4-6 0,-4 1 0,5 4 0,1-4 0,4 6 0,2-7 0,5 6 0,0-12 0,0 4 0,0-12 0,0-2 0,0-6 0,0-5 0,0-1 0,0-6 0,0 0 0,0-4 0,0-1 0,3-5 0,2-3 0,3-1 0,-3-8 0,-1 3 0,-4-3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3:50.484"/>
    </inkml:context>
    <inkml:brush xml:id="br0">
      <inkml:brushProperty name="width" value="0.1" units="cm"/>
      <inkml:brushProperty name="height" value="0.1" units="cm"/>
      <inkml:brushProperty name="color" value="#004F8B"/>
    </inkml:brush>
  </inkml:definitions>
  <inkml:trace contextRef="#ctx0" brushRef="#br0">1 72 24575,'13'-11'0,"0"0"0,-5 6 0,0-4 0,0 1 0,5 3 0,1-3 0,4 7 0,1-3 0,4 0 0,-3 3 0,3-4 0,-4 5 0,-1 0 0,1 0 0,4 0 0,-3 0 0,9 0 0,-10 0 0,10 0 0,-4 0 0,11 0 0,-4 5 0,4 0 0,0 6 0,2-1 0,6 1 0,0 5 0,0 1 0,-7-1 0,6 5 0,1 2 0,-4-5 0,16 15 0,-28-21 0,21 21 0,-22-16 0,17 10 0,-17-2 0,14-2 0,-19 1 0,15 2 0,-17-6 0,10 6 0,-10-2 0,10 2 0,-9 0 0,5 4 0,-12-11 0,5 10 0,-4-4 0,0 0 0,4 4 0,-8-10 0,3 10 0,-5-9 0,1-1 0,-5-2 0,2-7 0,-6 7 0,2-8 0,-3 9 0,4-9 0,-3 4 0,3-1 0,-4-2 0,3 3 0,-2-5 0,3 0 0,-4 0 0,0 1 0,0-1 0,0-3 0,0-2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2.772"/>
    </inkml:context>
    <inkml:brush xml:id="br0">
      <inkml:brushProperty name="width" value="0.1" units="cm"/>
      <inkml:brushProperty name="height" value="0.1" units="cm"/>
    </inkml:brush>
  </inkml:definitions>
  <inkml:trace contextRef="#ctx0" brushRef="#br0">636 0 24575,'-14'0'0,"1"0"0,0 0 0,3 0 0,-7 0 0,7 0 0,-2 0 0,-1 0 0,3 8 0,-8 3 0,2 18 0,-3-2 0,-2 9 0,-6 2 0,3 7 0,-11 17 0,3 6 0,-5 1 0,0-2 0,6 0 0,3-19 0,9 16 0,-2-18 0,2 14 0,-4-8 0,1-1 0,9-1 0,-6-4 0,12-7 0,-8 2 0,5-14 0,-1 9 0,5-11 0,-2-2 0,7-4 0,-3-5 0,4-2 0,0-3 0,0-1 0,0-3 0,0-2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3.661"/>
    </inkml:context>
    <inkml:brush xml:id="br0">
      <inkml:brushProperty name="width" value="0.1" units="cm"/>
      <inkml:brushProperty name="height" value="0.1" units="cm"/>
    </inkml:brush>
  </inkml:definitions>
  <inkml:trace contextRef="#ctx0" brushRef="#br0">1117 0 12700,'-20'11'0,"2"2"4670,9-4-4670,-16 6 2064,8 0-2064,-18 5 1150,10-5-1150,-6 11 3991,0-9-3991,-8 14 0,-1-7 0,-2 17 0,-3-10 0,-2 8 0,0-4 0,-6 7 0,5 6 0,6-1 0,-6 8 0,11 0 0,-7 14-615,11 17 615,-12-3 0,29-32 0,1 2 0,-5-4 0,0 1 0,2-2 0,2 1 0,-7 48 0,-9-4 0,18-29 0,-5 18 0,2-20 0,8 0 0,-8 3 0,11-20 0,-5 6 0,0-7 615,4 0-615,-6-7 0,10 0 0,-6-12 0,9 3 0,0-8 0,0 4 0,0-10 0,0 3 0,0-3 0,0 4 0,0-8 0,0-2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4.975"/>
    </inkml:context>
    <inkml:brush xml:id="br0">
      <inkml:brushProperty name="width" value="0.1" units="cm"/>
      <inkml:brushProperty name="height" value="0.1" units="cm"/>
    </inkml:brush>
  </inkml:definitions>
  <inkml:trace contextRef="#ctx0" brushRef="#br0">1491 0 24575,'-14'0'0,"-7"4"0,5 6 0,-15 17 0,-12 17 0,-10 15 0,18-19 0,-1 3-788,-4 6 1,-2 2 787,-4 6 0,-2 4-1261,-8 14 1,-1 3 1260,17-26 0,-1 1 0,1 1 0,-4 6 0,1 2 0,2-3 0,-8 14 0,2 0-938,-5 12 0,3-1 938,8-19 0,2 0-643,2 7 0,-1 0 643,-2 0 0,3-3 209,14-14 0,1-1-209,-7 2 0,3-3 2099,3 18-2099,-20 4 0,28-13 0,-19 2 2035,19 1-2035,-8-10 1728,12-9-1728,5-3 978,1-18-978,5-2 0,0-9 0,0-1 0,0-5 0,0 1 0,0-1 0,0 5 0,9-8 0,6 4 0,5-14 0,8 0 0,-3-9 0,0-1 0,4-1 0,-9-1 0,3 6 0,-8-7 0,2 8 0,-7-7 0,3 7 0,-4-3 0,-1 4 0,0 5 0,0-4 0,1 7 0,-5-2 0,0 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5.954"/>
    </inkml:context>
    <inkml:brush xml:id="br0">
      <inkml:brushProperty name="width" value="0.1" units="cm"/>
      <inkml:brushProperty name="height" value="0.1" units="cm"/>
    </inkml:brush>
  </inkml:definitions>
  <inkml:trace contextRef="#ctx0" brushRef="#br0">285 0 24575,'0'13'0,"0"-1"0,0-3 0,0-1 0,0 5 0,0 12 0,-9 1 0,-4 23 0,-15 5 0,1 15 0,-9 8-819,2 8 819,13-38 0,1 2 0,1 0 0,2 0 0,-5 33-310,4-1 310,11-10 0,-1 7 0,2 0 0,6-11 0,0-8 0,0-7 0,0-1 0,0-7 806,0-7-806,0 6 323,0-12-323,0 12 0,0-12 0,0 6 0,0-17 0,4 3 0,-3-10 0,3 1 0,0 4 0,-3-9 0,4 4 0,-5-5 0,0 0 0,0 1 0,0-1 0,0 0 0,0-3 0,0-2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6.682"/>
    </inkml:context>
    <inkml:brush xml:id="br0">
      <inkml:brushProperty name="width" value="0.1" units="cm"/>
      <inkml:brushProperty name="height" value="0.1" units="cm"/>
    </inkml:brush>
  </inkml:definitions>
  <inkml:trace contextRef="#ctx0" brushRef="#br0">14 0 24575,'0'23'0,"0"-1"0,0-3 0,0 17 0,0 5 0,0 26 0,0 2 0,0 7 0,0 9-746,0 2 746,0-35 0,0 1 0,0 45 0,-3-44 0,0-3 0,2 22 0,-3-13 0,1 0 0,3-3-46,0-2 0,0 1 46,0 6 0,0 7 0,0-2 0,0-21 0,0-3 742,0-18-742,0-1 96,0-10-96,0-2 0,0-3 0,0-8 0,0-7 0,0-8 0,0 4 0,0 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7.609"/>
    </inkml:context>
    <inkml:brush xml:id="br0">
      <inkml:brushProperty name="width" value="0.1" units="cm"/>
      <inkml:brushProperty name="height" value="0.1" units="cm"/>
    </inkml:brush>
  </inkml:definitions>
  <inkml:trace contextRef="#ctx0" brushRef="#br0">0 0 24575,'0'13'0,"0"4"0,0 8 0,0 7 0,0 12 0,0 0 0,0 14 0,0 13 0,0-13 0,0 14 0,0-18 0,0 0 0,0-2 0,0-9 0,0-17 0,0 15 0,0-20 0,0 9 0,0-12 0,0 1 0,0-1 0,0 0 0,0 1 0,0-5 0,0-2 0,0-3 0,0-1 0,0 0 0,0 0 0,0 1 0,0-1 0,0 5 0,0 1 0,0 9 0,0 2 0,0 5 0,0 7 0,5-6 0,-4 11 0,3-10 0,1 4 0,-4-11 0,3-1 0,-4-6 0,0-4 0,0-1 0,0-5 0,0-3 0,0-2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29.003"/>
    </inkml:context>
    <inkml:brush xml:id="br0">
      <inkml:brushProperty name="width" value="0.1" units="cm"/>
      <inkml:brushProperty name="height" value="0.1" units="cm"/>
    </inkml:brush>
  </inkml:definitions>
  <inkml:trace contextRef="#ctx0" brushRef="#br0">1 1 24575,'0'12'0,"0"5"0,0 8 0,0 8 0,0 10 0,0 16 0,0 11 0,0 17 0,0 0 0,0-16 0,0 2 0,0-19 0,0 6 0,0-15 0,0-14 0,0-2 0,0-14 0,0-9 0,0-18 0,0-13 0,4-5 0,2-1 0,3 6 0,1 2 0,-1 4 0,-4 1 0,-1 4 0,-4 1 0,0 5 0,0-1 0,0 1 0,0-1 0,0 1 0,0-1 0,0 1 0,0 20 0,0 8 0,0 14 0,6 23 0,-5-9 0,11 35 0,-5-12 0,7 23 0,-2-30 0,1 17 0,-2-19 0,1 0 0,0-4 0,-1-14 0,-1-11 0,0-4 0,-1-10 0,-4-5 0,-1-2 0,-4-3 0,4-5 0,-3 0 0,3-4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30.334"/>
    </inkml:context>
    <inkml:brush xml:id="br0">
      <inkml:brushProperty name="width" value="0.1" units="cm"/>
      <inkml:brushProperty name="height" value="0.1" units="cm"/>
    </inkml:brush>
  </inkml:definitions>
  <inkml:trace contextRef="#ctx0" brushRef="#br0">190 1 24575,'0'43'0,"-4"-10"0,-3 23 0,-4-9 0,-6 12 0,4 0 0,-4 1 0,5-1 0,0-7 0,0 6 0,1-13 0,5 6 0,-4-7 0,8-6 0,-2-2 0,4-11 0,-5-2 0,4-9 0,-3-1 0,4-5 0,-3-3 0,-2-1 0,-4-4 0,1 0 0,3-4 0,-2-1 0,6-3 0,-3 3 0,4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37.210"/>
    </inkml:context>
    <inkml:brush xml:id="br0">
      <inkml:brushProperty name="width" value="0.1" units="cm"/>
      <inkml:brushProperty name="height" value="0.1" units="cm"/>
    </inkml:brush>
  </inkml:definitions>
  <inkml:trace contextRef="#ctx0" brushRef="#br0">157 713 24575,'0'-18'0,"0"1"0,0-2 0,0 1 0,3 4 0,-2-4 0,7 9 0,-8-4 0,8 4 0,-4 5 0,5-8 0,0 10 0,-1-6 0,5 3 0,1 4 0,4-3 0,6 0 0,7-7 0,0 4 0,26-14 0,-9 13 0,27-11 0,2 6 0,10 6 0,-7 1 0,3 6 0,-14-6 0,7 5 0,-14-5 0,-3 6 0,-16 0 0,-10 0 0,-3 0 0,-12 0 0,-4 0 0,-1 4 0,-5 1 0,-4 3 0,4 0 0,-7 0 0,2 5 0,-3-3 0,0 2 0,0 1 0,0-4 0,0 4 0,-3-4 0,-12-5 0,0 0 0,-14-4 0,-2 0 0,-14 0 0,-7 0 0,-8-11 0,1-7 0,-8-14 0,3-11 0,-11 4-533,2-13 533,-4 12 0,-2-5 0,2 6 0,15 8 0,-3 1 0,12 7 0,1 0 0,1 5 0,13 3 0,1 4 533,7 1-533,5 0 0,1 4 0,10 2 0,2 1 0,11 2 0,14-3 0,3 4 0,10 4 0,-7-3 0,4 8 0,-3-4 0,22 0 0,-1-1 0,26-4 0,19 0-1283,13 0 1283,-31 0 0,1 0 0,-3 1 0,0-2-797,14-2 0,1-1 797,-10 4 0,0-2 0,5-5 0,-3 0-259,-20 6 1,-2 0 258,5-2 0,-1-1 0,24 4-8,1 0 8,-12 0 1141,-17 5-1141,-13 5 1649,-7 6-1649,-7 8 602,-9-4-602,-1 8 10,-5-8-10,1 9 0,-5-10 0,0 5 0,-5-6 0,4 1 0,-3-5 0,3 3 0,-4-8 0,0 4 0,0-5 0,0 1 0,0-1 0,-4-4 0,-10 0 0,-7-4 0,-9 0 0,-13-16 0,3 3 0,-17-16 0,17 12 0,-16-11 0,16 15 0,-11-14 0,13 11 0,2-1 0,11 3 0,-4 4 0,9 0 0,-3 1 0,9 3 0,-4-2 0,4 3 0,0 0 0,1-3 0,1 7 0,2-6 0,-3 2 0,4-8 0,5 4 0,-1-4 0,5 4 0,0 1 0,0-1 0,0 1 0,0 0 0,0-1 0,4 4 0,5 2 0,5 3 0,4 0 0,6 0 0,-4 0 0,15 0 0,-3 0 0,19 0 0,9 0 0,17 6 0,19 2-583,-43 1 1,2 2 582,3 0 0,0 1 0,1 5 0,-2 1 0,-2 0 0,-2 0 0,1 3 0,-3 0 0,15 11 0,6 4 0,-31-7 0,5 5 0,-7-5 0,-13-4 1165,-7-6-1165,-6-5 0,-4-2 0,-5-3 0,0-1 0,-4 0 0,-4-3 0,-10-1 0,-1-4 0,-14 0 0,9 0 0,-9 0 0,4 4 0,-11-3 0,4 8 0,-25-2 0,21 3 0,-20 2 0,18-2 0,-13 2 0,5 3 0,-5-2 0,13 2 0,2-4 0,11-2 0,1 1 0,10-1 0,1 0 0,5-5 0,0 0 0,3-1 0,1 2 0,4 3 0,0 1 0,0-1 0,0 0 0,-8-3 0,-2-1 0,-14-4 0,-1 0 0,-18 0 0,3-5 0,-25-2 0,17-5 0,-42-7 0,38 6 0,-32-7 0,32 8 0,-1 6 0,3-4 0,12 8 0,7-2 0,11 4 0,7 0 0,5 0 0,3 3 0,2 2 0,3 3 0,0 0 0,0 1 0,3-1 0,6 1 0,1-1 0,12 6 0,-7 0 0,10 10 0,1 9 0,8 7 0,3 12 0,9-3 0,3 6 0,1-8 0,12 4 0,-6-2 0,-7-11 0,9 2 0,-18-17 0,10 5 0,-6-6 0,-6-1 0,-7-5 0,-2-2 0,-10-4 0,0-1 0,-6-1 0,-5-3 0,1-1 0,-1-4 0,0 0 0,1 0 0,-1 0 0,0 0 0,-3-4 0,-1-1 0,-4-3 0,0-5 0,0 3 0,0-7 0,-9 3 0,3-4 0,-18-7 0,8 5 0,-14-6 0,9 2 0,-21-4 0,12-4 0,-21-4 0,4 2 0,-7-2 0,8 7 0,-10-5 0,16 12 0,-18-7 0,13 7 0,-6-1 0,13 6 0,2 2 0,11 9 0,5-2 0,3 7 0,11-7 0,-6 7 0,11-6 0,-2 2 0,16 1 0,-1 0 0,16 4 0,-8 0 0,9 0 0,-4 0 0,18 0 0,3 5 0,13 7 0,8 7 0,11 7 0,0 5-349,-29-11 0,-1 2 349,31 19 0,9 6 0,-31-12 0,7 2 0,-22-3 0,11 2 0,-12-2 0,-3-5 0,-12-4 698,-2-6-698,-10-1 0,-1-4 0,-4 3 0,-1-8 0,1 4 0,-1-4 0,-3-1 0,-2 0 0,-3 0 0,0 1 0,0-1 0,0 0 0,0 1 0,0-1 0,4-4 0,1 4 0,3-7 0,0 2 0,1-3 0,-1 0 0,0 0 0,1 0 0,-1 0 0,0 0 0,1-8 0,0-7 0,-4-16 0,4-7 0,-7-29 0,3 3 0,-5-7 0,0-20 0,0 39 0,0-39 0,0 29 0,0-7 0,-6 2 0,0 15 0,-5 1 0,-5 7 0,4 11 0,-3 4 0,6 10 0,0 1 0,0 4 0,0 1 0,1 8 0,3-2 0,-3 6 0,7-7 0,-6 7 0,2-6 0,-3 2 0,3-3 0,-2 3 0,2-2 0,-3 2 0,-1-3 0,1-1 0,-1 1 0,1-1 0,0 1 0,-5-5 0,3 7 0,-3-10 0,4 14 0,1-10 0,-1 11 0,-4-3 0,4 4 0,-4 0 0,4 0 0,1 0 0,0 0 0,-1 4 0,0 5 0,5 0 0,-1 8 0,5-7 0,0 3 0,0-1 0,0 2 0,0 0 0,0-1 0,0 0 0,4-4 0,-3 4 0,6-5 0,-6 0 0,3 1 0,-4-1 0,0 0 0,0 1 0,0-1 0,0 0 0,0 0 0,0 1 0,0-1 0,0 0 0,0 1 0,0-1 0,0 0 0,0 5 0,0-4 0,0 9 0,0-5 0,0 1 0,-4 3 0,-1-3 0,-4 0 0,0-1 0,1-5 0,-1 1 0,-4-1 0,4-3 0,-9-1 0,4-4 0,0 0 0,-3 0 0,3 0 0,-4 0 0,-1 0 0,-5 0 0,5 0 0,-5 0 0,0 0 0,-1 0 0,0 0 0,2 0 0,4 0 0,1 0 0,4 0 0,-4 0 0,9 0 0,-4 0 0,4 0 0,5 4 0,0 0 0,4 5 0,4-5 0,0 4 0,5-8 0,-1 8 0,0-7 0,5 2 0,-4-3 0,9 0 0,-5 5 0,6 0 0,-1 4 0,0 0 0,1 4 0,-1 1 0,0 5 0,1-1 0,-1-4 0,-4 4 0,-1-8 0,0 3 0,-3-5 0,3 1 0,-5-1 0,0 0 0,0 1 0,1-1 0,-1 0 0,0 0 0,10-3 0,3-1 0,22-4 0,-4 0 0,19 0 0,-13 5 0,13 1 0,-19 9 0,11 2 0,-19 4 0,7 5 0,-12 0 0,0 12 0,-5-7 0,-5 12 0,3-12 0,-7 6 0,2-7 0,-4-5 0,0-2 0,-1-5 0,-4-4 0,-1-1 0,-4-5 0,4 1 0,-3-1 0,2 0 0,-3 1 0,0-1 0,0 0 0,0 0 0,0 1 0,0-1 0,0 0 0,0 5 0,0 1 0,4 4 0,-3 1 0,4 4 0,-5 2 0,0 5 0,0 0 0,0 7 0,0-6 0,0 12 0,0-6 0,0 7 0,0 0 0,0 0 0,0 6 0,0 3 0,0-1 0,0 6 0,0-13 0,0 13 0,0-12 0,0 4 0,0-12 0,-5-2 0,-1-6 0,-4 1 0,-4-7 0,-1 5 0,0-9 0,-3 3 0,4-4 0,-1-1 0,-3 6 0,8-9 0,-8 7 0,8-8 0,-3 0 0,4 3 0,0-7 0,0 2 0,0 1 0,1-3 0,-1 7 0,0-8 0,0 8 0,1-7 0,-1 3 0,0-1 0,0-2 0,1 3 0,-1-5 0,5 0 0,-4 0 0,7-11 0,-3 1 0,4-16 0,0 4 0,0-4 0,0-1 0,0 1 0,0-6 0,0-1 0,0 0 0,0 10 0,0 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38.261"/>
    </inkml:context>
    <inkml:brush xml:id="br0">
      <inkml:brushProperty name="width" value="0.1" units="cm"/>
      <inkml:brushProperty name="height" value="0.1" units="cm"/>
    </inkml:brush>
  </inkml:definitions>
  <inkml:trace contextRef="#ctx0" brushRef="#br0">1 0 24575,'0'18'0,"0"10"0,0-1 0,0 15 0,0 3 0,5 7 0,7 7 0,1 8 0,5 11 0,1 0 0,-10-7 0,2 2 0,3 16 0,-11-20 0,7-18 0,0-1 0,-4 4 0,1 21 0,-2-6 0,-5 0 0,0-9 0,0-3 0,0-11 0,0 4 0,0-6 0,0-6 0,0 4 0,0-10 0,0 10 0,0-10 0,0 4 0,0-6 0,0-5 0,-4 4 0,-1-9 0,-5 3 0,1-4 0,-1-1 0,1 0 0,0-4 0,0-1 0,1-5 0,0 1 0,3-1 0,-3 0 0,4-3 0,-1 2 0,-2-6 0,6-1 0,-3-1 0,4-3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3:51.899"/>
    </inkml:context>
    <inkml:brush xml:id="br0">
      <inkml:brushProperty name="width" value="0.1" units="cm"/>
      <inkml:brushProperty name="height" value="0.1" units="cm"/>
      <inkml:brushProperty name="color" value="#004F8B"/>
    </inkml:brush>
  </inkml:definitions>
  <inkml:trace contextRef="#ctx0" brushRef="#br0">0 0 24575,'0'14'0,"0"-1"0,0 0 0,0-4 0,4 8 0,1-3 0,5 10 0,-1-9 0,-4 7 0,3-2 0,-3-1 0,1 10 0,2-9 0,-2 8 0,3-3 0,1 6 0,0-7 0,0 5 0,-1-4 0,2 5 0,-2-5 0,1 4 0,-1-9 0,1 8 0,0-8 0,-1 4 0,-4-10 0,3 3 0,-3-8 0,0 4 0,2-5 0,-6 1 0,7-1 0,-4-4 0,1-4 0,-1-4 0,-4-1 0,0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39.285"/>
    </inkml:context>
    <inkml:brush xml:id="br0">
      <inkml:brushProperty name="width" value="0.1" units="cm"/>
      <inkml:brushProperty name="height" value="0.1" units="cm"/>
    </inkml:brush>
  </inkml:definitions>
  <inkml:trace contextRef="#ctx0" brushRef="#br0">306 0 24575,'0'41'0,"0"8"0,-5 11 0,3 8 0,8 9 0,10 17-1039,4-4 1039,-10-39 0,1 2 0,-1 1 0,0-3 0,-1 24 103,10 16-103,-12-29 0,5 14 0,-4-7 0,3 6 0,-5-14 0,1-7 0,-1 2 0,-6-17 779,0 12-779,0-7 157,0 0-157,0-7 0,0 0 0,0-1 0,0-4 0,-4-1 0,2-3 0,-6-3 0,2 5 0,-8-5 0,4-1 0,-4-6 0,0 6 0,4-5 0,-9 5 0,9-6 0,-7 1 0,6 4 0,-7 2 0,2 5 0,-4 0 0,-1 1 0,-5 0 0,5-1 0,-5 2 0,6-2 0,0-5 0,5-2 0,-2-4 0,7-5 0,-3-2 0,4-3 0,1-1 0,0 0 0,-1 1 0,1-5 0,-1 0 0,1-4 0,0 0 0,-1 0 0,4-4 0,2-5 0,3 3 0,0-2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0.255"/>
    </inkml:context>
    <inkml:brush xml:id="br0">
      <inkml:brushProperty name="width" value="0.1" units="cm"/>
      <inkml:brushProperty name="height" value="0.1" units="cm"/>
    </inkml:brush>
  </inkml:definitions>
  <inkml:trace contextRef="#ctx0" brushRef="#br0">139 1 24575,'0'13'0,"0"-1"0,0-4 0,0 0 0,0 1 0,0 3 0,0 2 0,0 10 0,0-5 0,0 10 0,0 2 0,0 7 0,0 0 0,0 11 0,0-10 0,0 12 0,0 0 0,0-12 0,0 17 0,0-16 0,0-1 0,0 2 0,0-14 0,0 9 0,0-11 0,0-2 0,0-4 0,-4-1 0,-1 0 0,-4-4 0,0 3 0,0-7 0,0 2 0,1 1 0,-1-3 0,0 2 0,1-3 0,-1-1 0,5 0 0,-4 1 0,7-1 0,-6 5 0,6-4 0,-7 4 0,7-5 0,-7 0 0,4-3 0,-1-5 0,1-9 0,4-5 0,0-5 0,0 5 0,0-3 0,0 7 0,0 1 0,0 6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1.474"/>
    </inkml:context>
    <inkml:brush xml:id="br0">
      <inkml:brushProperty name="width" value="0.1" units="cm"/>
      <inkml:brushProperty name="height" value="0.1" units="cm"/>
    </inkml:brush>
  </inkml:definitions>
  <inkml:trace contextRef="#ctx0" brushRef="#br0">0 0 24575,'5'34'0,"12"4"0,8 13 0,10-2 0,1 9 0,2 12 0,-2-6-319,-12-18 1,0 2 318,10 24 0,-10-24 0,-2 0 0,0 23 0,2 4 0,3 20 0,-16-40 158,15 37-158,-19-38 0,-1 7 0,0-1 0,-6-10 0,0-12 479,0-2-479,0-5 0,0-7 0,0 0 0,0-6 0,0 6 0,-4-4 0,-1 3 0,-5 1 0,1-5 0,-2 10 0,-3-4 0,3 5 0,-8 0 0,8 1 0,-8-6 0,8 3 0,-6-8 0,6 4 0,-2-6 0,3 0 0,1-4 0,1-1 0,3-5 0,-3 0 0,7-3 0,-2-1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3.005"/>
    </inkml:context>
    <inkml:brush xml:id="br0">
      <inkml:brushProperty name="width" value="0.1" units="cm"/>
      <inkml:brushProperty name="height" value="0.1" units="cm"/>
    </inkml:brush>
  </inkml:definitions>
  <inkml:trace contextRef="#ctx0" brushRef="#br0">0 0 24575,'9'19'0,"5"4"0,1 2 0,12 13 0,2 7 0,7 9 0,-6 5 0,4 1 0,-8 7 0,5 10-455,-6 2 455,3 14 0,-14-35 0,10 30 0,-16-37 0,6 32 0,-4-29 0,-3 19 0,-1-32 0,0 16 0,-6-19 0,0-6 455,0 3-455,0-15 0,0 9 0,0-10 0,0 5 0,0-6 0,0 1 0,-5 4 0,0-3 0,-5 4 0,1-6 0,4 5 0,-4-3 0,4 4 0,-4-10 0,-4 3 0,7-3 0,-10 0 0,10 3 0,-7-7 0,4 7 0,0-7 0,0 2 0,1-3 0,-1-1 0,1 0 0,0 1 0,-1-1 0,1 0 0,-1 0 0,1 1 0,3-1 0,-2 0 0,2-3 0,-3 2 0,-1-2 0,1 3 0,3 0 0,-2 1 0,2-1 0,-3 0 0,-1-3 0,1 2 0,3-2 0,-2-1 0,2 0 0,0 0 0,-2-3 0,6 2 0,-3-3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3.975"/>
    </inkml:context>
    <inkml:brush xml:id="br0">
      <inkml:brushProperty name="width" value="0.1" units="cm"/>
      <inkml:brushProperty name="height" value="0.1" units="cm"/>
    </inkml:brush>
  </inkml:definitions>
  <inkml:trace contextRef="#ctx0" brushRef="#br0">202 1 24575,'0'18'0,"0"8"0,0-5 0,0 15 0,0-4 0,0 33 0,0-15 0,0 19 0,0 14 0,0-31 0,0 38 0,0-28 0,0 15 0,0-1 0,0-7 0,0-2 0,-5-15 0,4-1 0,-9-13 0,5-7 0,-5-8 0,1-4 0,0-5 0,0 3 0,0-8 0,1 4 0,-1-5 0,1 1 0,-1-5 0,1 3 0,-1-6 0,1 7 0,0-7 0,-1 6 0,1-6 0,3 6 0,-2-6 0,2 7 0,-3-7 0,-1 2 0,1-3 0,3 0 0,1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7.614"/>
    </inkml:context>
    <inkml:brush xml:id="br0">
      <inkml:brushProperty name="width" value="0.1" units="cm"/>
      <inkml:brushProperty name="height" value="0.1" units="cm"/>
    </inkml:brush>
  </inkml:definitions>
  <inkml:trace contextRef="#ctx0" brushRef="#br0">0 0 24575,'0'43'0,"5"3"0,8 6 0,5 2 0,6 13 0,-5 0 0,3-12 0,-1 35 0,3-23 0,-3 12 0,-9-13 0,4-14 0,-8 7 0,3 1 0,0-8 0,-10-1 0,4-8 0,-5 1 0,0 0 0,0 0 0,0 0 0,0-6 0,0 4 0,0-10 0,0 4 0,0 0 0,-5-4 0,-1 10 0,-5-4 0,0 6 0,-5-1 0,5-5 0,-5 4 0,1-10 0,4-1 0,-4-2 0,6-9 0,0-1 0,0-7 0,0-3 0,1-1 0,-1-3 0,1-2 0,3-6 0,2-2 0,3-4 0,0 5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8.407"/>
    </inkml:context>
    <inkml:brush xml:id="br0">
      <inkml:brushProperty name="width" value="0.1" units="cm"/>
      <inkml:brushProperty name="height" value="0.1" units="cm"/>
    </inkml:brush>
  </inkml:definitions>
  <inkml:trace contextRef="#ctx0" brushRef="#br0">1 1 24575,'0'13'0,"0"3"0,0-2 0,0 5 0,0-1 0,0-4 0,0 3 0,0-3 0,0 0 0,0-2 0,0-3 0,0 3 0,0-2 0,0 7 0,0-3 0,0 4 0,0-4 0,0-1 0,0-5 0,0 1 0,0-1 0,0 0 0,0 0 0,0 1 0,0-1 0,0-19 0,4 2 0,-3-8 0,3 9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49.208"/>
    </inkml:context>
    <inkml:brush xml:id="br0">
      <inkml:brushProperty name="width" value="0.1" units="cm"/>
      <inkml:brushProperty name="height" value="0.1" units="cm"/>
    </inkml:brush>
  </inkml:definitions>
  <inkml:trace contextRef="#ctx0" brushRef="#br0">26 1 24575,'0'17'0,"0"1"0,0-5 0,0 0 0,0 0 0,0-4 0,0 4 0,0-5 0,0 1 0,0-1 0,0 0 0,-4 1 0,0-1 0,-5 0 0,5-3 0,0-2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52.455"/>
    </inkml:context>
    <inkml:brush xml:id="br0">
      <inkml:brushProperty name="width" value="0.1" units="cm"/>
      <inkml:brushProperty name="height" value="0.1" units="cm"/>
    </inkml:brush>
  </inkml:definitions>
  <inkml:trace contextRef="#ctx0" brushRef="#br0">689 57 24575,'-18'0'0,"0"0"0,4 0 0,-9 0 0,2 0 0,-9 0 0,-6 0 0,4 0 0,-10 0 0,4 0 0,-6 0 0,6 0 0,-5 0 0,12 0 0,-6 0 0,7 0 0,0 4 0,5 6 0,-4 1 0,13 6 0,-7-2 0,13 3 0,-3 0 0,3 1 0,1 4 0,3-3 0,-2 3 0,7 1 0,-8-4 0,8 3 0,-3 1 0,4-5 0,0 5 0,0-6 0,0 1 0,0-5 0,0 3 0,0-8 0,0 4 0,0-5 0,4 1 0,1-1 0,3 0 0,5 1 0,-4-1 0,8 1 0,-7 0 0,7 0 0,-3-1 0,0 6 0,3-4 0,-2 3 0,3-4 0,0 5 0,1-4 0,-6 3 0,5-8 0,-4-2 0,4-3 0,0 0 0,1 0 0,4 0 0,-3 0 0,3 0 0,1 0 0,-4-8 0,8 2 0,-3-8 0,6-1 0,-1-1 0,0-4 0,1-6 0,0 4 0,6-4 0,-4 0 0,-2 4 0,1-9 0,-13 11 0,6-5 0,-6 6 0,-5 1 0,-1 4 0,-4-4 0,-1 9 0,1-9 0,-4 9 0,-1-4 0,-4 5 0,0-1 0,0 1 0,0-1 0,0-3 0,0 2 0,0-3 0,0 5 0,0-5 0,0 3 0,0-3 0,0 5 0,-8-5 0,2 4 0,-11-5 0,7 6 0,-7-1 0,3 0 0,-5-1 0,1 1 0,-1 0 0,1 4 0,0-4 0,-6 4 0,4 0 0,-4 0 0,1 5 0,3 0 0,-9 0 0,9 0 0,-9 0 0,4 0 0,0 0 0,-4 0 0,4 0 0,0 4 0,-4 2 0,4 3 0,0 1 0,-4 4 0,4-3 0,0 3 0,1-4 0,1-1 0,3 1 0,-4-1 0,10 0 0,1 0 0,5-5 0,0 0 0,-1 0 0,4-3 0,2 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53.617"/>
    </inkml:context>
    <inkml:brush xml:id="br0">
      <inkml:brushProperty name="width" value="0.1" units="cm"/>
      <inkml:brushProperty name="height" value="0.1" units="cm"/>
    </inkml:brush>
  </inkml:definitions>
  <inkml:trace contextRef="#ctx0" brushRef="#br0">0 354 24575,'29'-9'0,"-1"-2"0,2-9 0,13-2 0,-9 1 0,15 4 0,-4-10 0,7 3 0,0-1 0,-1 3 0,16-2 0,-29 10 0,26-10 0,-31 9 0,11 2 0,-7-2 0,0 4 0,-7 6 0,0-4 0,-5 8 0,4-9 0,-10 9 0,5-3 0,-6 4 0,0 0 0,1-4 0,-5 3 0,-2-3 0,1 4 0,-3 0 0,2 0 0,-3 0 0,-1 0 0,0 0 0,0 0 0,1 0 0,-1 0 0,0 3 0,1-2 0,-1 7 0,0-4 0,1 4 0,-1 1 0,0-1 0,0 0 0,1 1 0,-5-1 0,4 0 0,-4-3 0,5-2 0,-5-3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3:57.658"/>
    </inkml:context>
    <inkml:brush xml:id="br0">
      <inkml:brushProperty name="width" value="0.1" units="cm"/>
      <inkml:brushProperty name="height" value="0.1" units="cm"/>
      <inkml:brushProperty name="color" value="#004F8B"/>
    </inkml:brush>
  </inkml:definitions>
  <inkml:trace contextRef="#ctx0" brushRef="#br0">494 1 24575,'-15'30'0,"-1"0"0,-3-5 0,0-1 0,-1-1 0,2-3 0,-2 3 0,6-4 0,-3-1 0,6 0 0,-6 1 0,7-1 0,-8 0 0,8 1 0,-3-5 0,0 3 0,3-8 0,-3 4 0,5-5 0,-1 1 0,5-1 0,-4 0 0,3 1 0,1-1 0,0 0 0,0 0 0,0-3 0,-5 2 0,1-2 0,-1 3 0,1 1 0,0-5 0,-1 4 0,1-4 0,-5 5 0,3-1 0,-3 1 0,5-5 0,0 4 0,-1-7 0,1 2 0,-1-3 0,1 0 0,0 0 0,-1 0 0,4 0 0,2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55.069"/>
    </inkml:context>
    <inkml:brush xml:id="br0">
      <inkml:brushProperty name="width" value="0.1" units="cm"/>
      <inkml:brushProperty name="height" value="0.1" units="cm"/>
    </inkml:brush>
  </inkml:definitions>
  <inkml:trace contextRef="#ctx0" brushRef="#br0">125 26 24575,'-23'0'0,"5"0"0,1 0 0,8 0 0,-4 4 0,8 5 0,-3-3 0,8 6 0,-8-8 0,7 9 0,-6-4 0,6 14 0,-3-13 0,4 18 0,0-13 0,0 14 0,-5-4 0,4 0 0,-3 4 0,4-4 0,0 5 0,0-5 0,0 4 0,0-5 0,0-3 0,0 1 0,0-8 0,0 5 0,0-6 0,0 0 0,3-4 0,7-1 0,9 1 0,0 1 0,10 0 0,-4-1 0,11 2 0,-4-6 0,10 5 0,-4-9 0,6 4 0,0-5 0,-1 0 0,1 0 0,7 0 0,-5 0 0,11 0 0,-11 0 0,19 0 0,-24-4 0,16-7 0,-24-11 0,10-1 0,-9-9 0,3 4 0,-9-4 0,-3 1 0,-4 0 0,-6 6 0,-1-4 0,-5 10 0,1-5 0,-5 5 0,-1 1 0,-4 0 0,0-1 0,0 5 0,0-3 0,0 7 0,-4-7 0,-5 7 0,-6-8 0,-3 8 0,4-7 0,-9 6 0,12-2 0,-12-1 0,4 4 0,-1-4 0,-4 5 0,1 4 0,-2-4 0,-6 8 0,1-4 0,0 5 0,0 0 0,-1 0 0,1 0 0,0 0 0,0 0 0,-1 0 0,1 0 0,0 0 0,-1 0 0,6 0 0,-4 5 0,10 0 0,-5 5 0,6-1 0,4 0 0,-4 0 0,9-1 0,-4 1 0,4-1 0,1 0 0,0 1 0,3-1 0,-3 0 0,4 0 0,-1 1 0,1-5 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7:58.274"/>
    </inkml:context>
    <inkml:brush xml:id="br0">
      <inkml:brushProperty name="width" value="0.1" units="cm"/>
      <inkml:brushProperty name="height" value="0.1" units="cm"/>
    </inkml:brush>
  </inkml:definitions>
  <inkml:trace contextRef="#ctx0" brushRef="#br0">1 347 24575,'0'13'0,"0"-1"0,3-3 0,-2-1 0,6 0 0,-6 1 0,7-1 0,-7 0 0,6 0 0,-2 1 0,3-1 0,-3 0 0,2-3 0,-2-1 0,3-1 0,0-2 0,0 3 0,1-4 0,-1 0 0,0 0 0,1 0 0,-1-4 0,1-5 0,-1-5 0,6-10 0,-3 4 0,8-8 0,-9 2 0,5-4 0,-5 0 0,0 5 0,-1 1 0,0 6 0,-4-1 0,-1 5 0,-4 1 0,-3 12 0,-2 2 0,-4 12 0,0 1 0,0 4 0,0 1 0,4-1 0,-4 0 0,8 1 0,-3-1 0,4 0 0,0 1 0,0-1 0,0 6 0,0 0 0,0 7 0,0-7 0,0 5 0,0-9 0,0 4 0,0-6 0,0-4 0,4-2 0,0-3 0,5-1 0,-1-3 0,0-2 0,1-3 0,-1 0 0,0 0 0,1-8 0,0-2 0,0-9 0,-4-4 0,3-2 0,-6-6 0,6 6 0,-7-4 0,3 10 0,1-10 0,-4 9 0,3 1 0,-4 1 0,0 9 0,0-4 0,0 5 0,0-1 0,4 4 0,1 2 0,3 3 0,0 0 0,0 0 0,1 0 0,-1 0 0,0 3 0,1 2 0,-1 0 0,0 2 0,0-6 0,1 6 0,-1-6 0,0 3 0,1-4 0,-1 0 0,0 0 0,1-8 0,-4 2 0,3-11 0,-7 3 0,7-5 0,-7 1 0,3-1 0,-4 1 0,0-1 0,0 1 0,0-1 0,0 5 0,0 1 0,0 1 0,0 2 0,0-3 0,0 5 0,0-1 0,0 8 0,4 6 0,0 4 0,5 3 0,-1-4 0,0 1 0,0-5 0,1 0 0,-1-4 0,0 0 0,1 0 0,-1 0 0,0 0 0,0 0 0,1-4 0,-5-5 0,0-1 0,-4-2 0,0-1 0,0 3 0,0-3 0,-8 5 0,-2-1 0,-9-1 0,-5 5 0,-1-3 0,-5 6 0,-6-2 0,-2 4 0,0 0 0,-4 0 0,10 0 0,-5 0 0,7 0 0,5 0 0,1 4 0,6 1 0,4 4 0,1-1 0,5 1 0,3-1 0,1 5 0,4-4 0,-4 8 0,3-7 0,-3 7 0,4-3 0,0 0 0,0 3 0,0-8 0,0 4 0,0-5 0,0 1 0,0-1 0,4 0 0,0 1 0,5-5 0,-1 0 0,0-4 0,0 0 0,1 0 0,-1 0 0,0-4 0,1 0 0,-1-5 0,1-4 0,-1-1 0,-3 0 0,4-3 0,-8 3 0,7-5 0,-7 5 0,3-3 0,-4 3 0,0 0 0,0 1 0,-4 9 0,-1 0 0,-3 4 0,3 8 0,-3 2 0,7 8 0,-3-4 0,4 4 0,0-5 0,0 1 0,0-1 0,0-5 0,0 1 0,4-1 0,1 0 0,3 0 0,-4 1 0,4-1 0,-4 0 0,-7-7 0,-4-3 0,-11-3 0,-1 1 0,1 4 0,-6 0 0,9 0 0,-8 0 0,14 0 0,-9 0 0,9 4 0,-4 0 0,8 5 0,2-1 0,3 5 0,0-4 0,0 4 0,0-5 0,0 0 0,0 1 0,0-1 0,0 0 0,3-3 0,2-1 0,3-4 0,0 0 0,1 0 0,9 0 0,-11 0 0,6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00.603"/>
    </inkml:context>
    <inkml:brush xml:id="br0">
      <inkml:brushProperty name="width" value="0.1" units="cm"/>
      <inkml:brushProperty name="height" value="0.1" units="cm"/>
    </inkml:brush>
  </inkml:definitions>
  <inkml:trace contextRef="#ctx0" brushRef="#br0">300 0 24575,'0'13'0,"0"-1"0,0-4 0,0 1 0,0-1 0,0 0 0,0 1 0,0-1 0,0 0 0,0 0 0,0 1 0,-8-1 0,6 1 0,-6 0 0,4-1 0,0 0 0,-5 5 0,0 1 0,-1 9 0,1-3 0,-1 9 0,0-10 0,0 10 0,5-9 0,-4 9 0,8-14 0,-4 7 0,2-12 0,2 3 0,-3-5 0,4 0 0,0-7 0,0-6 0,0-15 0,4 1 0,-3-10 0,8 4 0,-8-12 0,3 5 0,-4-4 0,0 0 0,0 4 0,0 1 0,0 7 0,0 6 0,0-1 0,0 5 0,-4 1 0,-5 9 0,0 0 0,-4 4 0,0 0 0,3 0 0,-2 0 0,-1 0 0,-1 0 0,0 0 0,-4 0 0,9 4 0,-9 1 0,9 7 0,-5 3 0,9 3 0,-3 0 0,7 1 0,-3-1 0,4-4 0,0 3 0,0-7 0,0 7 0,0-8 0,0 4 0,3-5 0,6 1 0,1-4 0,7-1 0,-8-4 0,9 0 0,-5 0 0,6 4 0,-5-3 0,3 7 0,-3-7 0,4 7 0,0-3 0,1 0 0,-5 3 0,3-7 0,-3 7 0,0-7 0,3 3 0,-8-4 0,8 0 0,-3 0 0,5 0 0,-5-8 0,-1-3 0,0-7 0,-2-6 0,2 4 0,-7-9 0,-2 10 0,-4-1 0,0 3 0,0 8 0,0-4 0,-4 8 0,-5 1 0,-1 4 0,-2 0 0,3 4 0,1 0 0,3 9 0,1 1 0,4 4 0,0-4 0,0-1 0,0-5 0,0 5 0,0-3 0,0 2 0,4-3 0,5-1 0,5 1 0,10 1 0,0-1 0,13 2 0,-6-1 0,12-4 0,-12-2 0,6-4 0,-7 0 0,0 0 0,-5 0 0,-2-4 0,-8-5 0,-2-5 0,-4-5 0,1-5 0,-5 5 0,-1-5 0,-4 10 0,0-3 0,0 7 0,0-3 0,0 5 0,-4 3 0,-5 1 0,0 4 0,-4 0 0,4 0 0,1 0 0,0 0 0,-1 4 0,1 1 0,-1 13 0,4-3 0,-4 8 0,8-4 0,-3-5 0,4 3 0,0-3 0,0 0 0,0-2 0,0-3 0,0-1 0,0 0 0,0-3 0,0-2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04.012"/>
    </inkml:context>
    <inkml:brush xml:id="br0">
      <inkml:brushProperty name="width" value="0.1" units="cm"/>
      <inkml:brushProperty name="height" value="0.1" units="cm"/>
    </inkml:brush>
  </inkml:definitions>
  <inkml:trace contextRef="#ctx0" brushRef="#br0">380 1 24575,'-9'55'0,"-2"25"0,-4-42 0,-5 50 0,3-44 0,-7 29 0,-2-4 0,6-19 0,-9 15 0,11-20 0,-4 1 0,4 4 0,-2-12 0,8 4 0,-7-10 0,8-1 0,-4-2 0,6-10 0,3 5 0,-2-6 0,3 1 0,-4-5 0,4 3 0,-3-3 0,3 4 0,0 0 0,1-4 0,-1 3 0,4-3 0,-3 5 0,4-5 0,0 3 0,0-8 0,0 8 0,0-7 0,0 7 0,0-8 0,0 9 0,0-5 0,0 1 0,0 4 0,0-5 0,0 1 0,0 4 0,0-5 0,0 1 0,0-1 0,0 0 0,0-4 0,0 4 0,0-5 0,0 5 0,0-4 0,0 4 0,0-5 0,4 1 0,-3-1 0,3 0 0,-1-3 0,-2-5 0,3-5 0,-4-3 0,0-1 0,0 1 0,0 0 0,0-1 0,0 1 0,0-1 0,0 5 0,0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06.070"/>
    </inkml:context>
    <inkml:brush xml:id="br0">
      <inkml:brushProperty name="width" value="0.1" units="cm"/>
      <inkml:brushProperty name="height" value="0.1" units="cm"/>
    </inkml:brush>
  </inkml:definitions>
  <inkml:trace contextRef="#ctx0" brushRef="#br0">1 0 24575,'0'13'0,"0"4"0,0-8 0,4 8 0,1-3 0,4 5 0,0-1 0,5 5 0,1-3 0,10 10 0,-4-5 0,10 8 0,-9-3 0,4 2 0,-6-2 0,0 0 0,0 0 0,0 0 0,-5-5 0,5 10 0,-9-14 0,4 14 0,-6-10 0,1 5 0,0 0 0,1 1 0,-1-1 0,-5 0 0,0 0 0,-5-5 0,4 4 0,-3-10 0,4 10 0,-5-9 0,0 3 0,0-4 0,0-5 0,0 3 0,0-8 0,0 4 0,0-5 0,0 1 0,0-1 0,0 0 0,0 0 0,0 1 0,-4-1 0,-1-3 0,1 2 0,-4-6 0,3 6 0,-3-2 0,0 0 0,-1-2 0,1-3 0,3 0 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19.626"/>
    </inkml:context>
    <inkml:brush xml:id="br0">
      <inkml:brushProperty name="width" value="0.1" units="cm"/>
      <inkml:brushProperty name="height" value="0.1" units="cm"/>
    </inkml:brush>
  </inkml:definitions>
  <inkml:trace contextRef="#ctx0" brushRef="#br0">333 0 24575,'0'43'0,"0"3"0,0-15 0,0 6 0,0-7 0,0 0 0,0-5 0,0-6 0,0-2 0,0-8 0,0 4 0,0-4 0,0-1 0,0 0 0,0 0 0,-3-3 0,-2 2 0,-8-2 0,-1 4 0,-4 0 0,3 5 0,2-5 0,0 5 0,-1-2 0,-5 8 0,4 0 0,-3 3 0,7 1 0,-6-5 0,6 5 0,-7-1 0,7-3 0,-3-1 0,5-2 0,1-7 0,3 3 0,-3-5 0,7 0 0,-2 1 0,3-1 0,-5 5 0,0 0 0,-8 6 0,3-1 0,-4 0 0,9 1 0,1-9 0,4-2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20.732"/>
    </inkml:context>
    <inkml:brush xml:id="br0">
      <inkml:brushProperty name="width" value="0.1" units="cm"/>
      <inkml:brushProperty name="height" value="0.1" units="cm"/>
    </inkml:brush>
  </inkml:definitions>
  <inkml:trace contextRef="#ctx0" brushRef="#br0">1 0 24575,'4'51'0,"2"-4"0,15-4 0,-13 4 0,18 5 0,-13 6 0,-1-6 0,4 7 0,-9 1 0,4-1 0,-4-7 0,-2-1 0,-5-13 0,0-2 0,0-11 0,0-2 0,0-9 0,0-1 0,0-5 0,0-3 0,0-1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23.340"/>
    </inkml:context>
    <inkml:brush xml:id="br0">
      <inkml:brushProperty name="width" value="0.1" units="cm"/>
      <inkml:brushProperty name="height" value="0.1" units="cm"/>
    </inkml:brush>
  </inkml:definitions>
  <inkml:trace contextRef="#ctx0" brushRef="#br0">1 0 24575,'19'31'0,"3"2"0,16 1 0,3 7 0,7 1 0,1 12 0,-1-10 0,1 5 0,-2-3 0,8-2 0,-7-7 0,-2-8 0,8 12 0,-20-24 0,19 24 0,-15-25 0,6 1 0,-1 4 0,-5-9 0,5-1 0,-12-2 0,0-8 0,-2 3 0,-4-4 0,5 0 0,0 0 0,0 0 0,7 0 0,-6 0 0,5 0 0,-5 0 0,-1 0 0,0 0 0,-5 0 0,-2 0 0,-4 0 0,-1 0 0,-4 0 0,-1 0 0,-5 0 0,0 0 0,1-4 0,-5 4 0,0-4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24.239"/>
    </inkml:context>
    <inkml:brush xml:id="br0">
      <inkml:brushProperty name="width" value="0.1" units="cm"/>
      <inkml:brushProperty name="height" value="0.1" units="cm"/>
    </inkml:brush>
  </inkml:definitions>
  <inkml:trace contextRef="#ctx0" brushRef="#br0">1 1 24575,'29'15'0,"-2"0"0,22 7 0,5 7 0,7 2 0,14 1 0,2-1-654,2 0 654,14-3 0,-22 8 0,12-8 161,-35-1-161,24-2 0,-24 3 0,12-3 0,-2 3 0,-6 0 493,15 4-493,-19-12 0,11 13 0,-21-20 0,7 15 0,-1-6 0,-5 5 0,4-4 0,-10 3 0,-2-10 0,-3 3 0,-8-9 0,4 4 0,-10-5 0,3 0 0,-8 0 0,4-1 0,-5-3 0,0-1 0,1-4 0,-1 0 0,0 0 0,1 0 0,-1 0 0,5 0 0,-4 0 0,8-5 0,-11 4 0,2-3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25.079"/>
    </inkml:context>
    <inkml:brush xml:id="br0">
      <inkml:brushProperty name="width" value="0.1" units="cm"/>
      <inkml:brushProperty name="height" value="0.1" units="cm"/>
    </inkml:brush>
  </inkml:definitions>
  <inkml:trace contextRef="#ctx0" brushRef="#br0">0 0 24575,'36'0'0,"-4"0"0,10 0 0,3 0 0,7 6 0,8 6 0,-14 0 0,10 10 0,-17-5 0,12 6 0,-13-7 0,4 0 0,-20-7 0,12 2 0,-23-3 0,11 1 0,-12-4 0,2-1 0,-7-4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4:00.551"/>
    </inkml:context>
    <inkml:brush xml:id="br0">
      <inkml:brushProperty name="width" value="0.1" units="cm"/>
      <inkml:brushProperty name="height" value="0.1" units="cm"/>
      <inkml:brushProperty name="color" value="#004F8B"/>
    </inkml:brush>
  </inkml:definitions>
  <inkml:trace contextRef="#ctx0" brushRef="#br0">140 196 24575,'-10'25'0,"1"-6"0,0-2 0,0-3 0,-1 4 0,1-4 0,0 4 0,1-9 0,3 8 0,-3-7 0,7 7 0,-6-8 0,6 4 0,-7 0 0,7-4 0,-3 4 0,4-5 0,0 0 0,0 1 0,3-5 0,2 0 0,3-4 0,1 0 0,-1 0 0,0 0 0,1-4 0,-1 0 0,0-5 0,0 1 0,5-5 0,1-1 0,4-5 0,6 0 0,-4 1 0,8-3 0,3 1 0,-4 1 0,8-2 0,-10 1 0,0 5 0,-2 1 0,-5 5 0,1-1 0,-5 1 0,-2 4 0,-3 2 0,-1 3 0,0 0 0,-7 0 0,-10 7 0,-2 3 0,-10 8 0,7 1 0,-5-1 0,1-4 0,-1 4 0,4 1 0,-2-3 0,2 6 0,0-2 0,-2-1 0,2 5 0,1-6 0,-5 6 0,4 1 0,-5 5 0,0 0 0,-1 0 0,-5 2 0,5-2 0,-4-4 0,9 3 0,-1-9 0,6-1 0,-6-2 0,11-8 0,-6 4 0,7-8 0,1-5 0,0-9 0,4-5 0,4-5 0,1 1 0,5-6 0,4-1 0,1-5 0,6-7 0,0 6 0,0-6 0,-1 7 0,0 0 0,4 4 0,-2-3 0,9-5 0,-10 7 0,11-11 0,-11 13 0,9-2 0,-8-2 0,1 8 0,-3-2 0,-1-1 0,-5 9 0,0-8 0,-6 13 0,1-7 0,-1 11 0,1-6 0,-4 8 0,2-5 0,-6 1 0,3-1 0,-4 1 0,0 0 0,0-1 0,0 1 0,0-1 0,-4 5 0,-1 0 0,-3 4 0,-5 0 0,3 0 0,-7 0 0,8 4 0,-5 5 0,6 0 0,-1 8 0,4-3 0,-3 5 0,7-1 0,-4 0 0,5-4 0,-4 9 0,3-8 0,-4 8 0,5-4 0,0-5 0,-4 3 0,3-3 0,-3 4 0,0 0 0,3 1 0,-7-1 0,3-4 0,0 3 0,-3-8 0,3 9 0,-3-9 0,3 4 0,-3-5 0,3 0 0,-3 1 0,3-1 0,-2 0 0,6 1 0,-7-1 0,4 0 0,-1 0 0,-2-3 0,6 2 0,-7-6 0,7 7 0,-6-7 0,6 6 0,-7-6 0,7-1 0,-2-1 0,3-3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28.658"/>
    </inkml:context>
    <inkml:brush xml:id="br0">
      <inkml:brushProperty name="width" value="0.1" units="cm"/>
      <inkml:brushProperty name="height" value="0.1" units="cm"/>
    </inkml:brush>
  </inkml:definitions>
  <inkml:trace contextRef="#ctx0" brushRef="#br0">0 0 24575,'0'14'0,"0"9"0,16 10 0,-8-5 0,14 14 0,-8-11 0,4 14 0,3-6 0,-3 10 0,2-4 0,-2 0 0,-1 0 0,-1-3 0,8 19 0,-15-23 0,15 33 0,-18-37 0,5 24 0,1-6 0,0 8 0,-6-8 0,4-1 0,-8 0 0,2 1 0,-4 15 0,0-6 0,0 6 0,0-8 0,0 1 0,0-1 0,0 0 0,0-6 0,0-3 0,0-12 0,0-2 0,0-6 0,0 0 0,0-5 0,0-1 0,0-10 0,0-1 0,0-5 0,0 0 0,0 0 0,0 1 0,0-1 0,0 0 0,0 1 0,0-1 0,0 0 0,0 0 0,0 1 0,0-1 0,0 0 0,0 1 0,0-1 0,0 0 0,0 1 0,4-1 0,1 0 0,3 0 0,-3 1 0,-2-1 0,1 0 0,-3 1 0,3-1 0,0 5 0,-3-4 0,3 8 0,-4-3 0,4 4 0,-3 1 0,3 4 0,-4-3 0,0 4 0,0-1 0,0-3 0,0 3 0,0-4 0,0-1 0,0 0 0,0-4 0,0-1 0,0-5 0,0 1 0,0-1 0,0 0 0,0-7 0,0-2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29.861"/>
    </inkml:context>
    <inkml:brush xml:id="br0">
      <inkml:brushProperty name="width" value="0.1" units="cm"/>
      <inkml:brushProperty name="height" value="0.1" units="cm"/>
    </inkml:brush>
  </inkml:definitions>
  <inkml:trace contextRef="#ctx0" brushRef="#br0">345 0 24575,'0'29'0,"0"-6"0,0 12 0,0-9 0,0 17 0,0-6 0,0 7 0,0-6 0,0 4 0,0-10 0,0 10 0,0-10 0,0 4 0,0-11 0,0 10 0,0-9 0,0 11 0,0-13 0,0 11 0,0-13 0,0 19 0,0-20 0,0 14 0,0-10 0,-5 5 0,-4-5 0,2-2 0,-5-9 0,11-1 0,-11-5 0,10 1 0,-6 0 0,8-1 0,-8-4 0,2 0 0,-7-4 0,5 0 0,-1 0 0,1 4 0,-5 5 0,-2 10 0,-10 7 0,4 5 0,-11 1 0,10-1 0,-4 0 0,7-6 0,4-2 0,-3-8 0,12-2 0,-6-5 0,11 1 0,-6-5 0,6 0 0,-3-4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31.680"/>
    </inkml:context>
    <inkml:brush xml:id="br0">
      <inkml:brushProperty name="width" value="0.1" units="cm"/>
      <inkml:brushProperty name="height" value="0.1" units="cm"/>
    </inkml:brush>
  </inkml:definitions>
  <inkml:trace contextRef="#ctx0" brushRef="#br0">592 0 24575,'-5'30'0,"-5"-9"0,-2 20 0,-6-14 0,6 9 0,-8 0 0,4-4 0,-5 4 0,5 0 0,-4 2 0,4 0 0,-13 18 0,7-20 0,-7 21 0,7-20 0,1 7 0,-8 2 0,6-2 0,-5 1 0,0 6 0,10-12 0,-16 25 0,20-22 0,-9 16 0,6-7 0,4 1 0,-4 7 0,5 1 0,0-8 0,1 6 0,4-6 0,-3 7 0,8 0 0,-3 8 0,5-5 0,0 5 0,0-1 0,0-4 0,0-2 0,0-3 0,0-17 0,0 9 0,0-17 0,0 4 0,0-6 0,0-5 0,0 4 0,4-10 0,-3 5 0,7-6 0,-3 1 0,4-6 0,0 5 0,0-9 0,0 8 0,-1-7 0,1 2 0,-1-7 0,0-1 0,1-4 0,-5 0 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32.730"/>
    </inkml:context>
    <inkml:brush xml:id="br0">
      <inkml:brushProperty name="width" value="0.1" units="cm"/>
      <inkml:brushProperty name="height" value="0.1" units="cm"/>
    </inkml:brush>
  </inkml:definitions>
  <inkml:trace contextRef="#ctx0" brushRef="#br0">80 1 24575,'0'25'0,"0"16"0,0 0 0,0 19 0,-6 7 0,-2 10 0,-5 2 0,0 14 0,0-6 0,5-14 0,-4 8 0,11-19 0,-5 7 0,6-2 0,0 0 0,0-6 0,0 6 0,0 0 0,0-6 0,0 14 0,0-14 0,0 6 0,0-15 0,0-7 0,0-3 0,0-16 0,0 4 0,0-12 0,0-4 0,0-1 0,0-5 0,0 1 0,0-1 0,0 0 0,0 1 0,0-1 0,0 0 0,4 0 0,-3 1 0,6-1 0,-6 0 0,6 1 0,-6-1 0,3 0 0,-4 0 0,4-3 0,-3-1 0,2-4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33.860"/>
    </inkml:context>
    <inkml:brush xml:id="br0">
      <inkml:brushProperty name="width" value="0.1" units="cm"/>
      <inkml:brushProperty name="height" value="0.1" units="cm"/>
    </inkml:brush>
  </inkml:definitions>
  <inkml:trace contextRef="#ctx0" brushRef="#br0">23 1 24575,'0'41'0,"0"0"0,0 3 0,0 23 0,0-29 0,-5 33 0,3-30 0,-3 18 0,5-12 0,-5 2 0,4-11 0,-4-1 0,5 6 0,0-6 0,0 1 0,0-2 0,0 1 0,0 0 0,0 1 0,0 4 0,0-4 0,0 6 0,0 0 0,0-6 0,0-2 0,0-6 0,0-5 0,4-6 0,-3-6 0,2-5 0,1 0 0,1-3 0,-1-1 0,0-4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38.782"/>
    </inkml:context>
    <inkml:brush xml:id="br0">
      <inkml:brushProperty name="width" value="0.1" units="cm"/>
      <inkml:brushProperty name="height" value="0.1" units="cm"/>
    </inkml:brush>
  </inkml:definitions>
  <inkml:trace contextRef="#ctx0" brushRef="#br0">0 1 24575,'0'17'0,"0"-4"0,0 4 0,0-3 0,0 5 0,4-6 0,1 5 0,3-9 0,-3 8 0,3-7 0,-7 7 0,6-8 0,-6 4 0,3 0 0,-1-4 0,-2 4 0,7-5 0,-8 5 0,4-4 0,-4 4 0,0-4 0,0-1 0,0 0 0,0 0 0,4-3 0,0-1 0,1-4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8:57.043"/>
    </inkml:context>
    <inkml:brush xml:id="br0">
      <inkml:brushProperty name="width" value="0.1" units="cm"/>
      <inkml:brushProperty name="height" value="0.1" units="cm"/>
    </inkml:brush>
  </inkml:definitions>
  <inkml:trace contextRef="#ctx0" brushRef="#br0">0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11.982"/>
    </inkml:context>
    <inkml:brush xml:id="br0">
      <inkml:brushProperty name="width" value="0.1" units="cm"/>
      <inkml:brushProperty name="height" value="0.1" units="cm"/>
    </inkml:brush>
  </inkml:definitions>
  <inkml:trace contextRef="#ctx0" brushRef="#br0">0 116 24575,'64'0'0,"6"0"0,8-6 0,-7 5-1481,-13-9 0,5-1 1481,0 5 0,3 1-866,21-7 0,4-1 866,-2 5 0,0 0 0,-1-1 0,-1 1 0,1 3 0,-1 1 0,2-1 0,0 2 0,6 3 0,0 0 0,0 0 0,0 0 0,-6 0 0,0 0 0,-1-1 0,-1 2 0,-15 8 0,-2 2 287,1-4 0,-5 3-287,19 23 0,5-1 0,-28-7 0,7 6 0,-9-8 0,-15-1 1329,-14-6-1329,-8-2 2198,-9-5-2198,-1 0 593,-5-1-593,1-3 0,-1-2 0,0 1 0,-3 1 0,-2 3 0,-3 0 0,0-3 0,0-2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12.828"/>
    </inkml:context>
    <inkml:brush xml:id="br0">
      <inkml:brushProperty name="width" value="0.1" units="cm"/>
      <inkml:brushProperty name="height" value="0.1" units="cm"/>
    </inkml:brush>
  </inkml:definitions>
  <inkml:trace contextRef="#ctx0" brushRef="#br0">0 176 24575,'37'-5'0,"4"-2"0,14-6 0,7-3-1131,-8 0 1,1 0 1130,15 1 0,3 2 0,4-2 0,2 2-1108,0 7 0,3 2 1108,12-5 0,4 0 0,-27 5 0,1 1 0,0 0 0,-3 0 0,-1 0 0,0 1 0,29 2 0,0 0 0,4 0 0,-3 0 0,-24 0 0,-3 0-56,-5 0 0,-1 0 56,10 0 0,-5 0-133,5 0 133,-16 0 0,-3 0 0,-10 5 949,4-4-949,-12 9 2253,-7-5-2253,-7 5 1348,-11-5-1348,0-1 172,-8-1-172,-5-2 0,-5 3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14.320"/>
    </inkml:context>
    <inkml:brush xml:id="br0">
      <inkml:brushProperty name="width" value="0.1" units="cm"/>
      <inkml:brushProperty name="height" value="0.1" units="cm"/>
    </inkml:brush>
  </inkml:definitions>
  <inkml:trace contextRef="#ctx0" brushRef="#br0">1486 0 24575,'-24'0'0,"5"0"0,-16 5 0,2 6 0,-11 6 0,5 10 0,-39 21 0,19 5-669,9-14 0,-1 3 669,6 1 0,1 2 0,-1 3 0,-2 3 0,-14 10 0,2-1 0,23-16 0,0 2 0,-20 25 0,1 2-934,19-21 1,1 0 933,-15 25 0,-1 2 0,9-10 0,2-1 0,1-2 0,2 0 0,4 2 0,4 1 0,5-5 0,2 1 0,-6 9 0,3 2 0,10-6 0,4 1 0,-2 9 0,2 1 0,6-4 0,3-1 0,2-5 0,0 0-516,0 4 1,0-2 515,0-13 0,0-2 0,-1 6 0,2-1 0,3-4 0,5-2-223,5-5 0,6-3 223,3 6 0,6-3 0,5-12 0,1-2 0,0 4 0,0-1 0,2-6 0,1-2 0,37 29 0,5-9 0,-16-14 0,9-9 1024,-11-6-1024,7-4 0,5-2 0,-5-6 0,0 1 1818,-2-6-1818,-8-2 1183,-6-5-1183,-3 0 560,-12-5-560,4-1 97,-9-14-97,4 2 0,-11-7 0,-2 1 0,-5 4 0,-4-9 0,-1 4 0,-4-5 0,0-1 0,-4-5 0,-2-2 0,-4 0 0,0-4 0,0 4 0,-4 0 0,-6 2 0,-12 4 0,1 7 0,-10-7 0,-7 10 0,8-4 0,-18 4 0,16 6 0,-35-7 0,10 10 0,-26-1 0,5 3 0,-9 10-539,30-3 1,-1 1 538,4 3 0,-2 0 0,-8 0 0,2 0-352,-29 0 352,39 0 0,3 0 0,-22 6 0,-7-4 0,18 8 0,15-4 0,14 4 1057,12-5-1057,6 3 372,8-3-372,2 3 0,3 0 0,0 0 0,0 1 0,0-1 0,0 0 0,0 1 0,0-1 0,0 0 0,0 1 0,0-1 0,0 0 0,0 0 0,0 1 0,0-1 0,0 0 0,0 1 0,0-1 0,0-4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4:07.436"/>
    </inkml:context>
    <inkml:brush xml:id="br0">
      <inkml:brushProperty name="width" value="0.1" units="cm"/>
      <inkml:brushProperty name="height" value="0.1" units="cm"/>
      <inkml:brushProperty name="color" value="#004F8B"/>
    </inkml:brush>
  </inkml:definitions>
  <inkml:trace contextRef="#ctx0" brushRef="#br0">77 118 24575,'4'10'0,"0"-3"0,5-7 0,-1 0 0,0 0 0,1 0 0,-1-4 0,0 3 0,1-6 0,-1 2 0,-4-3 0,4 3 0,-7-2 0,6 2 0,-6-3 0,6-1 0,-6 1 0,3-1 0,-4 1 0,0-1 0,0 1 0,0 0 0,0-1 0,0 1 0,-4 3 0,0 1 0,-5 4 0,-4 0 0,-1 0 0,-4 0 0,4 0 0,-4 0 0,9 0 0,-8 0 0,7 4 0,-3 1 0,5 3 0,3 0 0,-2 1 0,2-1 0,0 0 0,1 0 0,1 1 0,2-1 0,-3 0 0,4 1 0,0-1 0,0 0 0,0 0 0,4-3 0,0-1 0,1-4 0,-1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16.003"/>
    </inkml:context>
    <inkml:brush xml:id="br0">
      <inkml:brushProperty name="width" value="0.1" units="cm"/>
      <inkml:brushProperty name="height" value="0.1" units="cm"/>
    </inkml:brush>
  </inkml:definitions>
  <inkml:trace contextRef="#ctx0" brushRef="#br0">858 1 24575,'-18'0'0,"5"0"0,-5 0 0,4 0 0,-9 9 0,2 6 0,-16 13 0,7 16 0,-19 15 0,-2-1-658,-10 20 658,0-10 0,27-23 0,-1 1 0,4-4 0,0 0 0,-3 7 0,2 2 0,0-2 0,1 1 0,5 0 0,1 1 0,-1 6 0,3 0 0,3-3 0,3-1 0,2 5 0,1 1 0,3-1 0,1 0 0,5 1 0,2-1 0,-1-4 0,2-1 0,1 0 0,2-1 0,-1 20 0,0-17 0,0-1 0,0 15 0,4-17 0,3 1 0,13 23 0,18-5 0,9 6 0,12-3 0,-28-33 0,0 0 0,4-2 0,-2-2 0,13 11 0,15 6 0,-25-29 0,18 12 0,-15-15 0,3-6 658,-10-6-658,17-4 0,-9-1 0,17-5 0,3 0 0,18-18 0,11-13 0,-15-3 0,10-12-448,-4 6 448,-19 2 0,-10 11 0,-1-1 0,4-16 0,20-9 0,-12 2 0,-10-12 0,-2 5 0,-22 15 0,-2-3 0,22-37 0,-22 30 0,0-2-764,4-4 0,-2-2 764,-7-8 0,-1-2 0,7-5 0,-1-1 0,-8 0 0,-2 1 0,-1 14 0,0 2-401,-3-2 0,-2 2 401,4-39 0,-10 46 0,0-1 0,2-43-50,-6 20 50,0 17 395,0 9-395,-5 13 1490,0 2-1490,-15 4 885,-2 6-885,-17-12 58,6 15-58,-12-16 0,13 21 0,-12-9 0,6 11 0,-13-7 0,5 1 0,-12-7 0,19 10 0,-10-7 0,17 14 0,-11-4 0,5 1 0,1 3 0,0-3 0,1 4 0,4 1 0,-10 4 0,4-4 0,-21 9 0,18-4 0,-39 5 0,36 0 0,-30 0 0,22 0 0,-7 0 0,6 0 0,2 0 0,7 0 0,12 0 0,2 0 0,16 0 0,1 0 0,8 4 0,1 0 0,8 1 0,-3-1 0,3-4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17.963"/>
    </inkml:context>
    <inkml:brush xml:id="br0">
      <inkml:brushProperty name="width" value="0.1" units="cm"/>
      <inkml:brushProperty name="height" value="0.1" units="cm"/>
    </inkml:brush>
  </inkml:definitions>
  <inkml:trace contextRef="#ctx0" brushRef="#br0">0 0 24575,'56'0'0,"7"0"0,24 0-1747,12 0 1747,-42 0 0,2 0 0,10 0 0,-1 0 0,-7 0 0,0 0 0,12 0 0,1 0 0,-7 0 0,-5 0 0,35 0 0,-41 0 0,-3 0 0,20 0 565,6 0-565,-10 0 289,-19 0-289,-17 4 0,-8 1 0,-5 26 893,-9 6-893,1 30 0,-7 30-753,-11-48 1,-7 3 752,-8 17 0,-6 2 0,-7-4 0,-6-1-947,-19 12 0,-2-1 947,17-17 0,-2 0 0,-15 11 0,-1-3 0,16-18 0,1-1 0,-7 10 0,0 0-534,1-3 0,2-3 534,8-8 0,0 0 0,1 3 0,1-4 0,-12 4 0,-6 19 1269,17-35-1269,-9 22 1917,8-19-1917,2-1 1281,12-4-1281,3-13 0,5 5 0,5-8 0,0 5 0,5-1 0,0 0 0,4 1 0,-4-1 0,8 0 0,-3 1 0,4-1 0,0 0 0,0-4 0,0 4 0,0-9 0,0 8 0,0-7 0,0 2 0,0-3 0,4-1 0,1 5 0,8-4 0,6 10 0,1-5 0,9 6 0,-3 5 0,4-4 0,-3 10 0,2-10 0,-8 8 0,9-8 0,-14 3 0,2-5 0,-9-5 0,0-1 0,-1-5 0,-3 0 0,-2 1 0,-3-1 0,0 0 0,0 0 0,-3-3 0,-2 2 0,0-2 0,2 3 0,3 1 0,0-1 0,0-4 0,0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19.454"/>
    </inkml:context>
    <inkml:brush xml:id="br0">
      <inkml:brushProperty name="width" value="0.1" units="cm"/>
      <inkml:brushProperty name="height" value="0.1" units="cm"/>
    </inkml:brush>
  </inkml:definitions>
  <inkml:trace contextRef="#ctx0" brushRef="#br0">59 1 24575,'0'23'0,"0"2"0,0 5 0,0 0 0,0 7 0,0-11 0,0 9 0,0-15 0,0-1 0,8-2 0,-2-8 0,11 5 0,-3-10 0,4 0 0,1-4 0,-1 0 0,0 0 0,6 0 0,-9 0 0,8 0 0,-10 0 0,1-3 0,-1-2 0,-4-13 0,0 2 0,-3-7 0,-2 4 0,-4 1 0,0-1 0,0 5 0,0-3 0,-4 7 0,-5-3 0,-5 0 0,-5 7 0,1-6 0,-1 11 0,1-8 0,-1 8 0,1-3 0,0 4 0,-1 0 0,5 0 0,-3 0 0,7 0 0,-7 0 0,7 0 0,-3 0 0,5 0 0,0 0 0,3 4 0,-3 1 0,4 3 0,-1 5 0,1 0 0,1 1 0,2 4 0,-3-9 0,4 8 0,0-7 0,0 7 0,0-8 0,0 4 0,0-5 0,0 1 0,0-1 0,0 0 0,0 0 0,4 1 0,-3-1 0,6 0 0,-3-3 0,1 2 0,2-6 0,-2 3 0,3-4 0,1 0 0,-1 0 0,0 0 0,1 0 0,-1 0 0,0 0 0,0 0 0,-3-4 0,2-1 0,-6-3 0,3 0 0,-4-5 0,0 3 0,0-3 0,0 5 0,-8 3 0,-2 1 0,-4 4 0,-4 0 0,4 0 0,0 0 0,1 0 0,5 0 0,-1 0 0,5 0 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53.764"/>
    </inkml:context>
    <inkml:brush xml:id="br0">
      <inkml:brushProperty name="width" value="0.1" units="cm"/>
      <inkml:brushProperty name="height" value="0.1" units="cm"/>
      <inkml:brushProperty name="color" value="#004F8B"/>
    </inkml:brush>
  </inkml:definitions>
  <inkml:trace contextRef="#ctx0" brushRef="#br0">0 1 24575,'0'23'0,"0"4"0,0-8 0,0 16 0,0-8 0,0 9 0,0 0 0,0-4 0,0-1 0,0-2 0,0-10 0,4-3 0,-3-4 0,6-8 0,2 5 0,5-4 0,4-1 0,1-4 0,4 0 0,2 0 0,18 0 0,-15 0 0,20-5 0,-21-1 0,9-9 0,-11 0 0,-2-4 0,-4 0 0,-5 1 0,-1 4 0,-4-3 0,-4 7 0,-1-3 0,-4 5 0,0-1 0,0 1 0,0-1 0,-4 1 0,-1 3 0,-8-3 0,-1 7 0,-4-7 0,-1 7 0,1-7 0,-1 7 0,1-7 0,0 2 0,-6 1 0,4-3 0,-4 7 0,6-3 0,-1 4 0,1 0 0,0 0 0,-1 0 0,5 0 0,1 0 0,5 0 0,-1 0 0,1 4 0,3 0 0,-2 4 0,6 1 0,-7-1 0,7 0 0,-6 1 0,6-1 0,-3 0 0,4 0 0,0 1 0,0-5 0,0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55.329"/>
    </inkml:context>
    <inkml:brush xml:id="br0">
      <inkml:brushProperty name="width" value="0.1" units="cm"/>
      <inkml:brushProperty name="height" value="0.1" units="cm"/>
      <inkml:brushProperty name="color" value="#004F8B"/>
    </inkml:brush>
  </inkml:definitions>
  <inkml:trace contextRef="#ctx0" brushRef="#br0">164 0 24575,'-10'4'0,"3"1"0,7 13 0,-4-3 0,-1 8 0,-5 1 0,-5 7 0,8 1 0,-11-1 0,6 4 0,-3-9 0,0 10 0,4 0 0,1-4 0,4-1 0,1-7 0,5-6 0,0-4 0,0 3 0,0-8 0,0 4 0,0-4 0,4-1 0,0 0 0,5-3 0,-1-2 0,5-3 0,-4 0 0,4 0 0,-5 0 0,5 0 0,-4 0 0,4 0 0,0 0 0,-4-3 0,4-2 0,0-4 0,-3-4 0,2 3 0,-2-7 0,-2 7 0,1-7 0,0 3 0,0-4 0,0-1 0,0 1 0,-4-1 0,-1 1 0,1-6 0,-4 4 0,3-3 0,-4 4 0,0 1 0,0 4 0,0-4 0,0 9 0,0-4 0,0 4 0,0 1 0,0 0 0,-3-1 0,-2 1 0,-3-1 0,-1 1 0,1 0 0,-5-1 0,3 4 0,-7-3 0,3 3 0,-4-1 0,-1 2 0,1 4 0,-1 0 0,1 0 0,-1 0 0,5 0 0,1 0 0,1 0 0,2 0 0,-3 4 0,8-3 0,2 3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59.927"/>
    </inkml:context>
    <inkml:brush xml:id="br0">
      <inkml:brushProperty name="width" value="0.1" units="cm"/>
      <inkml:brushProperty name="height" value="0.1" units="cm"/>
    </inkml:brush>
  </inkml:definitions>
  <inkml:trace contextRef="#ctx0" brushRef="#br0">67 0 24575,'0'33'0,"0"17"0,0-31 0,0 28 0,0-14 0,10 18 0,-7-6 0,17 6 0,-12-7 0,3 0 0,-2-1 0,-3-5 0,4-7 0,-4-2 0,-2-9 0,-4 3 0,0-4 0,0-6 0,0 5 0,0-9 0,0 4 0,0-5 0,0 0 0,0 1 0,0-1 0,0 0 0,0 1 0,0-1 0,0 0 0,0 0 0,0 1 0,-4-5 0,-1 4 0,-3-7 0,-1 6 0,1-6 0,0 6 0,-1-6 0,-4 7 0,4-3 0,-4 0 0,4 2 0,1-2 0,0 3 0,-1-4 0,1 4 0,-1-7 0,1 2 0,3-3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06.057"/>
    </inkml:context>
    <inkml:brush xml:id="br0">
      <inkml:brushProperty name="width" value="0.1" units="cm"/>
      <inkml:brushProperty name="height" value="0.1" units="cm"/>
      <inkml:brushProperty name="color" value="#CC0066"/>
    </inkml:brush>
  </inkml:definitions>
  <inkml:trace contextRef="#ctx0" brushRef="#br0">12 40 24575,'35'0'0,"5"0"0,12 0 0,3 0 0,19-6 0,-5 4 0,16-9 0,-21 9 0,17-10 0,-26 11 0,19-5 0,-19 6 0,-3 0 0,-10 0 0,-15 0 0,8 0 0,-16 0 0,0 0 0,-6 0 0,-5 4 0,1 1 0,-1 3 0,-3 0 0,-2 0 0,-3 1 0,0-1 0,0 0 0,0 1 0,0-1 0,0 0 0,0 0 0,0 1 0,0-1 0,0 0 0,0 1 0,0-1 0,0 0 0,0 1 0,0-1 0,0 0 0,0 0 0,0 1 0,0-1 0,0 0 0,0 1 0,0-1 0,-4 0 0,4 0 0,-8 1 0,3-1 0,1 0 0,-4 1 0,4-1 0,-5 0 0,-4 1 0,4-1 0,-4-3 0,0 3 0,3-7 0,-7 3 0,8-4 0,-9 0 0,4 0 0,-4 0 0,4 0 0,-4 0 0,4 0 0,0 0 0,-3-4 0,3 3 0,-4-7 0,-6 2 0,-1-4 0,-5 5 0,-7-5 0,5 4 0,-10-4 0,-3-2 0,0 1 0,-6 0 0,7-5 0,0 4 0,0-9 0,6 9 0,2-8 0,5 9 0,6-3 0,2 4 0,4 1 0,5 0 0,1 4 0,9-3 0,-4 7 0,4-2 0,-9 3 0,7 0 0,-2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31.753"/>
    </inkml:context>
    <inkml:brush xml:id="br0">
      <inkml:brushProperty name="width" value="0.05" units="cm"/>
      <inkml:brushProperty name="height" value="0.05" units="cm"/>
      <inkml:brushProperty name="color" value="#FF0066"/>
    </inkml:brush>
  </inkml:definitions>
  <inkml:trace contextRef="#ctx0" brushRef="#br0">1171 887 24575,'-31'10'0,"-12"38"0,-30 13-2351,31-8 0,-2 7 2351,-17 7 0,-4 4 0,22-19 0,1 2 0,0 0 0,-21 20 0,1 2 0,18-19 0,0 1 0,3-1 0,-6 14 0,2 0 0,-8 11 0,1 1 0,4-2 0,5-3-70,16-24 1,3 0 69,-9 20 0,7-4 896,15-6-896,-1-8 0,2 0 0,10 6 0,0 0 0,0-4 2304,0-14-2304,15-5 1403,8-6-1403,10-12 238,16 1-238,5-10 0,15 0 0,-1-6 0,16-12-638,-34-10 1,2-6 637,1-4 0,1-4 0,14-16 0,-1-6-908,-3-4 0,-4-3 908,-6 4 0,-2-2 0,7-12 0,-5 0 0,-23 25 0,-3 0-337,7-18 1,-3 0 336,7-20 0,-24 34 0,-1 0 0,11-30 0,-13 11 0,0 15 1110,-6 7-1110,-1 14 1861,-5 7-1861,0 10 793,0 1-793,-8 9 0,2 0 0,-17 4 0,3 0 0,-17 0 0,0 0 0,-30 18 0,-9 19-508,27-9 0,-1 3 508,3 0 0,1 2 0,-6 7 0,1 0 0,8-8 0,1 1-145,5 1 0,1 2 145,-35 29 0,24 1 0,-12 1 0,18 3 0,6-15 0,17-5 0,7-12 0,6-2 0,5-11 1001,0-6-1001,0-6 305,0-5-305,4-3 0,1-10 0,22-25 0,26-51 0,-27 38 0,0-1-305,7-11 1,-1 0 304,8-30 0,-7 0 0,4 6 0,-9-6 0,2 16 0,-11 2 0,-3 20 0,-5 9 0,-6 15 0,-1 9 0,-4 1 609,-3 8-609,-6 1 0,-5 12 0,-6 8 0,2 4 0,-9 16 0,-1 4 0,-2 7 0,-4 11 0,11-13 0,-6 6 0,7 0 0,-1-6 0,5 6 0,3-19 0,5-2 0,5-12 0,1-4 0,4-8 0,0-23 0,0-18 0,0-26 0,18-16 0,6-19-715,-3 38 1,2-2 714,-4 0 0,-1 1 0,-1 11 0,0 2-114,-1-5 0,1 3 114,14-17 0,2-12 0,-3 17 0,-8 15 0,-2 14 1411,-1 7-1411,-1 10 246,-4 1-246,3 8 0,-3-3 0,10 2 0,-5 1 0,10-4 0,2 8 0,1-8 0,10 8 0,-4-4 0,13 5 0,-6 0 0,6 0 0,0 0 0,-6 0 0,0 0 0,-3 0 0,-16 0 0,9 0 0,-15 4 0,-1 1 0,-2 4 0,-7 4 0,3-3 0,-8 2 0,-1-3 0,-8-5 0,-10 0 0,-2-4 0,-26-5 0,6-12 0,-16-14 0,4-11 0,-3-21 0,1 4-383,22 16 1,0-3 382,-19-36 0,11 0 0,5-1 0,17 5-44,-4 7 44,10-4 0,3 22 0,5 8 0,0 9 0,0 11 763,4 6-763,10 0 46,6 9-46,17-5 0,7 4 0,9-1 0,22 6 0,-4 0-310,-20 6 0,1 0 310,37 0 0,-37 0 0,1 0 0,43 6 0,-9 13 0,0 15 0,-14 20 0,-13-1 0,-10 3 0,-14-3 0,-7-6 0,-6 4 0,-7-7 0,-10-6 620,-1-2-620,-5-6 0,0-5 0,0-6 0,0-6 0,0-5 0,0 0 0,0 1 0,-4-5 0,0 0 0,-9-4 0,3 0 0,-3 0 0,5-4 0,3-5 0,-3-5 0,7-4 0,-3-1 0,4 5 0,0-3 0,0 7 0,0-3 0,4 9 0,5-4 0,0 7 0,14-3 0,-8 4 0,27 0 0,-19 0 0,25 0 0,-16 0 0,6 4 0,-2 6 0,-11 1 0,-1 7 0,-5 2 0,-5-1 0,0 5 0,-9-6 0,-1 0 0,-4 1 0,-3-5 0,-18 0 0,-14-4 0,-18 1 0,-14-4 0,-2-2 0,13-5 0,-7 0 0,16-16 0,0-3 0,-14-30 0,34 7 0,-15-20 0,29 10 0,-4-1 0,10 2 0,3 13 0,4 2 0,0 6 0,0 9 0,0-1 0,3 12 0,6-3 0,5 4 0,10 4 0,1-4 0,5 8 0,21-4 0,-3 0 0,26 4 0,-5-5 0,8 6 0,-15 0 0,10 0 0,-17 0 0,28 0 0,-33 9 0,17 9 0,-34 10 0,8 12 0,-13 0 0,-5-1 0,-7 4 0,-6-12 0,0 5 0,-4-5 0,-2-7 0,-4 0 0,0-6 0,0-4 0,0 3 0,-8-7 0,2 3 0,-11-8 0,3-1 0,-4-4 0,-1 0 0,1-4 0,-9-19 0,5-12 0,-7-19 0,3-22 0,8 19 0,-2-33 0,14 26 0,-6-29 0,10 22 0,-4 2 0,6 18 0,0 13 0,0 7 0,4 12 0,10 5 0,1 9 0,9 1 0,-6 4 0,6 0 0,-5 0 0,10 0 0,-4 0 0,5 9 0,0 2 0,0 9 0,2 6 0,-6 0 0,6 13 0,-9-1 0,4 1 0,-10 4 0,-2-6 0,-4 1 0,-1 4 0,-4-10 0,-1 4 0,-5-11 0,0 4 0,0-14 0,0 8 0,0-14 0,0 4 0,-8-8 0,2-2 0,-11-7 0,6-10 0,-3-13 0,4-5 0,4-11 0,1 5 0,5-6 0,0 7 0,0-6 0,0 17 0,0-4 0,0 11 0,4 1 0,5 4 0,1 4 0,7 2 0,3 7 0,10-3 0,2 4 0,10 0 0,3 0 0,7 5 0,1 6 0,-2 7 0,18 20 0,-30-14 0,23 18 0,-34-9 0,0 7 0,0 5 0,-5 6 0,-6 1 0,0 1 0,-11-3 0,-1-6 0,-5-6 0,0-2 0,0-6 0,0-5 0,0-6 0,0-6 0,0-5 0,-3-3 0,-7-1 0,1-4 0,-9 0 0,9-9 0,-5-6 0,-1-16 0,8-14 0,-3-1 0,10-11 0,0 11 0,0-5 0,0 7 0,0 6 0,0 7 0,0 8 0,4 9 0,5 0 0,5 9 0,4 1 0,0 4 0,6 0 0,1 0 0,11 0 0,-4 0 0,4 0 0,0 10 0,-9 6 0,10 12 0,-15 8 0,0-3 0,-7 9 0,-4-4 0,-1 0 0,-4-2 0,-1-6 0,-5 0 0,0 0 0,0 1 0,0-6 0,-5 3 0,-12 5 0,-6 0 0,-10 1 0,-4-8 0,-1-4 0,-6-1 0,-15-3 0,23-7 0,-20-5 0,17-6 0,4 0 0,-2-13 0,16-17 0,9 1 0,2-19 0,10 16 0,0-12 0,0 0 0,9 6 0,8 0 0,3 17 0,5-3 0,-1 14 0,-5 0 0,10 6 0,-9 4 0,15 0 0,4 0 0,1 0 0,23 0 0,-21 0 0,23 10 0,-18 9 0,13 18 0,-9 13 0,0 13 0,-6 17 0,-19-16 0,5 17 0,-18-26 0,4 5 0,-5-10 0,-6-12 0,-1-2 0,-5-11 0,0-1 0,0-6 0,-16 13 0,-3-3 0,-21 13 0,5-8 0,-11 2 0,-8 1 0,-2-11 0,-27 0 0,12-19 0,-15 0 0,1-12 0,12-18-430,-13-18 430,26-17 0,-5-7 0,29 10 0,5 0 0,3 9 0,33-48 0,54 64 0,16-9 0,2-1 0,-13-2 0,-2 11 0,7-7 0,-16 10 0,-9 12 430,-7 2-430,-7 4 0,-10 6 0,3 0 0,-14 5 0,4 0 0,-5 0 0,1 8 0,-5 2 0,5 14 0,-3 7 0,5 21 0,1 3 0,0 19 0,-5 4-499,5 18 499,-5-14 0,1 10 0,3-23 0,-10 7 0,5-14 0,-2-3 0,-2-22 0,3-6 0,-5-7 0,0-10 499,0-19-499,5-21 0,-4-13 0,10-19 0,1-2 0,16-4 0,12-9-1305,0 9 1,7-5 0,2 2 1304,5-1 0,2 1 0,2 1 0,5-7 0,1 1 0,-2 9-510,6 5 0,-5 8 510,-17 9 0,-3 2 0,-2 1 0,-2 2-122,28-19 122,2-6 0,-14 28 0,-17 11 3643,-13 17-3643,-6 0 1251,-6 5-1251,-4 14 161,0 2-161,-3 15 0,-2 5 0,-4 2 0,0 20 0,0-4 0,0 0 0,0 18 0,-5-21 0,-12 24 0,-8-16 0,-11 1 0,-6 1 0,-8-5 0,-9 1 0,11-20 0,-11 4 0,13-18 0,-14 6 0,1-10 0,7-3 0,1-9 0,13-2 0,1-5 0,12 0 0,6-4 0,6-5 0,8-5 0,1 0 0,4 1 0,0 4 0,4 5 0,0 0 0,9 4 0,-3 8 0,4 14 0,-4 17 0,2 21 0,-5 9 0,-1 7 0,-6 9 0,0-6 0,-7 14 0,-10-22 0,-6-13 0,-18-8 0,3-26 0,-8 9 0,-4-15 0,10-7 0,-9-6 0,4-5 0,15-4 0,-20-25 0,30-8 0,-10-18 0,13-3 0,5 6 0,0-8 0,5 1 0,2 0 0,5 12 0,0 4 0,0 13 0,5-1 0,4 10 0,11-2 0,-1 8 0,10 0 0,-4-4 0,5 13 0,-5-7 0,-1 12 0,-6-4 0,0 5 0,1 0 0,-5 0 0,-2 4 0,-3 5 0,0 5 0,0 10 0,-3 1 0,-2 5 0,-4-5 0,0 3 0,0-3 0,0 5 0,0 1 0,0-1 0,0 6 0,0-4 0,-9 4 0,2-6 0,-11-5 0,3-6 0,-3-5 0,-6-5 0,9-4 0,-8 0 0,14-5 0,-4 0 0,4-14 0,4 3 0,0-18 0,5 4 0,0-5 0,0-1 0,0 6 0,0 2 0,4 9 0,5 0 0,5 10 0,4-1 0,0 5 0,-4 0 0,4 0 0,-5 0 0,6 0 0,-1 4 0,7 12 0,1 6 0,7 11 0,7 7 0,-12-7 0,6 18 0,-6-10 0,-3 17 0,-2-11 0,-1 11 0,-9-6 0,4 0 0,-11-1 0,-1-7 0,-5-6 0,0-2 0,0-6 0,0-5 0,-4-6 0,0-6 0,-9-4 0,-6-5 0,-1 0 0,-4-4 0,6-4 0,-7-11 0,8-7 0,-8-15 0,13-1 0,-4-6 0,10-7 0,1 5 0,5 2 0,0 1 0,0 11 0,0 1 0,4 8 0,10 8 0,2 1 0,8 5 0,-1 3 0,-3 2 0,3 4 0,-4 0 0,-1 0 0,0 0 0,1 8 0,0 8 0,-1 4 0,3 14 0,-1-7 0,0 9 0,-4 0 0,-1 2 0,-4 6 0,0 0 0,0 0 0,0-7 0,-5 6 0,-2-12 0,-4 0 0,0-7 0,0-6 0,0-4 0,-8-1 0,-2-4 0,-9 0 0,-4-4 0,-2-1 0,-1-4 0,3 0 0,-1 0 0,4-4 0,-3-5 0,8-5 0,1-10 0,5 4 0,-1-9 0,5 4 0,0 0 0,5-4 0,0 9 0,0-3 0,0 4 0,0 5 0,0 1 0,4 5 0,0 3 0,5 2 0,-1 3 0,0 0 0,1 0 0,-1 0 0,0 3 0,-3 2 0,-2 3 0,-3 0 0,0 1 0,0-1 0,0 0 0,0 1 0,-3-5 0,-6 0 0,-1-4 0,-3 0 0,5 0 0,-1 0 0,5-4 0,-4 3 0,7-6 0,-2 6 0,3-3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34.462"/>
    </inkml:context>
    <inkml:brush xml:id="br0">
      <inkml:brushProperty name="width" value="0.05" units="cm"/>
      <inkml:brushProperty name="height" value="0.05" units="cm"/>
      <inkml:brushProperty name="color" value="#FF0066"/>
    </inkml:brush>
  </inkml:definitions>
  <inkml:trace contextRef="#ctx0" brushRef="#br0">10 329 24575,'-9'0'0,"8"-4"0,12-1 0,0-8 0,12-2 0,-4 0 0,-4 2 0,13-1 0,-13 8 0,9-11 0,-1 10 0,-3-6 0,3 3 0,1-4 0,1 3 0,11-4 0,-4 5 0,4-1 0,0 5 0,-4-3 0,4 8 0,-11-3 0,4 4 0,-9 0 0,3 0 0,-4 0 0,-6 3 0,5 2 0,-9 8 0,5 7 0,-5-1 0,1 5 0,-5-6 0,-1 1 0,-4-1 0,0 0 0,0 1 0,0-5 0,0 3 0,0-8 0,0 4 0,-4-5 0,0 0 0,-5-3 0,1-1 0,-1-4 0,1 0 0,0-4 0,-2-10 0,5-2 0,1-13 0,4-2 0,0-1 0,0-10 0,0 10 0,0-4 0,0 6 0,0 5 0,4 1 0,1 5 0,4 5 0,4 5 0,1 1 0,0 7 0,3-3 0,-8 4 0,9 0 0,-9 0 0,4 0 0,0 8 0,-4-2 0,8 11 0,-7 2 0,4 1 0,-5 4 0,4-6 0,-2 0 0,2 6 0,-4-9 0,-3 8 0,1-10 0,-6 1 0,3-1 0,-4-5 0,4 1 0,-3-1 0,3 0 0,-4 1 0,0-1 0,0 0 0,3-3 0,2 2 0,3-6 0,1 3 0,-1-4 0,0 0 0,-3-8 0,-2-3 0,-7-7 0,-5-1 0,-1 1 0,-8-1 0,8 5 0,-3-3 0,5 8 0,3-4 0,1 4 0,4 1 0,4 3 0,5 1 0,0 4 0,8 0 0,-3 0 0,4 0 0,6 0 0,1 0 0,5 0 0,6 0 0,-4 0 0,10 0 0,-10 5 0,4 0 0,-11 5 0,-1 4 0,-11-4 0,1 7 0,-6-3 0,1-1 0,-4 5 0,-1-9 0,-4 4 0,0 0 0,0-4 0,0 4 0,0-5 0,0 0 0,0 1 0,0-1 0,-4 0 0,-1 1 0,-3-1 0,0-4 0,-1 0 0,1-4 0,-1 0 0,1 0 0,0 0 0,3-8 0,1-2 0,4-9 0,0 1 0,0-1 0,0-4 0,0 7 0,0-6 0,0 12 0,0-3 0,4 9 0,0 0 0,5 4 0,-1 0 0,0 0 0,-3 4 0,-1 0 0,-4 4 0,0 1 0,0-1 0,-4-3 0,-1-2 0,0-3 0,2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36.474"/>
    </inkml:context>
    <inkml:brush xml:id="br0">
      <inkml:brushProperty name="width" value="0.05" units="cm"/>
      <inkml:brushProperty name="height" value="0.05" units="cm"/>
      <inkml:brushProperty name="color" value="#FF0066"/>
    </inkml:brush>
  </inkml:definitions>
  <inkml:trace contextRef="#ctx0" brushRef="#br0">0 0 24575,'0'9'0,"0"3"0,0-2 0,0 7 0,0-8 0,0 4 0,0 5 0,0-7 0,0 23 0,0-6 0,0 16 0,0-1 0,0 8 0,0 2 0,0 6 0,0 8 0,0 2 0,0-1 0,0 7 0,0-14 0,0-1 0,0-15 0,0-9 0,5-11 0,-1-6 0,5-6 0,-1-5 0,0-3 0,1-2 0,-1-3 0,0 0 0,1 0 0,0-13 0,4 1 0,1-11 0,5-1 0,1-1 0,-1 0 0,-4-4 0,4 4 0,-8-5 0,8-1 0,-8 6 0,3-4 0,-9 10 0,0-5 0,-5 5 0,0 1 0,0 4 0,0 1 0,0 5 0,-9 3 0,4 1 0,-8 4 0,4 0 0,1 0 0,0 4 0,3 5 0,-3 5 0,7 4 0,-3 6 0,4-9 0,0 8 0,0-10 0,0 6 0,0-1 0,0 0 0,0 1 0,0-1 0,4 0 0,1 6 0,5-4 0,-1 3 0,5 1 0,-3-5 0,7 1 0,-4-7 0,0-4 0,3 0 0,-3 0 0,0-4 0,3-1 0,-8-4 0,9 0 0,-8-13 0,4-4 0,-4-20 0,0 6 0,-4-12 0,-1 5 0,-5 0 0,0 2 0,0 6 0,0 5 0,0 1 0,-9 10 0,-6 0 0,-5 5 0,-9 3 0,9 2 0,-9 4 0,10 0 0,-10 0 0,9 0 0,1 4 0,1 5 0,13 4 0,-8 6 0,12-1 0,-3 6 0,4-5 0,0 5 0,0-6 0,0 6 0,0 1 0,5 11 0,1 9 0,6 15 0,7 17 0,-4 10-648,4 9 648,1-1 0,0-15 0,6 3-3,-2-22 3,0 6 0,-2-21 0,-1-8 0,-2-14 0,-5-11 648,3-3-648,-3-7 3,0-3-3,-1 0 0,-4-13 0,0-4 0,2-19 0,-6-2 0,0-6 0,-5 0 0,0 0 0,0 6 0,-8 7 0,-8 6 0,-9 6 0,-5 3 0,0 2 0,0 8 0,13 1 0,3 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4:08.823"/>
    </inkml:context>
    <inkml:brush xml:id="br0">
      <inkml:brushProperty name="width" value="0.1" units="cm"/>
      <inkml:brushProperty name="height" value="0.1" units="cm"/>
      <inkml:brushProperty name="color" value="#004F8B"/>
    </inkml:brush>
  </inkml:definitions>
  <inkml:trace contextRef="#ctx0" brushRef="#br0">110 116 24575,'0'13'0,"0"-1"0,0-4 0,0 0 0,0 1 0,4-5 0,0 0 0,4-4 0,1 0 0,-1 0 0,0 0 0,1 0 0,-1 0 0,0 0 0,1 0 0,-1 0 0,0 0 0,0 0 0,1 0 0,-1-4 0,-3-1 0,2-3 0,-2 3 0,-1-7 0,4 7 0,-8-8 0,8 4 0,-7-4 0,2 4 0,1-4 0,-3 0 0,3 4 0,-4-4 0,0 4 0,0 1 0,0 0 0,0-1 0,-4 4 0,-1 2 0,-3 3 0,-5 0 0,-1 0 0,0 0 0,-3 0 0,7 0 0,-7 0 0,7 0 0,-7 0 0,3 4 0,0 0 0,-3 6 0,7-2 0,-7 1 0,7-1 0,-7 1 0,7 0 0,-3 0 0,5-1 0,3 0 0,-2-3 0,6 2 0,-3-2 0,4 3 0,0 0 0,0-3 0,0-1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40.593"/>
    </inkml:context>
    <inkml:brush xml:id="br0">
      <inkml:brushProperty name="width" value="0.05" units="cm"/>
      <inkml:brushProperty name="height" value="0.05" units="cm"/>
      <inkml:brushProperty name="color" value="#FF0066"/>
    </inkml:brush>
  </inkml:definitions>
  <inkml:trace contextRef="#ctx0" brushRef="#br0">1 1 24575,'0'8'0,"0"0"0,0 5 0,0 1 0,0 0 0,0 3 0,0 2 0,0 6 0,0 11 0,0-4 0,0 4 0,0 0 0,0 2 0,0 13 0,0 1 0,0 7 0,0 8 0,10-5 0,3-2 0,12 23 0,-7-38 0,1 37 0,-3-43 0,1 12 0,3-18 0,0-4 0,-6-15 0,3-1 0,-7-8 0,7-1 0,-8-4 0,9 0 0,-8-13 0,4-10 0,-4-15 0,1-6 0,0 0 0,0 0 0,0 6 0,-5 2 0,-2 11 0,-4 1 0,0 5 0,0 5 0,0 2 0,0 11 0,0 6 0,0 4 0,0 9 0,0-5 0,0 11 0,0 1 0,5 11 0,6 2 0,12 7 0,13 8 0,8 4 0,7 7 0,8 2 0,-8-15 0,11-1 0,-8-14 0,-1-7 0,4-5 0,-11-8 0,-2-10 0,-7-1 0,-12-13 0,0-14 0,-5-10 0,-3-19 0,-6 5 0,-5-12 0,-6 13 0,0-6 0,0 13 0,0 2 0,0 11 0,-4 1 0,-1 10 0,-4 5 0,1 1 0,-1 7 0,1-2 0,3 6 0,1 2 0,4 3 0,0 1 0,0-1 0,0 0 0,4 0 0,1 5 0,3-3 0,19 14 0,3 0 0,30 13 0,-4-2 0,27 5 0,-4-8-430,-27-11 0,1-1 430,-4-5 0,0-1 0,8 1 0,0-2 0,41 7 0,-45-15 0,-1-2 0,44 3-235,-9-12 235,-15-16 0,-3-19 0,-17-17-747,-14 4 0,-2-6 747,-8 6 0,-3-1 0,1-8 0,-3 0-224,-8 9 0,-3 3 224,2-34 0,-1-2 0,-6 0 0,-1 16 765,-6 19-765,0 21 220,-8 15-220,-2 8 1539,-9 8-1539,5 0 513,1 0-513,5 0 0,3 8 0,2 2 0,3 9 0,0-1 0,0 5 0,0-3 0,0 4 0,0-10 0,0 3 0,0-3 0,0 4 0,4 0 0,1 1 0,4-1 0,4 0 0,1 1 0,0-5 0,4-1 0,-5-5 0,1 1 0,-1-4 0,0-1 0,-4-4 0,4 0 0,-5 0 0,1-8 0,0-8 0,-4-4 0,0-9 0,-5 4 0,0 0 0,0 2 0,0 4 0,-4 1 0,-6 3 0,-4 6 0,-4 5 0,-1 4 0,-5 0 0,5 0 0,-5 0 0,5 0 0,5 0 0,1 8 0,4 2 0,4 9 0,1-1 0,4 0 0,0 1 0,0-5 0,0 3 0,0-8 0,0 4 0,0-5 0,4 1 0,0-1 0,5 0 0,-1-3 0,0-2 0,-3-6 0,-10-2 0,-10-9 0,-23 2 0,-2-3 0,-25 3 0,3 0 0,0 0 0,-20 5 0,18 2 0,-21 5 0,8 0 0,1 0 0,7 0 0,2 0 0,14 0 0,2 0 0,19 0 0,2 0 0,16 0 0,1 0 0,8-4 0,2-1 0,3-3 0,0 0 0,0-1 0,0 1 0,3 3 0,2 1 0,3 4 0,0 0 0,1 0 0,-1-3 0,0-2 0,1-3 0,-1-1 0,0 1 0,0-1 0,-3-4 0,2 4 0,-6-8 0,3 7 0,-4-7 0,0 7 0,0-3 0,0 5 0,0-1 0,-4 5 0,-5 0 0,0 4 0,-4 0 0,0 8 0,7 2 0,-7 14 0,12-4 0,-8 8 0,8-8 0,-4 4 0,5-6 0,0 0 0,0-4 0,0-1 0,0 0 0,0-4 0,4 4 0,1-5 0,3 0 0,0 1 0,1-1 0,-1 0 0,0 1 0,0-5 0,1 0 0,-1-4 0,0 0 0,1 0 0,-1 0 0,0 0 0,1 0 0,-1 0 0,-4-4 0,0-5 0,-4-5 0,0 0 0,0-3 0,0 3 0,0 0 0,0 1 0,-8 4 0,-2 4 0,-9 1 0,5 4 0,-3 0 0,3 0 0,0 0 0,5 4 0,5 5 0,4 5 0,0 0 0,0 3 0,0-8 0,0 4 0,4-5 0,0 1 0,9-1 0,1 1 0,4 0 0,6 1 0,7 0 0,0 0 0,19 1 0,-11 0 0,12 0 0,-1-5 0,-4-1 0,5-5 0,-7 0 0,-7 0 0,-6 0 0,-2-9 0,-9-1 0,-1-10 0,-5 2 0,-5-1 0,0 1 0,-4-1 0,-1 5 0,-4 2 0,0 3 0,-4 4 0,0 2 0,-1 6 0,1 7 0,4-1 0,0 8 0,0-3 0,0 4 0,0-4 0,0 9 0,0-13 0,0 13 0,15-3 0,2 1 0,20 1 0,-5-3 0,10-7 0,-10 2 0,10-3 0,-10-5 0,4-1 0,-6-5 0,-5 0 0,-1-9 0,-5-6 0,-4-10 0,-1-5 0,-4-1 0,0 6 0,0-4 0,-5 10 0,0-10 0,-5 13 0,0-2 0,0 10 0,0-1 0,-4 5 0,-1 0 0,-3 4 0,-1 0 0,1 0 0,-1 0 0,5 4 0,0 5 0,4 5 0,0-1 0,0 5 0,0-4 0,0 4 0,0 0 0,0 1 0,0 4 0,-4 2 0,2 0 0,-7 4 0,8-4 0,-8 5 0,3 6 0,0-10 0,-3 9 0,3-10 0,1-4 0,-4 1 0,8-8 0,-7 0 0,7-1 0,-6-5 0,2 0 0,-3-3 0,-1-1 0,-4-4 0,4 0 0,-9 0 0,4 0 0,-9 0 0,3 0 0,-15 0 0,-5-11 0,-5 3 0,0-3 0,-4 0 0,-5 4 0,-8 1 0,-5 0 0,15 6 0,-6 0 0,12 0 0,7 0 0,4 0 0,19 0 0,-2 0 0,10 4 0,0 0 0,3 1 0,1-2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42.621"/>
    </inkml:context>
    <inkml:brush xml:id="br0">
      <inkml:brushProperty name="width" value="0.05" units="cm"/>
      <inkml:brushProperty name="height" value="0.05" units="cm"/>
      <inkml:brushProperty name="color" value="#FF0066"/>
    </inkml:brush>
  </inkml:definitions>
  <inkml:trace contextRef="#ctx0" brushRef="#br0">1 160 24575,'0'24'0,"0"11"0,0 17 0,0 8 0,0-8 0,0-1 0,0-14 0,0 0 0,0-12 0,4-2 0,5-5 0,11-3 0,11-1 0,13-3 0,2-5 0,19 0 0,-3-6 0,-11-5 0,2-4-335,-5-7 0,-1-4 335,8-1 0,-1-4 0,0-14 0,-5-2 0,20-15 0,-23 18 0,-2-1 0,17-20 0,-2 0 0,-9 2 0,-21 17 0,-7 8 0,-8 8 0,-9 10 0,-1 1 670,-12 8-670,-2 2 0,-4 3 0,-3 0 0,7 0 0,-7 8 0,7 2 0,1 8 0,0 1 0,8 4 0,-3-3 0,4 9 0,0-4 0,0 5 0,0 6 0,0-4 0,5 4 0,11 7 0,1-15 0,15 15 0,-6-22 0,11 5 0,-5-10 0,4 0 0,0-11 0,-4 0 0,4-5 0,-6 0 0,-5-9 0,0-6 0,-6-10 0,-4-5 0,0-7 0,-4 5 0,-5-4 0,-2 6 0,-4 5 0,0 1 0,0 10 0,-4-3 0,-5 11 0,-6-2 0,-3 8 0,-6 0 0,4 0 0,-3 0 0,4 4 0,1 5 0,3 11 0,1-1 0,4 10 0,5-9 0,1 8 0,4-8 0,0 4 0,0-10 0,0-2 0,0-3 0,0-1 0,3 0 0,6 1 0,5-4 0,5-1 0,-1-4 0,0 0 0,6-5 0,-9-4 0,9-11 0,-8-11 0,0-7 0,0-6 0,-5-7 0,-5 5 0,-1 2 0,-5 7 0,0 7 0,0 5 0,-8 5 0,-7 7 0,-10 3 0,-6 4 0,1 2 0,-6 4 0,4 0 0,-4 0 0,5 0 0,1 4 0,5 1 0,6 4 0,6 0 0,5-1 0,3 1 0,1-1 0,4 0 0,0 1 0,8-5 0,-6 0 0,7-4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1:44.729"/>
    </inkml:context>
    <inkml:brush xml:id="br0">
      <inkml:brushProperty name="width" value="0.05" units="cm"/>
      <inkml:brushProperty name="height" value="0.05" units="cm"/>
      <inkml:brushProperty name="color" value="#FF0066"/>
    </inkml:brush>
  </inkml:definitions>
  <inkml:trace contextRef="#ctx0" brushRef="#br0">158 125 24575,'0'-13'0,"0"-1"0,0-4 0,-4-1 0,3 5 0,-7 1 0,4 5 0,-5-1 0,1 5 0,-1-4 0,1 7 0,0-2 0,-5 3 0,3 0 0,-7 0 0,7 0 0,-3 3 0,5 2 0,-1 13 0,0-3 0,3 14 0,2-4 0,4 5 0,0 0 0,0 0 0,0 6 0,0 9 0,0 7 0,5 8 0,12-1 0,8 0 0,19 11 0,-1-14 0,-4-1 0,5-9 0,-10-18 0,13 12 0,-9-22 0,6 3 0,-12-15 0,-1-1 0,-2-5 0,-4 0 0,0-13 0,-4-10 0,-7-9 0,-3-5 0,-1 7 0,-5 0 0,0 5 0,-5 1 0,0 6 0,-4 4 0,-5 0 0,-5 6 0,-4-2 0,-1 5 0,1 1 0,4 4 0,-4 0 0,9 0 0,-4 0 0,4 0 0,5 4 0,0 5 0,4 5 0,0-1 0,0 5 0,0-4 0,0-1 0,4 0 0,5 0 0,5-3 0,9 8 0,2-3 0,18 7 0,4 0 0,19 2 0,3 7 0,16-4-481,12 0 481,-22-9 0,-27-10 0,3-2 0,41 7 0,-43-8 0,2-2 0,3 1 0,-2-1 0,26-3 0,-30-4 0,0-7 0,-19-17 0,3 0 0,-9-10 0,-9 13 481,-8-4-481,-2 9 0,-4 1 0,0 6 0,0 5 0,-9 3 0,4 1 0,-8 4 0,4 0 0,5 4 0,0 5 0,4 5 0,0 0 0,0 3 0,0-8 0,0 8 0,0-7 0,4 7 0,5-3 0,11 5 0,5 0 0,5 1 0,0 1 0,6-1 0,-4-4 0,4 0 0,-6-6 0,-5-1 0,-1 1 0,-11-5 0,0-1 0,-5-4 0,1 0 0,-5 0 0,0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29.945"/>
    </inkml:context>
    <inkml:brush xml:id="br0">
      <inkml:brushProperty name="width" value="0.05" units="cm"/>
      <inkml:brushProperty name="height" value="0.05" units="cm"/>
      <inkml:brushProperty name="color" value="#FF0066"/>
    </inkml:brush>
  </inkml:definitions>
  <inkml:trace contextRef="#ctx0" brushRef="#br0">1370 826 24575,'-13'0'0,"3"0"0,-7 0 0,7 0 0,-2 0 0,-1 0 0,3 0 0,-7 0 0,3 0 0,-5 0 0,1 0 0,-1 0 0,1 0 0,-12 0 0,13 0 0,-24 21 0,23-2 0,-22 32 0,17-5 0,-15 39 0,11-12 0,0 7 0,9-7 0,6-11 0,5 0 0,1-15 0,6-13 0,0-18 0,0 2 0,0-10 0,4-3 0,5-2 0,10-3 0,-4 0 0,14-14 0,-14 2 0,11-19 0,-7 6 0,-3-5 0,-2 0 0,-4 0 0,0-1 0,-4 1 0,-1 0 0,-5 0 0,0-1 0,0 1 0,0-6 0,-16-4 0,-3 1 0,-10 0 0,-7 12 0,1-5 0,-9 8 0,-2 1 0,-5 12 0,6 6 0,-21 5 0,19 0 0,-12 10 0,14 13 0,4 19 0,-7 14 0,8 20-822,-5 5 822,23-34 0,3 2 0,0-1 0,3-1-196,-11 33 196,1 11 0,18-35 0,1-2 0,-7 26 0,9-19 0,2-2 0,3 5 0,0 30 0,0-36 0,0 30 0,5-56 0,10 27 0,8-32 0,8 0 814,7-5-814,6-7 204,2-9-204,11-1 0,-4-20 0,16-14 0,-9-29 0,7-12 0,-27 5 0,3-11 0,-17 14 0,-9 10 0,-1 0 0,-1-11 0,-7 7 0,-2 4 0,-6 20 0,-6-47 0,-9 54 0,-9-26 0,-19 27 0,-12-4 0,-7 9 0,-12 6 0,12 8 0,-5 5 0,8 5 0,-1 12 0,6 14 0,0 18 0,11 5 0,-1 15 0,7 0 0,5 8 0,0 8 0,12-21 0,7 26 0,2-26 0,10-14 0,1 2 0,-6 29 0,6-7 0,0-3 0,11-22 0,12 7 0,14-5 0,16-14 0,1 4 0,13-16 0,10-1 0,10-11-777,-36-9 0,3-1 777,15 2 0,2-4 0,-9-8 0,0-5 0,6-2 0,-2-7 0,-4-11 0,-5-7 0,-10-4 0,-2-3 0,11-6 0,-2 0 0,-20 12 0,-1-1 0,15-24 0,-5 0-987,-3-18 987,-11 14 0,-3-1 0,-6-28 0,-16 45 0,0 1-249,2-36 249,-12-5 0,-12 22 0,-22-15 0,-12 28 0,-20-1 0,-7 20 0,-8 6-361,35 24 0,-1 3 361,-45-6 0,45 11 0,1 2 0,-44-1 1214,23 0-1214,-8 17 0,26 3 1001,-6 17-1001,8 4 270,17-7-270,4 4 827,12-13-827,9-2 200,3-4-200,8-5 0,0-2 0,0-3 0,4-5 0,5 0 0,5-4 0,4-4 0,7-12 0,3-13 0,31-39 0,-7 5 0,2-5-972,-7 10 1,0-2 971,13-17 0,0 0 0,-12 18 0,-5 3 0,-12 13 0,-1 0-392,14-12 0,-1 0 392,7-28 0,-1 0 0,-10 5 0,-17 31 0,-4 4 0,-8 22 0,-6 3 1861,-4 10-1861,-4 3 866,0 1-866,-9 4 0,-1 0 0,0 0 0,1 4 0,8 5 0,-3 5 0,7 0 0,-3 3 0,4-8 0,0 4 0,0-5 0,4 1 0,0-1 0,14 1 0,9 1 0,11 0 0,6 1 0,22 1 0,-2 0 0,30 2 0,-15-7 0,14-1 0,-29-6 0,17 0 0,-33 0 0,10-10 0,-20-1 0,-1-16 0,-15 1 0,-2 0 0,-10-3 0,-5 9 0,-1-4 0,-4 6 0,0 4 0,0 1 0,-3 5 0,-2 3 0,-13 1 0,3 4 0,-9 0 0,5 0 0,1 0 0,-6 0 0,4 8 0,1 2 0,1 9 0,8 4 0,0-3 0,6 4 0,4-6 0,0-4 0,0 3 0,0-8 0,0 9 0,8-9 0,7 10 0,16-3 0,7 0 0,6 4 0,0-7 0,23 4 0,-11-6 0,13-3 0,14-3 0,-25-5 0,27-6 0,-39-4 0,14-28 0,-18 0 0,3-11 0,-11-2 0,-13 12 0,-3-19 0,-2 13 0,-5-6 0,-4 13 0,-3 1 0,-4 12 0,0 6 0,0 6 0,-8 9 0,-2 0 0,-4 4 0,1 0 0,5 0 0,-1 0 0,5 4 0,0 5 0,4 0 0,0 8 0,0-7 0,0 2 0,0 1 0,8 1 0,9 11 0,16 2 0,8 8 0,19 2 0,6 7-507,-20-23 0,3 0 507,-2 7 0,0-1 0,2-7 0,-1-3-18,40 23 18,-19-15 0,-2-6 0,-21-2 0,-8-11 0,-19-1 0,-2-5 1013,23 0-1013,11 0 0,25 0 0,9 0-660,-33 0 0,3 0 660,8 0 0,4 0 0,9 0 0,1 0 0,0 0 0,-2 0 0,-17 0 0,-1 0-269,4-6 0,-2-1 269,23-9 0,6-10 0,-12 0 0,-30 4 0,-8 1 0,-14 2 0,-10 0 1302,-1 1-1302,-8 4 575,-1 1-575,-4 4 0,0 1 0,0 0 0,-8 3 0,-8 1 0,-9 4 0,-18 0 0,-3 0 0,-7 0 0,2 0 0,7 0 0,1 0 0,-1 5 0,0 6 0,11 0 0,3 8 0,16-5 0,1 0 0,8-1 0,1-5 0,4 1 0,0-1 0,0 0 0,0 0 0,4 1 0,0-1 0,5-3 0,-1 2 0,0-6 0,0 6 0,1-6 0,-1 3 0,0-4 0,1 0 0,-1 0 0,0 0 0,-3-8 0,-2-8 0,-3-9 0,0-5 0,0-6 0,-5-9 0,-5 5 0,-19-11 0,-6 11 0,-13-2 0,-12 0 0,10 17 0,-31-12 0,17 22 0,-21-10 0,0 18 0,6 1 0,8 6 0,-2 0 0,19 0 0,-6 0 0,15 5 0,9 5 0,15 0 0,2 8 0,15-4 0,0 4 0,4-4 0,0 3 0,0-7 0,0 7 0,0-8 0,4 9 0,1-5 0,4 6 0,11 6 0,2 1 0,12 13 0,6 2 0,11 16 0,14 2-542,-24-27 0,3 0 542,2 3 0,1-1 0,3-7 0,-1-2-308,33 22 308,10-14 0,-21-8 0,22-4 0,-22-8 0,21-7 0,-42-6 0,15 0 0,-27-10 0,1-7 1067,-6-16-1067,-7 0 325,-10-3-325,-1 6 0,-10-1 0,0 6 0,-5 6 0,0 2 0,-8 7 0,-3 1 0,-7 4 0,-1 5 0,5 0 0,-3 0 0,3 0 0,0 4 0,-4 10 0,8 2 0,0 12 0,1-3 0,8 6 0,-4-1 0,5 0 0,0 6 0,0 9 0,0 0 0,0 6 0,0-7 0,0 14 0,0-4 0,6 13 0,4-20 0,7 2 0,10-10 0,2 1 0,5-1 0,-3-12 0,1-6 0,-2-6 0,0-5 0,-5-4 0,-1-2 0,-11-4 0,0 0 0,-4-8 0,0-8 0,1-9 0,-5-5 0,0 5 0,-5 1 0,0 6 0,0-1 0,-4 5 0,-5 5 0,-5 6 0,-5 3 0,1 0 0,-1 0 0,1 0 0,3 13 0,-2-2 0,10 18 0,-5-9 0,11 9 0,-3-4 0,4 0 0,0 3 0,0-8 0,0 9 0,0-4 0,0 5 0,0 13 0,9-4 0,3 12 0,16 0 0,2 1 0,5 2 0,8 6 0,-14-23 0,16 3 0,-19-21 0,10-2 0,-11-3 0,-1-9 0,-6-1 0,6-8 0,-7-31 0,17-30 0,-18 5 0,1-12-1793,9-4 1,5-10 0,0-2 1792,-5 10 0,1-4 0,-1 1 0,-3 4-316,-2 0 0,-2 4 1,0 3 315,16-40 0,-21 41 0,-51 97 0,9 6 0,-7 7 0,1-1 5039,6-3-5039,2-4 1285,9 4-1285,3-7 0,4-5 0,0 3 0,0-3 0,0 5 0,4 1 0,-3-1 0,8 0 0,-8 0 0,8 0 0,-4-5 0,5 4 0,0-9 0,0 3 0,0-9 0,0-1 0,0-5 0,0 0 0,0 1 0,0-1 0,0 0 0,4-3 0,1-1 0,3-4 0,0 0 0,1 0 0,-1 0 0,0 0 0,1-9 0,-1 4 0,1-13 0,-4 4 0,3-4 0,-7 4 0,3-4 0,-4 4 0,0 0 0,0 1 0,-3 5 0,-7-1 0,-9 4 0,-6 1 0,-5 4 0,-7 0 0,6 0 0,-6 0 0,1 0 0,-2 10 0,-1 7 0,8 5 0,-1 9 0,12-11 0,-1 10 0,7-10 0,4 8 0,5-8 0,1 4 0,4-6 0,0-4 0,0 3 0,0-8 0,0 9 0,0-9 0,0 8 0,3-7 0,2 7 0,4-8 0,-1 4 0,5 0 0,-4-4 0,4 4 0,-5-5 0,1 1 0,-1-5 0,0 0 0,1-4 0,-1 0 0,-3-4 0,-2-5 0,-3-5 0,0-10 0,0-7 0,0-1 0,0-4 0,0 6 0,-4 0 0,-2 5 0,1-4 0,-3 9 0,2-4 0,1 0 0,-3 5 0,7-10 0,-7 9 0,7-9 0,-8 9 0,4-9 0,0 9 0,-4-3 0,4 4 0,-4 1 0,3 4 0,-2 1 0,4 8 0,-1 1 0,1 4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2.938"/>
    </inkml:context>
    <inkml:brush xml:id="br0">
      <inkml:brushProperty name="width" value="0.05" units="cm"/>
      <inkml:brushProperty name="height" value="0.05" units="cm"/>
      <inkml:brushProperty name="color" value="#FF0066"/>
    </inkml:brush>
  </inkml:definitions>
  <inkml:trace contextRef="#ctx0" brushRef="#br0">259 443 24575,'-8'0'0,"-1"0"0,-9 0 0,3 0 0,-9 0 0,6 0 0,-6 0 0,4 5 0,-4 0 0,5 13 0,5-2 0,-6 13 0,10-5 0,-5 7 0,5-1 0,4 6 0,2 2 0,4-1 0,0 6 0,0-12 0,0 6 0,0-7 0,4 0 0,11-4 0,6-2 0,4-5 0,10-3 0,-9-2 0,10-3 0,0-1 0,-4 0 0,10-4 0,-10-1 0,10-5 0,-10 0 0,6-15 0,-8 2 0,3-18 0,-7 5 0,0-12 0,-6 6 0,-3-4 0,-3 11 0,-9 1 0,0 6 0,-5-1 0,0 5 0,0 1 0,0 5 0,-9-1 0,-1 4 0,-8 1 0,-1 4 0,-5 0 0,5 0 0,-5 0 0,10 8 0,0 8 0,4 3 0,5 5 0,1 0 0,4-5 0,0 5 0,0-6 0,0 0 0,0 1 0,4-1 0,1 6 0,15 2 0,-3 4 0,15 3 0,1 5 0,1-14 0,5 13 0,4-18 0,-2 3 0,9-5 0,-6-11 0,15-1 0,-12-5 0,0 0 0,-11-15 0,-8-10 0,-1-8 0,7-18 0,-16 11 0,9-11 0,-16 13 0,5-4 0,-10 10 0,-1-4 0,-5 6 0,0 5 0,0 1 0,0 5 0,0 1 0,0-6 0,-4 4 0,-6-3 0,0 4 0,-7 5 0,6-4 0,-6 8 0,7-3 0,-3 8 0,5 1 0,-1 4 0,4 4 0,2 1 0,6 3 0,2 0 0,3-3 0,5 3 0,6-7 0,12 8 0,14-8 0,7 4 0,7-5 0,8 0 0,2 0 0,0 0 0,6-6 0,-27-4 0,16-14 0,-31 2 0,18-12 0,-24 7 0,6-5 0,-18 7 0,-5-4 0,-6 9 0,-4-4 0,0 10 0,0-3 0,-4 7 0,-10-3 0,-7 3 0,-9 5 0,-6 0 0,-2 0 0,0 4 0,-5-4 0,12 5 0,-1 0 0,9 0 0,9 0 0,5 4 0,5 5 0,4 0 0,0 4 0,0-5 0,0 1 0,4-5 0,5 4 0,5-7 0,9 3 0,2-4 0,11 0 0,9 0 0,23 6 0,3-4 0,23 4-646,-7-6 646,8 0 0,-7 0 0,-3-6 0,-9-12 0,-25-1 0,6-21 0,-29 12 0,11-12 0,-16 3 0,-2 4 646,-11 1-646,-5 3 0,-1 10 0,-4-1 0,0 8 0,-13 7 0,1-3 0,-23 7 0,14-3 0,-14 4 0,10 0 0,0 0 0,1 0 0,10 4 0,5 0 0,5 9 0,4-4 0,0 9 0,0-9 0,0 4 0,0-5 0,0 0 0,4 1 0,1-1 0,3-4 0,0 0 0,0 0 0,1-3 0,-1 2 0,0-3 0,-3 0 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4.477"/>
    </inkml:context>
    <inkml:brush xml:id="br0">
      <inkml:brushProperty name="width" value="0.05" units="cm"/>
      <inkml:brushProperty name="height" value="0.05" units="cm"/>
      <inkml:brushProperty name="color" value="#FF0066"/>
    </inkml:brush>
  </inkml:definitions>
  <inkml:trace contextRef="#ctx0" brushRef="#br0">0 1 24575,'0'8'0,"0"0"0,10 16 0,0-7 0,10 13 0,5-6 0,-5-8 0,6 13 0,-8-13 0,-3 3 0,2-10 0,-7 3 0,3-6 0,-8-1 0,-2-10 0,-3-5 0,0-3 0,0 5 0,-3 3 0,-2 1 0,-3 4 0,-1 0 0,1 0 0,3 0 0,1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5.495"/>
    </inkml:context>
    <inkml:brush xml:id="br0">
      <inkml:brushProperty name="width" value="0.05" units="cm"/>
      <inkml:brushProperty name="height" value="0.05" units="cm"/>
      <inkml:brushProperty name="color" value="#FF0066"/>
    </inkml:brush>
  </inkml:definitions>
  <inkml:trace contextRef="#ctx0" brushRef="#br0">380 0 24575,'-9'18'0,"-1"-2"0,-32 29 0,18-21 0,-24 30 0,27-28 0,-12 14 0,6-9 0,0-4 0,2-3 0,11-10 0,-3-1 0,3-4 0,0 0 0,1 0 0,5-5 0,-1 0 0,1-4 0,-1 4 0,5-3 0,0 2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6.432"/>
    </inkml:context>
    <inkml:brush xml:id="br0">
      <inkml:brushProperty name="width" value="0.05" units="cm"/>
      <inkml:brushProperty name="height" value="0.05" units="cm"/>
      <inkml:brushProperty name="color" value="#FF0066"/>
    </inkml:brush>
  </inkml:definitions>
  <inkml:trace contextRef="#ctx0" brushRef="#br0">0 328 24575,'9'-13'0,"4"5"0,-2-10 0,6 5 0,-3-1 0,4-1 0,1-8 0,-5 12 0,4-11 0,-4 12 0,4-8 0,-3 4 0,-3 4 0,-2-7 0,-2 11 0,1-11 0,-1 8 0,1-1 0,-1 3 0,1 2 0,-1 1 0,-3-4 0,-2 3 0,1 1 0,-3-4 0,6 4 0,-2-1 0,-1-3 0,4 4 0,-7-5 0,2 5 0,-3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6.946"/>
    </inkml:context>
    <inkml:brush xml:id="br0">
      <inkml:brushProperty name="width" value="0.05" units="cm"/>
      <inkml:brushProperty name="height" value="0.05" units="cm"/>
      <inkml:brushProperty name="color" value="#FF0066"/>
    </inkml:brush>
  </inkml:definitions>
  <inkml:trace contextRef="#ctx0" brushRef="#br0">1 0 24575,'4'0'0,"0"0"0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8.094"/>
    </inkml:context>
    <inkml:brush xml:id="br0">
      <inkml:brushProperty name="width" value="0.05" units="cm"/>
      <inkml:brushProperty name="height" value="0.05" units="cm"/>
      <inkml:brushProperty name="color" value="#FF0066"/>
    </inkml:brush>
  </inkml:definitions>
  <inkml:trace contextRef="#ctx0" brushRef="#br0">1 1 24575,'30'0'0,"2"0"0,12 0 0,7 0 0,-12 0 0,25 0 0,-42 0 0,12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4:12.081"/>
    </inkml:context>
    <inkml:brush xml:id="br0">
      <inkml:brushProperty name="width" value="0.1" units="cm"/>
      <inkml:brushProperty name="height" value="0.1" units="cm"/>
      <inkml:brushProperty name="color" value="#004F8B"/>
    </inkml:brush>
  </inkml:definitions>
  <inkml:trace contextRef="#ctx0" brushRef="#br0">320 0 24575,'-19'17'0,"-1"10"0,-4-19 0,2 20 0,-2-16 0,0 11 0,3-3 0,-3-8 0,5 9 0,1-14 0,-1 10 0,5-7 0,1 2 0,5-3 0,0-1 0,-1-3 0,1-2 0,-1-3 0,1 0 0,3-3 0,2-2 0,3-4 0,3 5 0,-2-4 0,6 4 0,-2-5 0,3 1 0,-3-1 0,-1 5 0,-4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8.696"/>
    </inkml:context>
    <inkml:brush xml:id="br0">
      <inkml:brushProperty name="width" value="0.05" units="cm"/>
      <inkml:brushProperty name="height" value="0.05" units="cm"/>
      <inkml:brushProperty name="color" value="#FF0066"/>
    </inkml:brush>
  </inkml:definitions>
  <inkml:trace contextRef="#ctx0" brushRef="#br0">1 0 24575,'8'0'0,"10"0"0,-3 0 0,27 0 0,-19 0 0,25 0 0,-16 0 0,-8 0 0,-4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39.294"/>
    </inkml:context>
    <inkml:brush xml:id="br0">
      <inkml:brushProperty name="width" value="0.05" units="cm"/>
      <inkml:brushProperty name="height" value="0.05" units="cm"/>
      <inkml:brushProperty name="color" value="#FF0066"/>
    </inkml:brush>
  </inkml:definitions>
  <inkml:trace contextRef="#ctx0" brushRef="#br0">1 0 24575,'8'0'0,"5"0"0,1 0 0,9 0 0,-11 0 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41.181"/>
    </inkml:context>
    <inkml:brush xml:id="br0">
      <inkml:brushProperty name="width" value="0.05" units="cm"/>
      <inkml:brushProperty name="height" value="0.05" units="cm"/>
      <inkml:brushProperty name="color" value="#FF0066"/>
    </inkml:brush>
  </inkml:definitions>
  <inkml:trace contextRef="#ctx0" brushRef="#br0">0 3384 24575,'13'0'0,"7"-5"0,53-22 0,-21 0 0,5-4-3323,26-11 0,7-4 3323,-17 7 0,5-2 0,2-2-1115,-8 4 0,2-1 0,3-1 0,2-1 1115,-5 5 0,3-1 0,2-1 0,2 0 0,1-1-293,-3 0 1,2-1 0,1-1 0,1-1 0,-2 2 0,-2 2 292,4 0 0,-4 2 0,0 0 0,1 0 0,2-2-375,-3-1 1,4-3-1,1 0 1,-2 0-1,-5 2 1,-6 4 374,13-7 0,-9 5 0,4-5-101,0-1 1,6-5 0,-2 0 0,-6 1 100,-5 0 0,-6 1 0,0 1 407,6-2 1,1 0-1,-4-1-407,-8 1 0,-2 0 0,-6 3 1185,-5 0 1,-2-1-1186,16-17 0,-10 1 3392,-23 0-3392,5 13 0,-3 0 0,-12-10 3766,-1 5-3766,0-3 2915,-8 20-2915,0 7 1519,-4 12-1519,-2 6 322,-4 4-322,0-3 0,0 2 0,0-19 0,0 1 0,5-16 0,1 0 0,5 0 0,0 0 0,-5 6 0,-1 2 0,-5 11 0,0-4 0,0 9 0,0 1 0,0 2 0,0 7 0,0-7 0,0 7 0,0-7 0,0 3 0,0-4 0,0 4 0,0-4 0,0 9 0,0-9 0,0 9 0,0-4 0,-4 8 0,3-2 0,-6 6 0,6-3 0,-3 4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46.033"/>
    </inkml:context>
    <inkml:brush xml:id="br0">
      <inkml:brushProperty name="width" value="0.1" units="cm"/>
      <inkml:brushProperty name="height" value="0.1" units="cm"/>
    </inkml:brush>
  </inkml:definitions>
  <inkml:trace contextRef="#ctx0" brushRef="#br0">61 1 24575,'0'23'0,"0"4"0,0 4 0,0 7 0,0 12 0,0 19 0,0 2 0,0 14 0,0 0 0,0-27 0,0 30 0,0-30 0,0 20 0,0-12 0,0-13 0,0 4 0,0-11 0,0-7 0,0-4 0,0-15 0,0 3 0,0-9 0,0-1 0,0-5 0,0 5 0,0-3 0,0 2 0,0-3 0,-8-1 0,6 1 0,-6-1 0,4 1 0,3-1 0,-6-3 0,6 2 0,-7-6 0,4 3 0,-5-4 0,5 0 0,0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46.923"/>
    </inkml:context>
    <inkml:brush xml:id="br0">
      <inkml:brushProperty name="width" value="0.1" units="cm"/>
      <inkml:brushProperty name="height" value="0.1" units="cm"/>
    </inkml:brush>
  </inkml:definitions>
  <inkml:trace contextRef="#ctx0" brushRef="#br0">0 17 24575,'44'-4'0,"9"0"0,16 4 0,26 0-1240,-6 0 1240,7 0 0,-44 0 0,-1 0 0,38 0 0,8 0 0,-20 0 405,-10 0-405,-15 0 205,-7 0-205,-14 0 0,-7 0 0,-10 0 630,-2 0-630,-3 0 0,-1 0 0,0 0 0,0 0 0,1 0 0,-5-4 0,-4 3 0,-4-3 0,-5 4 0,5 0 0,0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48.310"/>
    </inkml:context>
    <inkml:brush xml:id="br0">
      <inkml:brushProperty name="width" value="0.1" units="cm"/>
      <inkml:brushProperty name="height" value="0.1" units="cm"/>
    </inkml:brush>
  </inkml:definitions>
  <inkml:trace contextRef="#ctx0" brushRef="#br0">9 1 24575,'0'23'0,"0"4"0,0-2 0,0 11 0,0 9 0,0 15 0,0 8 0,0 9 0,0-1 0,0-7 0,0 6 0,0 2 0,0 2 0,0 6 0,0-16 0,0-3 0,0-6 0,0-14 0,0 3 0,0-22 0,0 8 0,0-20 0,0 7 0,-4-12 0,3 2 0,-2-3 0,3-8 0,0-7 0,0-13 0,0-6 0,0-5 0,0-1 0,0 1 0,4-6 0,2 4 0,4 1 0,0 2 0,-1 9 0,1-4 0,3 6 0,-3 4 0,7 1 0,-3 4 0,0 0 0,3 0 0,-3 4 0,0-3 0,3 7 0,-7-3 0,2 4 0,-3 0 0,-1 0 0,0 0 0,0 4 0,1 1 0,-5 7 0,0 2 0,0 5 0,-3-1 0,3 0 0,-4 1 0,0-1 0,0 0 0,0-4 0,0 3 0,0-3 0,0 5 0,0-6 0,0 5 0,0-9 0,0 8 0,4-7 0,-3 2 0,2-3 0,-3-1 0,0 0 0,0 1 0,4-1 0,-3 0 0,3 0 0,-4 1 0,0-1 0,0 0 0,0 1 0,0-5 0,0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49.128"/>
    </inkml:context>
    <inkml:brush xml:id="br0">
      <inkml:brushProperty name="width" value="0.1" units="cm"/>
      <inkml:brushProperty name="height" value="0.1" units="cm"/>
    </inkml:brush>
  </inkml:definitions>
  <inkml:trace contextRef="#ctx0" brushRef="#br0">1 0 24575,'0'23'0,"0"-5"0,0 4 0,0-7 0,0 9 0,0-6 0,0 1 0,0 4 0,0 2 0,0 5 0,0 6 0,0 2 0,0 6 0,0 0 0,0-6 0,0 4 0,0-4 0,0-1 0,0 0 0,0-7 0,0 0 0,0-5 0,0-2 0,0-4 0,0-5 0,0-2 0,0-3 0,0-1 0,0-7 0,0-7 0,0-3 0,0-9 0,0 4 0,0 4 0,0 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49.743"/>
    </inkml:context>
    <inkml:brush xml:id="br0">
      <inkml:brushProperty name="width" value="0.1" units="cm"/>
      <inkml:brushProperty name="height" value="0.1" units="cm"/>
    </inkml:brush>
  </inkml:definitions>
  <inkml:trace contextRef="#ctx0" brushRef="#br0">1 0 24575,'0'0'0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1.139"/>
    </inkml:context>
    <inkml:brush xml:id="br0">
      <inkml:brushProperty name="width" value="0.1" units="cm"/>
      <inkml:brushProperty name="height" value="0.1" units="cm"/>
    </inkml:brush>
  </inkml:definitions>
  <inkml:trace contextRef="#ctx0" brushRef="#br0">495 1 24575,'-13'0'0,"1"0"0,4 0 0,-1 0 0,-4 0 0,8 3 0,-4 2 0,5 8 0,3-4 0,-7 14 0,7-8 0,-12 8 0,11-4 0,-6 4 0,8-3 0,0 9 0,-5-10 0,4 5 0,-3 0 0,4-5 0,0 5 0,0-10 0,0 3 0,0-3 0,0 0 0,0-2 0,0-3 0,0-1 0,4-3 0,1-2 0,3-3 0,0 0 0,0 0 0,1 0 0,-1 0 0,0 0 0,1 0 0,-1 0 0,0 4 0,0-3 0,1 6 0,-1-2 0,0 3 0,1 0 0,-1 1 0,0-1 0,0 0 0,-3 5 0,3 1 0,-7 0 0,3 3 0,-4-3 0,0 4 0,0-4 0,0 3 0,0-7 0,0 3 0,-4-5 0,-5 1 0,-5-5 0,-4 0 0,-6-4 0,-1 0 0,-5 0 0,-1 0 0,-5 0 0,-2 0 0,-6 0 0,0 0 0,6 0 0,2 0 0,6 0 0,-1-4 0,6 3 0,2-4 0,4 1 0,5 3 0,5-3 0,5 4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1.998"/>
    </inkml:context>
    <inkml:brush xml:id="br0">
      <inkml:brushProperty name="width" value="0.1" units="cm"/>
      <inkml:brushProperty name="height" value="0.1" units="cm"/>
    </inkml:brush>
  </inkml:definitions>
  <inkml:trace contextRef="#ctx0" brushRef="#br0">432 1 24575,'-14'0'0,"-7"0"0,5 0 0,-7 0 0,4 0 0,1 0 0,-6 0 0,8 8 0,-12-6 0,13 10 0,-14-6 0,13-1 0,-6 3 0,8-2 0,0 2 0,1-3 0,8 3 0,-2-7 0,6 6 0,-3-2 0,-4 7 0,6-2 0,-11 7 0,4-3 0,-5 4 0,-1 1 0,2-1 0,-1 5 0,8-7 0,-8 6 0,13-3 0,-3 1 0,4 3 0,0-4 0,0-1 0,0-4 0,0 3 0,4-3 0,1 0 0,8-1 0,-3-5 0,7 2 0,-8-2 0,4 1 0,-5-5 0,1 0 0,-1-4 0,0 0 0,0 0 0,1 0 0,-1 0 0,0 0 0,1 0 0,-1-4 0,0-1 0,0-3 0,1-5 0,-1 4 0,-3-9 0,-1 9 0,0-9 0,-3 9 0,3-8 0,0 7 0,-3-3 0,3 5 0,-1-1 0,-2 1 0,3 0 0,0 3 0,-3-3 0,2 4 0,-3-5 0,0 8 0,0 10 0,0 2 0,0 10 0,0-2 0,0 0 0,0 10 0,0 2 0,0 7 0,0 6 0,6 14 0,0-17 0,13 39 0,-1-29 0,7 24 0,-3-29 0,1 10 0,-1-16 0,0 4 0,-2-7 0,0-12 0,-1-6 0,-5-2 0,-1-7 0,-4-1 0,-1-5 0,0-4 0,-3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04:42.240"/>
    </inkml:context>
    <inkml:brush xml:id="br0">
      <inkml:brushProperty name="width" value="0.1" units="cm"/>
      <inkml:brushProperty name="height" value="0.1" units="cm"/>
    </inkml:brush>
  </inkml:definitions>
  <inkml:trace contextRef="#ctx0" brushRef="#br0">1 747 24575,'4'13'0,"0"-5"0,1 0 0,2-4 0,-2 5 0,3-1 0,0 0 0,5 1 0,-3 4 0,7-3 0,-3 3 0,5 0 0,-5 2 0,3-1 0,-2 3 0,3-3 0,0 5 0,1-1 0,-6-4 0,5 3 0,-9-3 0,4 0 0,-4 3 0,0-7 0,-1 2 0,1-3 0,-1 3 0,1-2 0,0 3 0,-1-5 0,5 1 0,-4-1 0,4-3 0,-5-1 0,0-1 0,1 2 0,-1 0 0,5-2 0,0 1 0,6 1 0,-1 0 0,1 4 0,-1-4 0,0 0 0,1 3 0,4-3 0,-3 1 0,-1 2 0,-2-7 0,-8 6 0,9-6 0,-9 6 0,4-6 0,-5 7 0,0-7 0,1 6 0,-1-2 0,0 3 0,1 0 0,3 1 0,-2-5 0,3 4 0,-5-3 0,0 3 0,0-3 0,1 2 0,-1-6 0,0 3 0,1-4 0,-1 0 0,0 0 0,0 0 0,1 0 0,-1 0 0,0 0 0,5 0 0,-4 0 0,9 0 0,-4 0 0,4 0 0,0-4 0,1 3 0,-1-8 0,0 8 0,1-7 0,-1 7 0,0-7 0,-4 7 0,3-8 0,-3 8 0,5-7 0,-6 7 0,5-7 0,-9 3 0,8 0 0,-7-2 0,2 2 0,-3 0 0,-1-2 0,0 6 0,1-7 0,-1 4 0,0-1 0,0-3 0,1 8 0,-1-8 0,5 3 0,1-4 0,-1 0 0,5 0 0,-4 0 0,4 0 0,0-1 0,1-3 0,-1 3 0,-4-3 0,3 4 0,-8 0 0,4 0 0,-5 1 0,1-1 0,-1 5 0,0-4 0,1 4 0,-1-1 0,0-3 0,0 4 0,-3-5 0,2 5 0,-6-4 0,7 7 0,-7-6 0,2 2 0,-3-3 0,0-1 0,0 1 0,0-1 0,0 1 0,0 0 0,4-1 0,-3 1 0,3-1 0,-4 1 0,0 0 0,0-1 0,0 1 0,3 3 0,-2-2 0,3 2 0,-4-3 0,0-1 0,4 4 0,-3-2 0,2 2 0,1-3 0,-3-1 0,3 1 0,-1 0 0,-2-1 0,-1 5 0,-1-8 0,-3 6 0,4-7 0,4 4 0,1 1 0,-1 0 0,4-1 0,-3-4 0,-1 4 0,5-9 0,-5 9 0,5-8 0,0-3 0,-3 1 0,2-5 0,-3 5 0,0 1 0,4-1 0,-5 5 0,1-3 0,3 3 0,-7-4 0,7 4 0,-7 1 0,6 0 0,-6 3 0,4-2 0,-2 3 0,-2 1 0,3-1 0,0 1 0,-4-1 0,4 1 0,-4 0 0,4 3 0,-3-3 0,2 4 0,1-1 0,-3-2 0,3 2 0,-1 0 0,2 2 0,3 3 0,1 0 0,-1 0 0,0 0 0,0-4 0,-3-1 0,2-3 0,-2-1 0,0 1 0,-2-1 0,1 1 0,-3 0 0,6-1 0,-6 1 0,7-1 0,-8 1 0,8 0 0,-7-5 0,2 3 0,1-3 0,-3 0 0,7-1 0,-7 0 0,3-3 0,0 8 0,-3-4 0,2 0 0,-3 3 0,4-3 0,-3 5 0,2 0 0,-3-1 0,4 4 0,-3-2 0,3 2 0,-8 1 0,-1 4 0,1 0 0,0 4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3.054"/>
    </inkml:context>
    <inkml:brush xml:id="br0">
      <inkml:brushProperty name="width" value="0.1" units="cm"/>
      <inkml:brushProperty name="height" value="0.1" units="cm"/>
    </inkml:brush>
  </inkml:definitions>
  <inkml:trace contextRef="#ctx0" brushRef="#br0">1 88 24575,'0'22'0,"0"3"0,0 5 0,0 0 0,0 6 0,0-4 0,0 4 0,0-11 0,0 4 0,0-14 0,0 3 0,0-22 0,0-8 0,0-13 0,0-5 0,0-6 0,0 4 0,0-4 0,0 5 0,4 1 0,2 0 0,3 5 0,1 1 0,-1 6 0,0 4 0,0 1 0,-1 4 0,0 1 0,1 3 0,-1 2 0,0 3 0,5 0 0,-4 0 0,4 0 0,-5 3 0,1 6 0,0 5 0,0 4 0,0 1 0,0-1 0,0 1 0,1 4 0,-1-3 0,-3 3 0,2-4 0,-7-1 0,7-4 0,-7 3 0,2-3 0,-3 4 0,4-4 0,-3 3 0,3-7 0,-1 3 0,-2-5 0,3 0 0,-4 0 0,0 1 0,0-1 0,0-7 0,0-7 0,0-13 0,0-6 0,0-5 0,0 0 0,0-1 0,0 1 0,4 0 0,2 5 0,-1 1 0,3 6 0,-3-1 0,4 5 0,0 1 0,-1 5 0,0-1 0,1 5 0,-1-4 0,0 7 0,0-2 0,1 3 0,-1 0 0,0 0 0,1 0 0,-1 0 0,0 0 0,0 0 0,1 0 0,-1 0 0,0 0 0,1 3 0,-1 2 0,-3 3 0,2 0 0,-6 5 0,3 1 0,-4 4 0,0 1 0,0-1 0,0 0 0,0-4 0,0 4 0,0-9 0,0 4 0,0-1 0,0-2 0,0 3 0,0-5 0,0 0 0,0 0 0,0 1 0,0-1 0,3-3 0,-2-2 0,3-3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4.208"/>
    </inkml:context>
    <inkml:brush xml:id="br0">
      <inkml:brushProperty name="width" value="0.1" units="cm"/>
      <inkml:brushProperty name="height" value="0.1" units="cm"/>
    </inkml:brush>
  </inkml:definitions>
  <inkml:trace contextRef="#ctx0" brushRef="#br0">1 9 24575,'0'48'0,"0"-7"0,0 9 0,0-4 0,5 21 0,2 2 0,4-19 0,1 13 0,3-29 0,4 24 0,-3-19 0,4-1 0,-9-9 0,2-14 0,-3 7 0,-2-12 0,5 3 0,-3-5 0,2-3 0,-3-1 0,-1-4 0,0 0 0,5 0 0,-4 0 0,9-4 0,-9-5 0,5-6 0,-5-9 0,1-1 0,0-5 0,0-6 0,1-2 0,-1 0 0,2-11 0,-7 9 0,5-5 0,-9 3 0,4 10 0,-5-10 0,0 10 0,0 1 0,0 2 0,0 9 0,0 1 0,0 2 0,0 3 0,0 0 0,0 1 0,0 4 0,0 1 0,0-1 0,0 1 0,0 0 0,0-1 0,-4 5 0,-1 0 0,1 7 0,0-2 0,4 3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5.467"/>
    </inkml:context>
    <inkml:brush xml:id="br0">
      <inkml:brushProperty name="width" value="0.1" units="cm"/>
      <inkml:brushProperty name="height" value="0.1" units="cm"/>
    </inkml:brush>
  </inkml:definitions>
  <inkml:trace contextRef="#ctx0" brushRef="#br0">289 0 24575,'-17'0'0,"-1"0"0,0 0 0,4 0 0,-4 0 0,4 0 0,-4 0 0,4 0 0,1 0 0,0 0 0,-1 0 0,-4 0 0,-1 0 0,5 0 0,1 4 0,5-3 0,-1 16 0,0-10 0,4 11 0,-3-5 0,7 0 0,-8 6 0,8-5 0,-3 3 0,4-3 0,0 4 0,0 0 0,0-4 0,0-1 0,0-5 0,0 1 0,4-5 0,1 0 0,7-4 0,2 0 0,0 0 0,3 4 0,-3-3 0,0 7 0,9-3 0,-8 4 0,8 1 0,1-1 0,-4 0 0,3 1 0,1-1 0,-5 5 0,5-4 0,-10 8 0,-1-8 0,-4 2 0,-1-3 0,1 3 0,-1-2 0,-3 2 0,-1-3 0,-4 4 0,0-4 0,0 4 0,0-5 0,0 0 0,0 1 0,-4-5 0,-5 0 0,-5-4 0,-10 0 0,4 0 0,-9 0 0,10 0 0,-5 0 0,0 0 0,4 0 0,-3-4 0,4 3 0,1-8 0,4 8 0,-3-3 0,3 0 0,0 3 0,1-3 0,4 0 0,1 3 0,-1-2 0,5-1 0,4 3 0,4-3 0,1 4 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6.468"/>
    </inkml:context>
    <inkml:brush xml:id="br0">
      <inkml:brushProperty name="width" value="0.1" units="cm"/>
      <inkml:brushProperty name="height" value="0.1" units="cm"/>
    </inkml:brush>
  </inkml:definitions>
  <inkml:trace contextRef="#ctx0" brushRef="#br0">0 1 24575,'0'23'0,"0"4"0,0-7 0,0 8 0,0 3 0,0 1 0,0 10 0,0-10 0,0 4 0,0 1 0,0-6 0,0 5 0,0-5 0,0-7 0,0 5 0,0-4 0,0-4 0,0 1 0,0-8 0,0 0 0,0-1 0,4-9 0,1 0 0,3-4 0,0 0 0,1 0 0,-1 0 0,0 0 0,1 0 0,3 0 0,-2 0 0,7 0 0,-8-4 0,4-1 0,0-3 0,-4-1 0,4 0 0,-5 1 0,1 0 0,-5-1 0,4 1 0,-8-5 0,4 3 0,-4-3 0,0 5 0,0 0 0,0-1 0,0 1 0,0-1 0,0 1 0,0 0 0,-8 3 0,2 1 0,-11 0 0,3 3 0,0-3 0,-4 4 0,9 0 0,0 0 0,5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7.253"/>
    </inkml:context>
    <inkml:brush xml:id="br0">
      <inkml:brushProperty name="width" value="0.1" units="cm"/>
      <inkml:brushProperty name="height" value="0.1" units="cm"/>
    </inkml:brush>
  </inkml:definitions>
  <inkml:trace contextRef="#ctx0" brushRef="#br0">0 0 24575,'23'0'0,"-5"0"0,-1 0 0,8 0 0,-4 0 0,20 0 0,-20 0 0,20 0 0,-19 0 0,7 0 0,-15 0 0,3 0 0,-7 0 0,3 0 0,-5 0 0,-7 0 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2:58.737"/>
    </inkml:context>
    <inkml:brush xml:id="br0">
      <inkml:brushProperty name="width" value="0.1" units="cm"/>
      <inkml:brushProperty name="height" value="0.1" units="cm"/>
    </inkml:brush>
  </inkml:definitions>
  <inkml:trace contextRef="#ctx0" brushRef="#br0">222 1 24575,'0'18'0,"0"6"0,0 1 0,0 5 0,0 0 0,0 6 0,0 2 0,0 0 0,0 11 0,0-10 0,0 12 0,0-13 0,0 4 0,0-16 0,0 9 0,0-15 0,0-1 0,0-6 0,0-5 0,0 0 0,0-7 0,0-6 0,4-9 0,1-5 0,5 1 0,-1-1 0,0 1 0,0-1 0,0 1 0,0 0 0,1-1 0,3 5 0,-3-4 0,7 8 0,-2 1 0,3 0 0,0 8 0,1-3 0,4 4 0,-3 0 0,3 0 0,-9 0 0,4 0 0,-9 0 0,4 0 0,-5 0 0,0 4 0,-3 1 0,-1 3 0,0 5 0,-3 0 0,3 1 0,-4 4 0,0-5 0,3 1 0,-2 4 0,3-5 0,-4 1 0,0 3 0,0-3 0,0 5 0,0-5 0,0 3 0,-4-8 0,-5 8 0,0-7 0,-9 3 0,9-5 0,-14 2 0,8-1 0,-9 0 0,6 0 0,-6 1 0,4-1 0,-3-3 0,-1 2 0,-1-7 0,0 4 0,-4-5 0,4 4 0,-5-3 0,-1 4 0,1-5 0,0 0 0,5 0 0,-4 0 0,9 0 0,1 0 0,6 0 0,4 0 0,5-4 0,0-1 0,4-3 0,4 3 0,0 2 0,9 3 0,-4 0 0,4 0 0,0 0 0,-4 0 0,0 0 0,-5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0.187"/>
    </inkml:context>
    <inkml:brush xml:id="br0">
      <inkml:brushProperty name="width" value="0.1" units="cm"/>
      <inkml:brushProperty name="height" value="0.1" units="cm"/>
    </inkml:brush>
  </inkml:definitions>
  <inkml:trace contextRef="#ctx0" brushRef="#br0">46 135 24575,'18'0'0,"6"0"0,-5 0 0,10 0 0,-4 0 0,11 0 0,-4 0 0,4 0 0,-6 0 0,0-4 0,-5-2 0,4-4 0,-14 1 0,8-4 0,-13-1 0,2 0 0,-7 1 0,-1 4 0,-4 1 0,0 0 0,0-1 0,-4 4 0,-5 2 0,-5-1 0,-9 3 0,3-4 0,-9 5 0,9 0 0,-9 0 0,9 0 0,-9 0 0,10 0 0,-5 0 0,5 4 0,1 2 0,4 7 0,-4 1 0,8 0 0,-7 3 0,7-7 0,-3 7 0,5-8 0,-6 8 0,4-3 0,-3 0 0,4 3 0,1-7 0,3 7 0,-3-8 0,7 9 0,-7-4 0,7-1 0,-3 0 0,4 0 0,0-4 0,0 4 0,0-5 0,0 1 0,0-1 0,4 0 0,0 1 0,5-5 0,-1 3 0,0-6 0,5 3 0,1 0 0,4-3 0,1 3 0,-1 0 0,0-3 0,1 8 0,4-8 0,-3 7 0,3-7 0,-9 6 0,4-6 0,-5 7 0,1-7 0,4 7 0,-9-7 0,8 3 0,-7-4 0,2 0 0,-3 0 0,-1 0 0,0 0 0,0 0 0,1 0 0,-1 0 0,-3 0 0,-2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3.128"/>
    </inkml:context>
    <inkml:brush xml:id="br0">
      <inkml:brushProperty name="width" value="0.1" units="cm"/>
      <inkml:brushProperty name="height" value="0.1" units="cm"/>
    </inkml:brush>
  </inkml:definitions>
  <inkml:trace contextRef="#ctx0" brushRef="#br0">348 0 24575,'-23'0'0,"0"0"0,0 0 0,-2 0 0,0 0 0,-17 0 0,23 0 0,-28 10 0,30 0 0,-12 10 0,10-1 0,1-1 0,3 0 0,2 1 0,8 4 0,1-3 0,4 3 0,0 1 0,0-4 0,0 8 0,0-8 0,0 15 0,0-14 0,0 14 0,0-10 0,3-5 0,-2 8 0,7-13 0,1 9 0,11-5 0,-1 0 0,5 0 0,-1 0 0,2-4 0,6-1 0,5-3 0,-5-1 0,12 1 0,-6-6 0,7 0 0,0-5 0,0 0 0,14 0 0,-16 0 0,15-10 0,-20-2 0,1-9 0,-2 0 0,-11 1 0,-1-4 0,-5 4 0,-4-9 0,-1 9 0,-5-3 0,-4 4 0,0 1 0,-5 4 0,0 1 0,0 5 0,0 3 0,0 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4.299"/>
    </inkml:context>
    <inkml:brush xml:id="br0">
      <inkml:brushProperty name="width" value="0.1" units="cm"/>
      <inkml:brushProperty name="height" value="0.1" units="cm"/>
    </inkml:brush>
  </inkml:definitions>
  <inkml:trace contextRef="#ctx0" brushRef="#br0">129 1 24575,'-13'0'0,"1"0"0,7 3 0,1 6 0,4 5 0,0 5 0,0 4 0,0-3 0,0 9 0,0-4 0,0 5 0,0 0 0,0-5 0,0 4 0,0-5 0,0 7 0,0-7 0,0 0 0,0-6 0,0 1 0,0-5 0,0 3 0,0-3 0,0 4 0,0-4 0,0 3 0,4-7 0,5 3 0,1-5 0,7 1 0,-8-4 0,8-1 0,-7-4 0,7 0 0,-3 0 0,4 0 0,1 0 0,4 0 0,-3 0 0,3-4 0,-4-1 0,-1-5 0,-4 1 0,3 0 0,-7-4 0,3 3 0,-4-7 0,-1 7 0,1-7 0,-4 3 0,-1-10 0,-4 5 0,0-5 0,0 5 0,0 1 0,0 0 0,-4 4 0,-1-4 0,-8 8 0,3-7 0,-13 6 0,8-2 0,-9 3 0,0 0 0,-1 5 0,-5-4 0,0 8 0,-1-8 0,-5 8 0,4-8 0,-4 7 0,11-2 0,1 4 0,10 0 0,1 0 0,5 0 0,3 4 0,2 0 0,3 5 0,3-5 0,2 0 0,-1-4 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22:13:05.637"/>
    </inkml:context>
    <inkml:brush xml:id="br0">
      <inkml:brushProperty name="width" value="0.1" units="cm"/>
      <inkml:brushProperty name="height" value="0.1" units="cm"/>
    </inkml:brush>
  </inkml:definitions>
  <inkml:trace contextRef="#ctx0" brushRef="#br0">1 113 24575,'0'25'0,"0"4"0,0-4 0,0 11 0,0-5 0,0 6 0,0-1 0,0-10 0,0 9 0,0-10 0,4 0 0,-3-6 0,3-6 0,0-8 0,-3-6 0,6-8 0,-6-10 0,3-12 0,-4-1 0,5-10 0,-4 10 0,9-10 0,-4 10 0,0-5 0,3 7 0,-4 5 0,0 1 0,4 6 0,-5 4 0,5-3 0,0 7 0,-1-3 0,1 5 0,-1-1 0,0 1 0,1 0 0,-1 3 0,5-3 0,-4 7 0,4-3 0,0 4 0,-4 0 0,8 0 0,-3 0 0,0 0 0,-1 0 0,-1 0 0,-2 0 0,7 0 0,-8 4 0,5 5 0,-1 10 0,-2 0 0,3 5 0,-5 0 0,1 0 0,0 1 0,-1 4 0,1-4 0,-4 0 0,-2-1 0,-4-1 0,0-3 0,0 3 0,0-4 0,0-1 0,0 6 0,0-5 0,0 5 0,0-6 0,0 0 0,0 1 0,0-5 0,0-2 0,0-3 0,0-1 0,0 0 0,0 1 0,0-5 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CE57-4D42-A84F-8FBB-DB5769D03F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68086-1A1D-B247-8FFD-087F717ED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44870-7B9C-FD45-BA2B-4322BB576416}"/>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5" name="Footer Placeholder 4">
            <a:extLst>
              <a:ext uri="{FF2B5EF4-FFF2-40B4-BE49-F238E27FC236}">
                <a16:creationId xmlns:a16="http://schemas.microsoft.com/office/drawing/2014/main" id="{F80A4E3C-E9B0-8841-85B3-311017FA7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9172F-EC04-E847-9162-201DC038C18F}"/>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168927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DD9D-6EC8-1644-AEEE-A2F2CBFA9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652B8-2484-5847-8D0B-66320DCCE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8FA5C-6912-404A-AC34-E08E84C8AF57}"/>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5" name="Footer Placeholder 4">
            <a:extLst>
              <a:ext uri="{FF2B5EF4-FFF2-40B4-BE49-F238E27FC236}">
                <a16:creationId xmlns:a16="http://schemas.microsoft.com/office/drawing/2014/main" id="{38C8EF0F-4374-9047-ABA2-0D28C9CE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52ACE-070F-D749-AFAE-37E8CE14AD6A}"/>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334549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9B515-EB65-9640-ACD5-292B7A8DFD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1B59B-A82E-CF4D-A095-F4A18991B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F36E7-CFD5-6343-AA4F-334111C8E528}"/>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5" name="Footer Placeholder 4">
            <a:extLst>
              <a:ext uri="{FF2B5EF4-FFF2-40B4-BE49-F238E27FC236}">
                <a16:creationId xmlns:a16="http://schemas.microsoft.com/office/drawing/2014/main" id="{2E05B637-A6F3-594A-BEF4-66456AF36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410D3-A340-874D-B572-A2F3A4B0B624}"/>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277584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0171-2D91-7D48-983E-1141202EB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D376A-78D8-F046-8020-8394AE0B0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6A9E2-97CE-EE4D-8FEF-5CBA6F7AA80A}"/>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5" name="Footer Placeholder 4">
            <a:extLst>
              <a:ext uri="{FF2B5EF4-FFF2-40B4-BE49-F238E27FC236}">
                <a16:creationId xmlns:a16="http://schemas.microsoft.com/office/drawing/2014/main" id="{ED22793C-F3F1-5B4D-A398-23A46EB50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77A5B-CD92-E641-83E5-F9FD28A23357}"/>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79134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E4CA-83BB-844C-B4D5-8554C2EDE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3745F-F7AE-A448-80C3-665201B33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CB7EC-E10F-3E40-B90D-E40953B02814}"/>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5" name="Footer Placeholder 4">
            <a:extLst>
              <a:ext uri="{FF2B5EF4-FFF2-40B4-BE49-F238E27FC236}">
                <a16:creationId xmlns:a16="http://schemas.microsoft.com/office/drawing/2014/main" id="{4181E863-1CD0-A946-8F30-0448459E1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E9C5D-CB32-A945-99A6-06E06C4A6F5D}"/>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4057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C0D7-499E-314F-992A-1B8BC9E3E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36D92-4AFB-ED46-9772-AC55646614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990F7-393D-D047-887B-3D1B4242DF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A8D5D-6160-EE4C-8ACD-566D678CAC32}"/>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6" name="Footer Placeholder 5">
            <a:extLst>
              <a:ext uri="{FF2B5EF4-FFF2-40B4-BE49-F238E27FC236}">
                <a16:creationId xmlns:a16="http://schemas.microsoft.com/office/drawing/2014/main" id="{B10AC4F8-CBDF-EF45-8270-4ABEEA630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A3091-395F-4445-BE61-2C6D2EA93E51}"/>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28431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98CD-A5E9-104E-8860-E9EA0A533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89F530-D49A-1E43-B20F-C41B65B0DA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7DB595-B773-E744-BF05-FB7903B649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CEFF1-B8B7-884F-A07C-5E28096AF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528D54-9A42-874E-8704-E02CA8256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D1C8E-5432-234B-B4E5-3823ABB10B3C}"/>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8" name="Footer Placeholder 7">
            <a:extLst>
              <a:ext uri="{FF2B5EF4-FFF2-40B4-BE49-F238E27FC236}">
                <a16:creationId xmlns:a16="http://schemas.microsoft.com/office/drawing/2014/main" id="{726E239C-1DF6-8346-9300-4FABED5596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8186D-BB90-4E45-83D9-C91CCF8A36E0}"/>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283200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87D9-A2AE-DB44-9FDD-2FEA9AEF56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7592CC-11B5-4B42-A322-E8DED27E35B5}"/>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4" name="Footer Placeholder 3">
            <a:extLst>
              <a:ext uri="{FF2B5EF4-FFF2-40B4-BE49-F238E27FC236}">
                <a16:creationId xmlns:a16="http://schemas.microsoft.com/office/drawing/2014/main" id="{FC7F3AA5-E251-2241-B9F2-542310B6F0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FA8593-887F-0342-958E-F5C29752A0C5}"/>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244137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0A791-4E44-D24F-9726-C61F1A4328B8}"/>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3" name="Footer Placeholder 2">
            <a:extLst>
              <a:ext uri="{FF2B5EF4-FFF2-40B4-BE49-F238E27FC236}">
                <a16:creationId xmlns:a16="http://schemas.microsoft.com/office/drawing/2014/main" id="{CC376E0B-A894-0C48-9AC1-A9BCC1D64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FC8A2-BB7C-E447-97F5-58F61E096EC3}"/>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366153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F86E-6C65-904E-837A-A20195D5C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A46A3-8B32-0A4C-8943-DD8093D6F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D20D2-A4AE-F44F-9F71-70D88F0A4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35598-F7DD-644F-814D-C4AD4086466A}"/>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6" name="Footer Placeholder 5">
            <a:extLst>
              <a:ext uri="{FF2B5EF4-FFF2-40B4-BE49-F238E27FC236}">
                <a16:creationId xmlns:a16="http://schemas.microsoft.com/office/drawing/2014/main" id="{32A9A87E-1AE4-2D4B-8932-370348445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9C3DB-794F-174C-9C76-28A7AFCB9585}"/>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168062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0702-82C7-5B49-93FC-C74B1C49C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6B75E-AC53-D449-8933-366EE20EB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557A5-EFB0-2B4C-9D96-E60A5DC8E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8CAF1-B34F-0649-926F-D4A3E618A538}"/>
              </a:ext>
            </a:extLst>
          </p:cNvPr>
          <p:cNvSpPr>
            <a:spLocks noGrp="1"/>
          </p:cNvSpPr>
          <p:nvPr>
            <p:ph type="dt" sz="half" idx="10"/>
          </p:nvPr>
        </p:nvSpPr>
        <p:spPr/>
        <p:txBody>
          <a:bodyPr/>
          <a:lstStyle/>
          <a:p>
            <a:fld id="{D321A915-29AD-7943-A55C-6AC90CBB378B}" type="datetimeFigureOut">
              <a:rPr lang="en-US" smtClean="0"/>
              <a:t>3/25/23</a:t>
            </a:fld>
            <a:endParaRPr lang="en-US"/>
          </a:p>
        </p:txBody>
      </p:sp>
      <p:sp>
        <p:nvSpPr>
          <p:cNvPr id="6" name="Footer Placeholder 5">
            <a:extLst>
              <a:ext uri="{FF2B5EF4-FFF2-40B4-BE49-F238E27FC236}">
                <a16:creationId xmlns:a16="http://schemas.microsoft.com/office/drawing/2014/main" id="{01A1D225-8222-B04C-83F9-427AD099F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CA883-4B57-6F40-8C36-F2D69B848BC6}"/>
              </a:ext>
            </a:extLst>
          </p:cNvPr>
          <p:cNvSpPr>
            <a:spLocks noGrp="1"/>
          </p:cNvSpPr>
          <p:nvPr>
            <p:ph type="sldNum" sz="quarter" idx="12"/>
          </p:nvPr>
        </p:nvSpPr>
        <p:spPr/>
        <p:txBody>
          <a:bodyPr/>
          <a:lstStyle/>
          <a:p>
            <a:fld id="{3961E76D-B1D6-9D4F-A7FF-F5F6801CF5B1}" type="slidenum">
              <a:rPr lang="en-US" smtClean="0"/>
              <a:t>‹#›</a:t>
            </a:fld>
            <a:endParaRPr lang="en-US"/>
          </a:p>
        </p:txBody>
      </p:sp>
    </p:spTree>
    <p:extLst>
      <p:ext uri="{BB962C8B-B14F-4D97-AF65-F5344CB8AC3E}">
        <p14:creationId xmlns:p14="http://schemas.microsoft.com/office/powerpoint/2010/main" val="406848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7594A-BE3D-1742-B2B0-BA6589DEA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48303-1373-E942-AA94-50A1E141F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6BC3E-691F-BB4F-80FA-845E39480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1A915-29AD-7943-A55C-6AC90CBB378B}" type="datetimeFigureOut">
              <a:rPr lang="en-US" smtClean="0"/>
              <a:t>3/25/23</a:t>
            </a:fld>
            <a:endParaRPr lang="en-US"/>
          </a:p>
        </p:txBody>
      </p:sp>
      <p:sp>
        <p:nvSpPr>
          <p:cNvPr id="5" name="Footer Placeholder 4">
            <a:extLst>
              <a:ext uri="{FF2B5EF4-FFF2-40B4-BE49-F238E27FC236}">
                <a16:creationId xmlns:a16="http://schemas.microsoft.com/office/drawing/2014/main" id="{A1DC2ACE-F925-7F48-839E-434A371FB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41D22C-1977-8644-BD2A-0B5C44F6B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1E76D-B1D6-9D4F-A7FF-F5F6801CF5B1}" type="slidenum">
              <a:rPr lang="en-US" smtClean="0"/>
              <a:t>‹#›</a:t>
            </a:fld>
            <a:endParaRPr lang="en-US"/>
          </a:p>
        </p:txBody>
      </p:sp>
    </p:spTree>
    <p:extLst>
      <p:ext uri="{BB962C8B-B14F-4D97-AF65-F5344CB8AC3E}">
        <p14:creationId xmlns:p14="http://schemas.microsoft.com/office/powerpoint/2010/main" val="244330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32.png"/><Relationship Id="rId63" Type="http://schemas.openxmlformats.org/officeDocument/2006/relationships/customXml" Target="../ink/ink31.xml"/><Relationship Id="rId84" Type="http://schemas.openxmlformats.org/officeDocument/2006/relationships/image" Target="../media/image53.png"/><Relationship Id="rId138" Type="http://schemas.openxmlformats.org/officeDocument/2006/relationships/image" Target="../media/image80.png"/><Relationship Id="rId159" Type="http://schemas.openxmlformats.org/officeDocument/2006/relationships/customXml" Target="../ink/ink79.xml"/><Relationship Id="rId170" Type="http://schemas.openxmlformats.org/officeDocument/2006/relationships/image" Target="../media/image96.png"/><Relationship Id="rId191" Type="http://schemas.openxmlformats.org/officeDocument/2006/relationships/image" Target="../media/image106.png"/><Relationship Id="rId205" Type="http://schemas.openxmlformats.org/officeDocument/2006/relationships/image" Target="../media/image113.png"/><Relationship Id="rId226" Type="http://schemas.openxmlformats.org/officeDocument/2006/relationships/image" Target="../media/image122.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27.png"/><Relationship Id="rId53" Type="http://schemas.openxmlformats.org/officeDocument/2006/relationships/customXml" Target="../ink/ink26.xml"/><Relationship Id="rId74" Type="http://schemas.openxmlformats.org/officeDocument/2006/relationships/image" Target="../media/image48.png"/><Relationship Id="rId128" Type="http://schemas.openxmlformats.org/officeDocument/2006/relationships/image" Target="../media/image75.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160" Type="http://schemas.openxmlformats.org/officeDocument/2006/relationships/image" Target="../media/image91.png"/><Relationship Id="rId181" Type="http://schemas.openxmlformats.org/officeDocument/2006/relationships/image" Target="../media/image101.png"/><Relationship Id="rId216" Type="http://schemas.openxmlformats.org/officeDocument/2006/relationships/image" Target="../media/image118.png"/><Relationship Id="rId22" Type="http://schemas.openxmlformats.org/officeDocument/2006/relationships/image" Target="../media/image22.png"/><Relationship Id="rId43" Type="http://schemas.openxmlformats.org/officeDocument/2006/relationships/customXml" Target="../ink/ink21.xml"/><Relationship Id="rId64" Type="http://schemas.openxmlformats.org/officeDocument/2006/relationships/image" Target="../media/image43.png"/><Relationship Id="rId118" Type="http://schemas.openxmlformats.org/officeDocument/2006/relationships/image" Target="../media/image70.png"/><Relationship Id="rId139" Type="http://schemas.openxmlformats.org/officeDocument/2006/relationships/customXml" Target="../ink/ink69.xml"/><Relationship Id="rId85" Type="http://schemas.openxmlformats.org/officeDocument/2006/relationships/customXml" Target="../ink/ink42.xml"/><Relationship Id="rId150" Type="http://schemas.openxmlformats.org/officeDocument/2006/relationships/image" Target="../media/image86.png"/><Relationship Id="rId171" Type="http://schemas.openxmlformats.org/officeDocument/2006/relationships/customXml" Target="../ink/ink85.xml"/><Relationship Id="rId192" Type="http://schemas.openxmlformats.org/officeDocument/2006/relationships/customXml" Target="../ink/ink96.xml"/><Relationship Id="rId206" Type="http://schemas.openxmlformats.org/officeDocument/2006/relationships/customXml" Target="../ink/ink103.xml"/><Relationship Id="rId227" Type="http://schemas.openxmlformats.org/officeDocument/2006/relationships/customXml" Target="../ink/ink115.xml"/><Relationship Id="rId12" Type="http://schemas.openxmlformats.org/officeDocument/2006/relationships/image" Target="../media/image17.png"/><Relationship Id="rId33" Type="http://schemas.openxmlformats.org/officeDocument/2006/relationships/customXml" Target="../ink/ink16.xml"/><Relationship Id="rId108" Type="http://schemas.openxmlformats.org/officeDocument/2006/relationships/image" Target="../media/image65.png"/><Relationship Id="rId129" Type="http://schemas.openxmlformats.org/officeDocument/2006/relationships/customXml" Target="../ink/ink64.xml"/><Relationship Id="rId54" Type="http://schemas.openxmlformats.org/officeDocument/2006/relationships/image" Target="../media/image38.png"/><Relationship Id="rId75" Type="http://schemas.openxmlformats.org/officeDocument/2006/relationships/customXml" Target="../ink/ink37.xml"/><Relationship Id="rId96" Type="http://schemas.openxmlformats.org/officeDocument/2006/relationships/image" Target="../media/image59.png"/><Relationship Id="rId140" Type="http://schemas.openxmlformats.org/officeDocument/2006/relationships/image" Target="../media/image81.png"/><Relationship Id="rId161" Type="http://schemas.openxmlformats.org/officeDocument/2006/relationships/customXml" Target="../ink/ink80.xml"/><Relationship Id="rId182" Type="http://schemas.openxmlformats.org/officeDocument/2006/relationships/customXml" Target="../ink/ink91.xml"/><Relationship Id="rId217" Type="http://schemas.openxmlformats.org/officeDocument/2006/relationships/customXml" Target="../ink/ink109.xml"/><Relationship Id="rId6" Type="http://schemas.openxmlformats.org/officeDocument/2006/relationships/image" Target="../media/image14.png"/><Relationship Id="rId23" Type="http://schemas.openxmlformats.org/officeDocument/2006/relationships/customXml" Target="../ink/ink11.xml"/><Relationship Id="rId119" Type="http://schemas.openxmlformats.org/officeDocument/2006/relationships/customXml" Target="../ink/ink59.xml"/><Relationship Id="rId44" Type="http://schemas.openxmlformats.org/officeDocument/2006/relationships/image" Target="../media/image33.png"/><Relationship Id="rId65" Type="http://schemas.openxmlformats.org/officeDocument/2006/relationships/customXml" Target="../ink/ink32.xml"/><Relationship Id="rId86" Type="http://schemas.openxmlformats.org/officeDocument/2006/relationships/image" Target="../media/image54.png"/><Relationship Id="rId130" Type="http://schemas.openxmlformats.org/officeDocument/2006/relationships/image" Target="../media/image76.png"/><Relationship Id="rId151" Type="http://schemas.openxmlformats.org/officeDocument/2006/relationships/customXml" Target="../ink/ink75.xml"/><Relationship Id="rId172" Type="http://schemas.openxmlformats.org/officeDocument/2006/relationships/image" Target="../media/image97.png"/><Relationship Id="rId193" Type="http://schemas.openxmlformats.org/officeDocument/2006/relationships/image" Target="../media/image107.png"/><Relationship Id="rId207" Type="http://schemas.openxmlformats.org/officeDocument/2006/relationships/image" Target="../media/image114.png"/><Relationship Id="rId228" Type="http://schemas.openxmlformats.org/officeDocument/2006/relationships/image" Target="../media/image123.png"/><Relationship Id="rId13" Type="http://schemas.openxmlformats.org/officeDocument/2006/relationships/customXml" Target="../ink/ink6.xml"/><Relationship Id="rId109" Type="http://schemas.openxmlformats.org/officeDocument/2006/relationships/customXml" Target="../ink/ink54.xml"/><Relationship Id="rId34" Type="http://schemas.openxmlformats.org/officeDocument/2006/relationships/image" Target="../media/image28.png"/><Relationship Id="rId55" Type="http://schemas.openxmlformats.org/officeDocument/2006/relationships/customXml" Target="../ink/ink27.xml"/><Relationship Id="rId76" Type="http://schemas.openxmlformats.org/officeDocument/2006/relationships/image" Target="../media/image49.png"/><Relationship Id="rId97" Type="http://schemas.openxmlformats.org/officeDocument/2006/relationships/customXml" Target="../ink/ink48.xml"/><Relationship Id="rId120" Type="http://schemas.openxmlformats.org/officeDocument/2006/relationships/image" Target="../media/image71.png"/><Relationship Id="rId141" Type="http://schemas.openxmlformats.org/officeDocument/2006/relationships/customXml" Target="../ink/ink70.xml"/><Relationship Id="rId7" Type="http://schemas.openxmlformats.org/officeDocument/2006/relationships/customXml" Target="../ink/ink3.xml"/><Relationship Id="rId162" Type="http://schemas.openxmlformats.org/officeDocument/2006/relationships/image" Target="../media/image92.png"/><Relationship Id="rId183" Type="http://schemas.openxmlformats.org/officeDocument/2006/relationships/image" Target="../media/image102.png"/><Relationship Id="rId218" Type="http://schemas.openxmlformats.org/officeDocument/2006/relationships/image" Target="../media/image119.png"/><Relationship Id="rId24" Type="http://schemas.openxmlformats.org/officeDocument/2006/relationships/image" Target="../media/image23.png"/><Relationship Id="rId45" Type="http://schemas.openxmlformats.org/officeDocument/2006/relationships/customXml" Target="../ink/ink22.xml"/><Relationship Id="rId66" Type="http://schemas.openxmlformats.org/officeDocument/2006/relationships/image" Target="../media/image44.png"/><Relationship Id="rId87" Type="http://schemas.openxmlformats.org/officeDocument/2006/relationships/customXml" Target="../ink/ink43.xml"/><Relationship Id="rId110" Type="http://schemas.openxmlformats.org/officeDocument/2006/relationships/image" Target="../media/image66.png"/><Relationship Id="rId131" Type="http://schemas.openxmlformats.org/officeDocument/2006/relationships/customXml" Target="../ink/ink65.xml"/><Relationship Id="rId152" Type="http://schemas.openxmlformats.org/officeDocument/2006/relationships/image" Target="../media/image87.png"/><Relationship Id="rId173" Type="http://schemas.openxmlformats.org/officeDocument/2006/relationships/customXml" Target="../ink/ink86.xml"/><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customXml" Target="../ink/ink116.xml"/><Relationship Id="rId14" Type="http://schemas.openxmlformats.org/officeDocument/2006/relationships/image" Target="../media/image18.png"/><Relationship Id="rId35" Type="http://schemas.openxmlformats.org/officeDocument/2006/relationships/customXml" Target="../ink/ink17.xml"/><Relationship Id="rId56" Type="http://schemas.openxmlformats.org/officeDocument/2006/relationships/image" Target="../media/image39.png"/><Relationship Id="rId77" Type="http://schemas.openxmlformats.org/officeDocument/2006/relationships/customXml" Target="../ink/ink38.xml"/><Relationship Id="rId100" Type="http://schemas.openxmlformats.org/officeDocument/2006/relationships/image" Target="../media/image61.png"/><Relationship Id="rId8" Type="http://schemas.openxmlformats.org/officeDocument/2006/relationships/image" Target="../media/image15.png"/><Relationship Id="rId98" Type="http://schemas.openxmlformats.org/officeDocument/2006/relationships/image" Target="../media/image60.png"/><Relationship Id="rId121" Type="http://schemas.openxmlformats.org/officeDocument/2006/relationships/customXml" Target="../ink/ink60.xml"/><Relationship Id="rId142" Type="http://schemas.openxmlformats.org/officeDocument/2006/relationships/image" Target="../media/image82.png"/><Relationship Id="rId163" Type="http://schemas.openxmlformats.org/officeDocument/2006/relationships/customXml" Target="../ink/ink81.xml"/><Relationship Id="rId184" Type="http://schemas.openxmlformats.org/officeDocument/2006/relationships/customXml" Target="../ink/ink92.xml"/><Relationship Id="rId219" Type="http://schemas.openxmlformats.org/officeDocument/2006/relationships/customXml" Target="../ink/ink110.xml"/><Relationship Id="rId230" Type="http://schemas.openxmlformats.org/officeDocument/2006/relationships/image" Target="../media/image124.png"/><Relationship Id="rId25" Type="http://schemas.openxmlformats.org/officeDocument/2006/relationships/customXml" Target="../ink/ink12.xml"/><Relationship Id="rId46" Type="http://schemas.openxmlformats.org/officeDocument/2006/relationships/image" Target="../media/image34.png"/><Relationship Id="rId67" Type="http://schemas.openxmlformats.org/officeDocument/2006/relationships/customXml" Target="../ink/ink33.xml"/><Relationship Id="rId116" Type="http://schemas.openxmlformats.org/officeDocument/2006/relationships/image" Target="../media/image69.png"/><Relationship Id="rId137" Type="http://schemas.openxmlformats.org/officeDocument/2006/relationships/customXml" Target="../ink/ink68.xml"/><Relationship Id="rId158" Type="http://schemas.openxmlformats.org/officeDocument/2006/relationships/image" Target="../media/image90.png"/><Relationship Id="rId20" Type="http://schemas.openxmlformats.org/officeDocument/2006/relationships/image" Target="../media/image21.png"/><Relationship Id="rId41" Type="http://schemas.openxmlformats.org/officeDocument/2006/relationships/customXml" Target="../ink/ink20.xml"/><Relationship Id="rId62" Type="http://schemas.openxmlformats.org/officeDocument/2006/relationships/image" Target="../media/image42.png"/><Relationship Id="rId83" Type="http://schemas.openxmlformats.org/officeDocument/2006/relationships/customXml" Target="../ink/ink41.xml"/><Relationship Id="rId88" Type="http://schemas.openxmlformats.org/officeDocument/2006/relationships/image" Target="../media/image55.png"/><Relationship Id="rId111" Type="http://schemas.openxmlformats.org/officeDocument/2006/relationships/customXml" Target="../ink/ink55.xml"/><Relationship Id="rId132" Type="http://schemas.openxmlformats.org/officeDocument/2006/relationships/image" Target="../media/image77.png"/><Relationship Id="rId153" Type="http://schemas.openxmlformats.org/officeDocument/2006/relationships/customXml" Target="../ink/ink76.xml"/><Relationship Id="rId174" Type="http://schemas.openxmlformats.org/officeDocument/2006/relationships/image" Target="../media/image98.png"/><Relationship Id="rId179" Type="http://schemas.openxmlformats.org/officeDocument/2006/relationships/image" Target="../media/image100.png"/><Relationship Id="rId195" Type="http://schemas.openxmlformats.org/officeDocument/2006/relationships/image" Target="../media/image108.png"/><Relationship Id="rId209" Type="http://schemas.openxmlformats.org/officeDocument/2006/relationships/image" Target="../media/image115.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image" Target="../media/image120.png"/><Relationship Id="rId225" Type="http://schemas.openxmlformats.org/officeDocument/2006/relationships/customXml" Target="../ink/ink114.xml"/><Relationship Id="rId15" Type="http://schemas.openxmlformats.org/officeDocument/2006/relationships/customXml" Target="../ink/ink7.xml"/><Relationship Id="rId36" Type="http://schemas.openxmlformats.org/officeDocument/2006/relationships/image" Target="../media/image29.png"/><Relationship Id="rId57" Type="http://schemas.openxmlformats.org/officeDocument/2006/relationships/customXml" Target="../ink/ink28.xml"/><Relationship Id="rId106" Type="http://schemas.openxmlformats.org/officeDocument/2006/relationships/image" Target="../media/image64.png"/><Relationship Id="rId127" Type="http://schemas.openxmlformats.org/officeDocument/2006/relationships/customXml" Target="../ink/ink63.xml"/><Relationship Id="rId10" Type="http://schemas.openxmlformats.org/officeDocument/2006/relationships/image" Target="../media/image16.png"/><Relationship Id="rId31" Type="http://schemas.openxmlformats.org/officeDocument/2006/relationships/customXml" Target="../ink/ink15.xml"/><Relationship Id="rId52" Type="http://schemas.openxmlformats.org/officeDocument/2006/relationships/image" Target="../media/image37.png"/><Relationship Id="rId73" Type="http://schemas.openxmlformats.org/officeDocument/2006/relationships/customXml" Target="../ink/ink36.xml"/><Relationship Id="rId78" Type="http://schemas.openxmlformats.org/officeDocument/2006/relationships/image" Target="../media/image50.png"/><Relationship Id="rId94" Type="http://schemas.openxmlformats.org/officeDocument/2006/relationships/image" Target="../media/image5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72.png"/><Relationship Id="rId143" Type="http://schemas.openxmlformats.org/officeDocument/2006/relationships/customXml" Target="../ink/ink71.xml"/><Relationship Id="rId148" Type="http://schemas.openxmlformats.org/officeDocument/2006/relationships/image" Target="../media/image85.png"/><Relationship Id="rId164" Type="http://schemas.openxmlformats.org/officeDocument/2006/relationships/image" Target="../media/image93.png"/><Relationship Id="rId169" Type="http://schemas.openxmlformats.org/officeDocument/2006/relationships/customXml" Target="../ink/ink84.xml"/><Relationship Id="rId185" Type="http://schemas.openxmlformats.org/officeDocument/2006/relationships/image" Target="../media/image103.png"/><Relationship Id="rId4" Type="http://schemas.openxmlformats.org/officeDocument/2006/relationships/image" Target="../media/image13.png"/><Relationship Id="rId9" Type="http://schemas.openxmlformats.org/officeDocument/2006/relationships/customXml" Target="../ink/ink4.xml"/><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customXml" Target="../ink/ink108.xml"/><Relationship Id="rId26" Type="http://schemas.openxmlformats.org/officeDocument/2006/relationships/image" Target="../media/image24.png"/><Relationship Id="rId47" Type="http://schemas.openxmlformats.org/officeDocument/2006/relationships/customXml" Target="../ink/ink23.xml"/><Relationship Id="rId68" Type="http://schemas.openxmlformats.org/officeDocument/2006/relationships/image" Target="../media/image45.png"/><Relationship Id="rId89" Type="http://schemas.openxmlformats.org/officeDocument/2006/relationships/customXml" Target="../ink/ink44.xml"/><Relationship Id="rId112" Type="http://schemas.openxmlformats.org/officeDocument/2006/relationships/image" Target="../media/image67.png"/><Relationship Id="rId133" Type="http://schemas.openxmlformats.org/officeDocument/2006/relationships/customXml" Target="../ink/ink66.xml"/><Relationship Id="rId154" Type="http://schemas.openxmlformats.org/officeDocument/2006/relationships/image" Target="../media/image88.png"/><Relationship Id="rId175" Type="http://schemas.openxmlformats.org/officeDocument/2006/relationships/customXml" Target="../ink/ink87.xml"/><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image" Target="../media/image19.png"/><Relationship Id="rId221" Type="http://schemas.openxmlformats.org/officeDocument/2006/relationships/customXml" Target="../ink/ink111.xml"/><Relationship Id="rId37" Type="http://schemas.openxmlformats.org/officeDocument/2006/relationships/customXml" Target="../ink/ink18.xml"/><Relationship Id="rId58" Type="http://schemas.openxmlformats.org/officeDocument/2006/relationships/image" Target="../media/image40.png"/><Relationship Id="rId79" Type="http://schemas.openxmlformats.org/officeDocument/2006/relationships/customXml" Target="../ink/ink39.xml"/><Relationship Id="rId102" Type="http://schemas.openxmlformats.org/officeDocument/2006/relationships/image" Target="../media/image62.png"/><Relationship Id="rId123" Type="http://schemas.openxmlformats.org/officeDocument/2006/relationships/customXml" Target="../ink/ink61.xml"/><Relationship Id="rId144" Type="http://schemas.openxmlformats.org/officeDocument/2006/relationships/image" Target="../media/image83.png"/><Relationship Id="rId90" Type="http://schemas.openxmlformats.org/officeDocument/2006/relationships/image" Target="../media/image56.png"/><Relationship Id="rId165" Type="http://schemas.openxmlformats.org/officeDocument/2006/relationships/customXml" Target="../ink/ink82.xml"/><Relationship Id="rId186" Type="http://schemas.openxmlformats.org/officeDocument/2006/relationships/customXml" Target="../ink/ink93.xml"/><Relationship Id="rId211" Type="http://schemas.openxmlformats.org/officeDocument/2006/relationships/image" Target="../media/image116.png"/><Relationship Id="rId27" Type="http://schemas.openxmlformats.org/officeDocument/2006/relationships/customXml" Target="../ink/ink13.xml"/><Relationship Id="rId48" Type="http://schemas.openxmlformats.org/officeDocument/2006/relationships/image" Target="../media/image35.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78.png"/><Relationship Id="rId80" Type="http://schemas.openxmlformats.org/officeDocument/2006/relationships/image" Target="../media/image51.png"/><Relationship Id="rId155" Type="http://schemas.openxmlformats.org/officeDocument/2006/relationships/customXml" Target="../ink/ink77.xml"/><Relationship Id="rId176" Type="http://schemas.openxmlformats.org/officeDocument/2006/relationships/customXml" Target="../ink/ink88.xml"/><Relationship Id="rId197" Type="http://schemas.openxmlformats.org/officeDocument/2006/relationships/image" Target="../media/image109.png"/><Relationship Id="rId201" Type="http://schemas.openxmlformats.org/officeDocument/2006/relationships/image" Target="../media/image111.png"/><Relationship Id="rId222" Type="http://schemas.openxmlformats.org/officeDocument/2006/relationships/customXml" Target="../ink/ink112.xml"/><Relationship Id="rId17" Type="http://schemas.openxmlformats.org/officeDocument/2006/relationships/customXml" Target="../ink/ink8.xml"/><Relationship Id="rId38" Type="http://schemas.openxmlformats.org/officeDocument/2006/relationships/image" Target="../media/image30.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73.png"/><Relationship Id="rId70" Type="http://schemas.openxmlformats.org/officeDocument/2006/relationships/image" Target="../media/image46.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94.png"/><Relationship Id="rId187" Type="http://schemas.openxmlformats.org/officeDocument/2006/relationships/image" Target="../media/image104.png"/><Relationship Id="rId1" Type="http://schemas.openxmlformats.org/officeDocument/2006/relationships/slideLayout" Target="../slideLayouts/slideLayout2.xml"/><Relationship Id="rId212" Type="http://schemas.openxmlformats.org/officeDocument/2006/relationships/customXml" Target="../ink/ink106.xml"/><Relationship Id="rId28" Type="http://schemas.openxmlformats.org/officeDocument/2006/relationships/image" Target="../media/image25.png"/><Relationship Id="rId49" Type="http://schemas.openxmlformats.org/officeDocument/2006/relationships/customXml" Target="../ink/ink24.xml"/><Relationship Id="rId114" Type="http://schemas.openxmlformats.org/officeDocument/2006/relationships/image" Target="../media/image68.png"/><Relationship Id="rId60" Type="http://schemas.openxmlformats.org/officeDocument/2006/relationships/image" Target="../media/image41.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89.png"/><Relationship Id="rId177" Type="http://schemas.openxmlformats.org/officeDocument/2006/relationships/image" Target="../media/image99.png"/><Relationship Id="rId198" Type="http://schemas.openxmlformats.org/officeDocument/2006/relationships/customXml" Target="../ink/ink99.xml"/><Relationship Id="rId202" Type="http://schemas.openxmlformats.org/officeDocument/2006/relationships/customXml" Target="../ink/ink101.xml"/><Relationship Id="rId223" Type="http://schemas.openxmlformats.org/officeDocument/2006/relationships/customXml" Target="../ink/ink113.xml"/><Relationship Id="rId18" Type="http://schemas.openxmlformats.org/officeDocument/2006/relationships/image" Target="../media/image20.png"/><Relationship Id="rId39" Type="http://schemas.openxmlformats.org/officeDocument/2006/relationships/customXml" Target="../ink/ink19.xml"/><Relationship Id="rId50" Type="http://schemas.openxmlformats.org/officeDocument/2006/relationships/image" Target="../media/image36.png"/><Relationship Id="rId104" Type="http://schemas.openxmlformats.org/officeDocument/2006/relationships/image" Target="../media/image63.png"/><Relationship Id="rId125" Type="http://schemas.openxmlformats.org/officeDocument/2006/relationships/customXml" Target="../ink/ink62.xml"/><Relationship Id="rId146" Type="http://schemas.openxmlformats.org/officeDocument/2006/relationships/image" Target="../media/image84.png"/><Relationship Id="rId167" Type="http://schemas.openxmlformats.org/officeDocument/2006/relationships/customXml" Target="../ink/ink83.xml"/><Relationship Id="rId188" Type="http://schemas.openxmlformats.org/officeDocument/2006/relationships/customXml" Target="../ink/ink94.xml"/><Relationship Id="rId71" Type="http://schemas.openxmlformats.org/officeDocument/2006/relationships/customXml" Target="../ink/ink35.xml"/><Relationship Id="rId92" Type="http://schemas.openxmlformats.org/officeDocument/2006/relationships/image" Target="../media/image57.png"/><Relationship Id="rId213" Type="http://schemas.openxmlformats.org/officeDocument/2006/relationships/customXml" Target="../ink/ink107.xml"/><Relationship Id="rId2" Type="http://schemas.openxmlformats.org/officeDocument/2006/relationships/image" Target="../media/image12.jpg"/><Relationship Id="rId29" Type="http://schemas.openxmlformats.org/officeDocument/2006/relationships/customXml" Target="../ink/ink14.xml"/><Relationship Id="rId40" Type="http://schemas.openxmlformats.org/officeDocument/2006/relationships/image" Target="../media/image31.png"/><Relationship Id="rId115" Type="http://schemas.openxmlformats.org/officeDocument/2006/relationships/customXml" Target="../ink/ink57.xml"/><Relationship Id="rId136" Type="http://schemas.openxmlformats.org/officeDocument/2006/relationships/image" Target="../media/image79.png"/><Relationship Id="rId157" Type="http://schemas.openxmlformats.org/officeDocument/2006/relationships/customXml" Target="../ink/ink78.xml"/><Relationship Id="rId178" Type="http://schemas.openxmlformats.org/officeDocument/2006/relationships/customXml" Target="../ink/ink89.xml"/><Relationship Id="rId61" Type="http://schemas.openxmlformats.org/officeDocument/2006/relationships/customXml" Target="../ink/ink30.xml"/><Relationship Id="rId82" Type="http://schemas.openxmlformats.org/officeDocument/2006/relationships/image" Target="../media/image52.png"/><Relationship Id="rId199" Type="http://schemas.openxmlformats.org/officeDocument/2006/relationships/image" Target="../media/image110.png"/><Relationship Id="rId203" Type="http://schemas.openxmlformats.org/officeDocument/2006/relationships/image" Target="../media/image112.png"/><Relationship Id="rId19" Type="http://schemas.openxmlformats.org/officeDocument/2006/relationships/customXml" Target="../ink/ink9.xml"/><Relationship Id="rId224" Type="http://schemas.openxmlformats.org/officeDocument/2006/relationships/image" Target="../media/image121.png"/><Relationship Id="rId30" Type="http://schemas.openxmlformats.org/officeDocument/2006/relationships/image" Target="../media/image26.png"/><Relationship Id="rId105" Type="http://schemas.openxmlformats.org/officeDocument/2006/relationships/customXml" Target="../ink/ink52.xml"/><Relationship Id="rId126" Type="http://schemas.openxmlformats.org/officeDocument/2006/relationships/image" Target="../media/image74.png"/><Relationship Id="rId147" Type="http://schemas.openxmlformats.org/officeDocument/2006/relationships/customXml" Target="../ink/ink73.xml"/><Relationship Id="rId168" Type="http://schemas.openxmlformats.org/officeDocument/2006/relationships/image" Target="../media/image95.png"/><Relationship Id="rId51" Type="http://schemas.openxmlformats.org/officeDocument/2006/relationships/customXml" Target="../ink/ink25.xml"/><Relationship Id="rId72" Type="http://schemas.openxmlformats.org/officeDocument/2006/relationships/image" Target="../media/image47.png"/><Relationship Id="rId93" Type="http://schemas.openxmlformats.org/officeDocument/2006/relationships/customXml" Target="../ink/ink46.xml"/><Relationship Id="rId189" Type="http://schemas.openxmlformats.org/officeDocument/2006/relationships/image" Target="../media/image105.png"/><Relationship Id="rId3" Type="http://schemas.openxmlformats.org/officeDocument/2006/relationships/customXml" Target="../ink/ink1.xml"/><Relationship Id="rId214" Type="http://schemas.openxmlformats.org/officeDocument/2006/relationships/image" Target="../media/image117.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5777-A850-8F4B-95C5-DEBB1815F5D6}"/>
              </a:ext>
            </a:extLst>
          </p:cNvPr>
          <p:cNvSpPr>
            <a:spLocks noGrp="1"/>
          </p:cNvSpPr>
          <p:nvPr>
            <p:ph type="ctrTitle"/>
          </p:nvPr>
        </p:nvSpPr>
        <p:spPr/>
        <p:txBody>
          <a:bodyPr/>
          <a:lstStyle/>
          <a:p>
            <a:r>
              <a:rPr lang="en-US" dirty="0"/>
              <a:t>The miracle of algebra</a:t>
            </a:r>
          </a:p>
        </p:txBody>
      </p:sp>
      <p:sp>
        <p:nvSpPr>
          <p:cNvPr id="3" name="Subtitle 2">
            <a:extLst>
              <a:ext uri="{FF2B5EF4-FFF2-40B4-BE49-F238E27FC236}">
                <a16:creationId xmlns:a16="http://schemas.microsoft.com/office/drawing/2014/main" id="{4D437712-BBD4-7647-A2F0-280B05D5B213}"/>
              </a:ext>
            </a:extLst>
          </p:cNvPr>
          <p:cNvSpPr>
            <a:spLocks noGrp="1"/>
          </p:cNvSpPr>
          <p:nvPr>
            <p:ph type="subTitle" idx="1"/>
          </p:nvPr>
        </p:nvSpPr>
        <p:spPr/>
        <p:txBody>
          <a:bodyPr/>
          <a:lstStyle/>
          <a:p>
            <a:r>
              <a:rPr lang="en-US" dirty="0"/>
              <a:t>And especially of Toni </a:t>
            </a:r>
            <a:r>
              <a:rPr lang="en-US" dirty="0" err="1"/>
              <a:t>Pitassi’s</a:t>
            </a:r>
            <a:r>
              <a:rPr lang="en-US" dirty="0"/>
              <a:t> work in algebraic proof systems</a:t>
            </a:r>
          </a:p>
        </p:txBody>
      </p:sp>
    </p:spTree>
    <p:extLst>
      <p:ext uri="{BB962C8B-B14F-4D97-AF65-F5344CB8AC3E}">
        <p14:creationId xmlns:p14="http://schemas.microsoft.com/office/powerpoint/2010/main" val="379750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DC0C-679F-2D43-8FBE-E1D7ADE601A6}"/>
              </a:ext>
            </a:extLst>
          </p:cNvPr>
          <p:cNvSpPr>
            <a:spLocks noGrp="1"/>
          </p:cNvSpPr>
          <p:nvPr>
            <p:ph type="title"/>
          </p:nvPr>
        </p:nvSpPr>
        <p:spPr/>
        <p:txBody>
          <a:bodyPr>
            <a:normAutofit/>
          </a:bodyPr>
          <a:lstStyle/>
          <a:p>
            <a:r>
              <a:rPr lang="en-US" dirty="0"/>
              <a:t>To put this into practice, we need some circuit lower bounds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F99D610-E039-8A4A-A557-6FEAE0268C12}"/>
                  </a:ext>
                </a:extLst>
              </p:cNvPr>
              <p:cNvSpPr>
                <a:spLocks noGrp="1"/>
              </p:cNvSpPr>
              <p:nvPr>
                <p:ph type="body" idx="1"/>
              </p:nvPr>
            </p:nvSpPr>
            <p:spPr/>
            <p:txBody>
              <a:bodyPr/>
              <a:lstStyle/>
              <a:p>
                <a:r>
                  <a:rPr lang="en-US" dirty="0"/>
                  <a:t>CNF lower bounds (folklore) -</a:t>
                </a:r>
                <a:r>
                  <a:rPr lang="en-US" dirty="0">
                    <a:sym typeface="Wingdings" pitchFamily="2" charset="2"/>
                  </a:rPr>
                  <a:t> Resolution lower bounds (Haken, ……)  </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oMath>
                </a14:m>
                <a:r>
                  <a:rPr lang="en-US" dirty="0"/>
                  <a:t>- lower bounds (</a:t>
                </a:r>
                <a:r>
                  <a:rPr lang="en-US" dirty="0" err="1"/>
                  <a:t>Ajtai</a:t>
                </a:r>
                <a:r>
                  <a:rPr lang="en-US" dirty="0"/>
                  <a:t>, </a:t>
                </a:r>
                <a:r>
                  <a:rPr lang="en-US" dirty="0" err="1"/>
                  <a:t>FurstSaxeSipser</a:t>
                </a:r>
                <a:r>
                  <a:rPr lang="en-US" dirty="0"/>
                  <a:t>…</a:t>
                </a:r>
                <a:r>
                  <a:rPr lang="en-US" dirty="0" err="1"/>
                  <a:t>Hastad</a:t>
                </a:r>
                <a:r>
                  <a:rPr lang="en-US" dirty="0"/>
                  <a:t>) </a:t>
                </a:r>
                <a:r>
                  <a:rPr lang="en-US" dirty="0">
                    <a:sym typeface="Wingdings" pitchFamily="2" charset="2"/>
                  </a:rPr>
                  <a:t> </a:t>
                </a:r>
                <a14:m>
                  <m:oMath xmlns:m="http://schemas.openxmlformats.org/officeDocument/2006/math">
                    <m:r>
                      <a:rPr lang="en-US" b="0" i="1" smtClean="0">
                        <a:latin typeface="Cambria Math" panose="02040503050406030204" pitchFamily="18" charset="0"/>
                        <a:sym typeface="Wingdings" pitchFamily="2" charset="2"/>
                      </a:rPr>
                      <m:t>𝐴</m:t>
                    </m:r>
                    <m:sSub>
                      <m:sSubPr>
                        <m:ctrlPr>
                          <a:rPr lang="en-US" b="0"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𝐶</m:t>
                        </m:r>
                      </m:e>
                      <m:sub>
                        <m:r>
                          <a:rPr lang="en-US" b="0" i="1" smtClean="0">
                            <a:latin typeface="Cambria Math" panose="02040503050406030204" pitchFamily="18" charset="0"/>
                            <a:sym typeface="Wingdings" pitchFamily="2" charset="2"/>
                          </a:rPr>
                          <m:t>0</m:t>
                        </m:r>
                      </m:sub>
                    </m:sSub>
                    <m:r>
                      <a:rPr lang="en-US" b="0" i="1" smtClean="0">
                        <a:latin typeface="Cambria Math" panose="02040503050406030204" pitchFamily="18" charset="0"/>
                        <a:sym typeface="Wingdings" pitchFamily="2" charset="2"/>
                      </a:rPr>
                      <m:t>−</m:t>
                    </m:r>
                    <m:r>
                      <a:rPr lang="en-US" b="0" i="1" smtClean="0">
                        <a:latin typeface="Cambria Math" panose="02040503050406030204" pitchFamily="18" charset="0"/>
                        <a:sym typeface="Wingdings" pitchFamily="2" charset="2"/>
                      </a:rPr>
                      <m:t>𝐹𝑟𝑒𝑔𝑒</m:t>
                    </m:r>
                    <m:r>
                      <a:rPr lang="en-US" b="0" i="1" smtClean="0">
                        <a:latin typeface="Cambria Math" panose="02040503050406030204" pitchFamily="18" charset="0"/>
                        <a:sym typeface="Wingdings" pitchFamily="2" charset="2"/>
                      </a:rPr>
                      <m:t> </m:t>
                    </m:r>
                  </m:oMath>
                </a14:m>
                <a:r>
                  <a:rPr lang="en-US" dirty="0"/>
                  <a:t>lower bounds (</a:t>
                </a:r>
                <a:r>
                  <a:rPr lang="en-US" dirty="0" err="1"/>
                  <a:t>Ajtai</a:t>
                </a:r>
                <a:r>
                  <a:rPr lang="en-US" dirty="0"/>
                  <a:t>, </a:t>
                </a:r>
                <a:r>
                  <a:rPr lang="en-US" dirty="0" err="1"/>
                  <a:t>Bellantoni</a:t>
                </a:r>
                <a:r>
                  <a:rPr lang="en-US" dirty="0" err="1">
                    <a:solidFill>
                      <a:srgbClr val="0070C0"/>
                    </a:solidFill>
                  </a:rPr>
                  <a:t>P</a:t>
                </a:r>
                <a:r>
                  <a:rPr lang="en-US" dirty="0" err="1"/>
                  <a:t>Urqhardt</a:t>
                </a:r>
                <a:r>
                  <a:rPr lang="en-US" dirty="0"/>
                  <a:t>, </a:t>
                </a:r>
                <a:r>
                  <a:rPr lang="en-US" dirty="0" err="1"/>
                  <a:t>BCIK</a:t>
                </a:r>
                <a:r>
                  <a:rPr lang="en-US" dirty="0" err="1">
                    <a:solidFill>
                      <a:srgbClr val="0070C0"/>
                    </a:solidFill>
                  </a:rPr>
                  <a:t>P</a:t>
                </a:r>
                <a:r>
                  <a:rPr lang="en-US" dirty="0" err="1"/>
                  <a:t>Woods</a:t>
                </a:r>
                <a:r>
                  <a:rPr lang="en-US" dirty="0"/>
                  <a:t>)</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e>
                    </m:d>
                  </m:oMath>
                </a14:m>
                <a:r>
                  <a:rPr lang="en-US" dirty="0"/>
                  <a:t>-lower bounds (</a:t>
                </a:r>
                <a:r>
                  <a:rPr lang="en-US" dirty="0" err="1"/>
                  <a:t>Razborov</a:t>
                </a:r>
                <a:r>
                  <a:rPr lang="en-US" dirty="0"/>
                  <a:t>, </a:t>
                </a:r>
                <a:r>
                  <a:rPr lang="en-US" dirty="0" err="1"/>
                  <a:t>Smolensky</a:t>
                </a:r>
                <a:r>
                  <a:rPr lang="en-US" dirty="0"/>
                  <a:t>) </a:t>
                </a:r>
                <a:r>
                  <a:rPr lang="en-US" dirty="0">
                    <a:sym typeface="Wingdings" pitchFamily="2" charset="2"/>
                  </a:rPr>
                  <a:t> </a:t>
                </a:r>
                <a14:m>
                  <m:oMath xmlns:m="http://schemas.openxmlformats.org/officeDocument/2006/math">
                    <m:r>
                      <a:rPr lang="en-US" b="0" i="1" smtClean="0">
                        <a:latin typeface="Cambria Math" panose="02040503050406030204" pitchFamily="18" charset="0"/>
                        <a:sym typeface="Wingdings" pitchFamily="2" charset="2"/>
                      </a:rPr>
                      <m:t>𝐴</m:t>
                    </m:r>
                    <m:sSub>
                      <m:sSubPr>
                        <m:ctrlPr>
                          <a:rPr lang="en-US" b="0"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𝐶</m:t>
                        </m:r>
                      </m:e>
                      <m:sub>
                        <m:r>
                          <a:rPr lang="en-US" b="0" i="1" smtClean="0">
                            <a:latin typeface="Cambria Math" panose="02040503050406030204" pitchFamily="18" charset="0"/>
                            <a:sym typeface="Wingdings" pitchFamily="2" charset="2"/>
                          </a:rPr>
                          <m:t>0</m:t>
                        </m:r>
                      </m:sub>
                    </m:sSub>
                    <m:d>
                      <m:dPr>
                        <m:begChr m:val="["/>
                        <m:endChr m:val="]"/>
                        <m:ctrlPr>
                          <a:rPr lang="en-US" b="0" i="1" smtClean="0">
                            <a:latin typeface="Cambria Math" panose="02040503050406030204" pitchFamily="18" charset="0"/>
                            <a:sym typeface="Wingdings" pitchFamily="2" charset="2"/>
                          </a:rPr>
                        </m:ctrlPr>
                      </m:dPr>
                      <m:e>
                        <m:r>
                          <a:rPr lang="en-US" b="0" i="1" smtClean="0">
                            <a:latin typeface="Cambria Math" panose="02040503050406030204" pitchFamily="18" charset="0"/>
                            <a:sym typeface="Wingdings" pitchFamily="2" charset="2"/>
                          </a:rPr>
                          <m:t>𝑝</m:t>
                        </m:r>
                      </m:e>
                    </m:d>
                  </m:oMath>
                </a14:m>
                <a:r>
                  <a:rPr lang="en-US" dirty="0"/>
                  <a:t>-Frege lower bounds  </a:t>
                </a:r>
              </a:p>
            </p:txBody>
          </p:sp>
        </mc:Choice>
        <mc:Fallback>
          <p:sp>
            <p:nvSpPr>
              <p:cNvPr id="3" name="Text Placeholder 2">
                <a:extLst>
                  <a:ext uri="{FF2B5EF4-FFF2-40B4-BE49-F238E27FC236}">
                    <a16:creationId xmlns:a16="http://schemas.microsoft.com/office/drawing/2014/main" id="{1F99D610-E039-8A4A-A557-6FEAE0268C12}"/>
                  </a:ext>
                </a:extLst>
              </p:cNvPr>
              <p:cNvSpPr>
                <a:spLocks noGrp="1" noRot="1" noChangeAspect="1" noMove="1" noResize="1" noEditPoints="1" noAdjustHandles="1" noChangeArrowheads="1" noChangeShapeType="1" noTextEdit="1"/>
              </p:cNvSpPr>
              <p:nvPr>
                <p:ph type="body" idx="1"/>
              </p:nvPr>
            </p:nvSpPr>
            <p:spPr>
              <a:blipFill>
                <a:blip r:embed="rId2"/>
                <a:stretch>
                  <a:fillRect l="-1086" t="-2616"/>
                </a:stretch>
              </a:blipFill>
            </p:spPr>
            <p:txBody>
              <a:bodyPr/>
              <a:lstStyle/>
              <a:p>
                <a:r>
                  <a:rPr lang="en-US">
                    <a:noFill/>
                  </a:rPr>
                  <a:t> </a:t>
                </a:r>
              </a:p>
            </p:txBody>
          </p:sp>
        </mc:Fallback>
      </mc:AlternateContent>
    </p:spTree>
    <p:extLst>
      <p:ext uri="{BB962C8B-B14F-4D97-AF65-F5344CB8AC3E}">
        <p14:creationId xmlns:p14="http://schemas.microsoft.com/office/powerpoint/2010/main" val="413812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201F-0148-DC45-ADA0-CFE457F07D4B}"/>
              </a:ext>
            </a:extLst>
          </p:cNvPr>
          <p:cNvSpPr>
            <a:spLocks noGrp="1"/>
          </p:cNvSpPr>
          <p:nvPr>
            <p:ph type="title"/>
          </p:nvPr>
        </p:nvSpPr>
        <p:spPr/>
        <p:txBody>
          <a:bodyPr/>
          <a:lstStyle/>
          <a:p>
            <a:r>
              <a:rPr lang="en-US" dirty="0"/>
              <a:t>Algebraic proof systems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5253761-0D8D-4B43-8021-85C3C9799E56}"/>
                  </a:ext>
                </a:extLst>
              </p:cNvPr>
              <p:cNvSpPr>
                <a:spLocks noGrp="1"/>
              </p:cNvSpPr>
              <p:nvPr>
                <p:ph type="body" idx="1"/>
              </p:nvPr>
            </p:nvSpPr>
            <p:spPr/>
            <p:txBody>
              <a:bodyPr>
                <a:normAutofit/>
              </a:bodyPr>
              <a:lstStyle/>
              <a:p>
                <a:r>
                  <a:rPr lang="en-US" dirty="0"/>
                  <a:t>Since the RS lower bound method involved approximating circuits with polynomials, it seemed natural to try to introduce proof systems using polynomials as lines as a stepping stone towards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-Frege lower bounds.  </a:t>
                </a:r>
              </a:p>
              <a:p>
                <a:r>
                  <a:rPr lang="en-US" dirty="0" err="1"/>
                  <a:t>Nullstellensatz</a:t>
                </a:r>
                <a:r>
                  <a:rPr lang="en-US" dirty="0"/>
                  <a:t> (</a:t>
                </a:r>
                <a:r>
                  <a:rPr lang="en-US" dirty="0" err="1"/>
                  <a:t>BeameIKraijicekPitassiPudlak</a:t>
                </a:r>
                <a:r>
                  <a:rPr lang="en-US" dirty="0"/>
                  <a:t>) and Polynomial Calculus (</a:t>
                </a:r>
                <a:r>
                  <a:rPr lang="en-US" dirty="0" err="1"/>
                  <a:t>CleggEdmondsI</a:t>
                </a:r>
                <a:r>
                  <a:rPr lang="en-US" dirty="0"/>
                  <a:t>) were partially motivated as attempts to do this.</a:t>
                </a:r>
              </a:p>
            </p:txBody>
          </p:sp>
        </mc:Choice>
        <mc:Fallback>
          <p:sp>
            <p:nvSpPr>
              <p:cNvPr id="3" name="Text Placeholder 2">
                <a:extLst>
                  <a:ext uri="{FF2B5EF4-FFF2-40B4-BE49-F238E27FC236}">
                    <a16:creationId xmlns:a16="http://schemas.microsoft.com/office/drawing/2014/main" id="{35253761-0D8D-4B43-8021-85C3C9799E56}"/>
                  </a:ext>
                </a:extLst>
              </p:cNvPr>
              <p:cNvSpPr>
                <a:spLocks noGrp="1" noRot="1" noChangeAspect="1" noMove="1" noResize="1" noEditPoints="1" noAdjustHandles="1" noChangeArrowheads="1" noChangeShapeType="1" noTextEdit="1"/>
              </p:cNvSpPr>
              <p:nvPr>
                <p:ph type="body" idx="1"/>
              </p:nvPr>
            </p:nvSpPr>
            <p:spPr>
              <a:blipFill>
                <a:blip r:embed="rId2"/>
                <a:stretch>
                  <a:fillRect l="-1086" t="-2326" r="-724"/>
                </a:stretch>
              </a:blipFill>
            </p:spPr>
            <p:txBody>
              <a:bodyPr/>
              <a:lstStyle/>
              <a:p>
                <a:r>
                  <a:rPr lang="en-US">
                    <a:noFill/>
                  </a:rPr>
                  <a:t> </a:t>
                </a:r>
              </a:p>
            </p:txBody>
          </p:sp>
        </mc:Fallback>
      </mc:AlternateContent>
    </p:spTree>
    <p:extLst>
      <p:ext uri="{BB962C8B-B14F-4D97-AF65-F5344CB8AC3E}">
        <p14:creationId xmlns:p14="http://schemas.microsoft.com/office/powerpoint/2010/main" val="210768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B09-53D6-874A-83F1-B5930363DC9A}"/>
              </a:ext>
            </a:extLst>
          </p:cNvPr>
          <p:cNvSpPr>
            <a:spLocks noGrp="1"/>
          </p:cNvSpPr>
          <p:nvPr>
            <p:ph type="title"/>
          </p:nvPr>
        </p:nvSpPr>
        <p:spPr/>
        <p:txBody>
          <a:bodyPr/>
          <a:lstStyle/>
          <a:p>
            <a:r>
              <a:rPr lang="en-US" dirty="0"/>
              <a:t>What we wanted to do:</a:t>
            </a:r>
          </a:p>
        </p:txBody>
      </p:sp>
      <p:sp>
        <p:nvSpPr>
          <p:cNvPr id="3" name="Content Placeholder 2">
            <a:extLst>
              <a:ext uri="{FF2B5EF4-FFF2-40B4-BE49-F238E27FC236}">
                <a16:creationId xmlns:a16="http://schemas.microsoft.com/office/drawing/2014/main" id="{F2E94738-8877-8541-9FF8-CC7610F4E911}"/>
              </a:ext>
            </a:extLst>
          </p:cNvPr>
          <p:cNvSpPr>
            <a:spLocks noGrp="1"/>
          </p:cNvSpPr>
          <p:nvPr>
            <p:ph idx="1"/>
          </p:nvPr>
        </p:nvSpPr>
        <p:spPr/>
        <p:txBody>
          <a:bodyPr>
            <a:normAutofit fontScale="85000" lnSpcReduction="20000"/>
          </a:bodyPr>
          <a:lstStyle/>
          <a:p>
            <a:r>
              <a:rPr lang="en-US" dirty="0"/>
              <a:t>In early 90’s, I suggested to Toni the following program:</a:t>
            </a:r>
          </a:p>
          <a:p>
            <a:endParaRPr lang="en-US" dirty="0"/>
          </a:p>
          <a:p>
            <a:r>
              <a:rPr lang="en-US" dirty="0"/>
              <a:t>Step A:  Prove </a:t>
            </a:r>
            <a:r>
              <a:rPr lang="en-US" dirty="0" err="1"/>
              <a:t>Nullstellensatz</a:t>
            </a:r>
            <a:r>
              <a:rPr lang="en-US" dirty="0"/>
              <a:t> bounds </a:t>
            </a:r>
          </a:p>
          <a:p>
            <a:endParaRPr lang="en-US" dirty="0"/>
          </a:p>
          <a:p>
            <a:r>
              <a:rPr lang="en-US" dirty="0"/>
              <a:t>Step B: generalize to ``</a:t>
            </a:r>
            <a:r>
              <a:rPr lang="en-US" dirty="0" err="1"/>
              <a:t>Nullstellensatz</a:t>
            </a:r>
            <a:r>
              <a:rPr lang="en-US" dirty="0"/>
              <a:t>’’ with errors</a:t>
            </a:r>
          </a:p>
          <a:p>
            <a:endParaRPr lang="en-US" dirty="0"/>
          </a:p>
          <a:p>
            <a:r>
              <a:rPr lang="en-US" dirty="0"/>
              <a:t>Step C: profit </a:t>
            </a:r>
          </a:p>
          <a:p>
            <a:r>
              <a:rPr lang="en-US" dirty="0"/>
              <a:t>She was somewhat skeptical, I believe.  (I’m not sure she remembers the conversation)</a:t>
            </a:r>
          </a:p>
          <a:p>
            <a:endParaRPr lang="en-US" dirty="0"/>
          </a:p>
          <a:p>
            <a:pPr marL="0" indent="0">
              <a:buNone/>
            </a:pPr>
            <a:r>
              <a:rPr lang="en-US" dirty="0"/>
              <a:t>Then I told this plan to Roman </a:t>
            </a:r>
            <a:r>
              <a:rPr lang="en-US" dirty="0" err="1"/>
              <a:t>Smolensky</a:t>
            </a:r>
            <a:r>
              <a:rPr lang="en-US" dirty="0"/>
              <a:t>.  He pointed out that  it failed at Step B.</a:t>
            </a:r>
          </a:p>
          <a:p>
            <a:pPr marL="0" indent="0">
              <a:buNone/>
            </a:pPr>
            <a:endParaRPr lang="en-US" dirty="0"/>
          </a:p>
        </p:txBody>
      </p:sp>
    </p:spTree>
    <p:extLst>
      <p:ext uri="{BB962C8B-B14F-4D97-AF65-F5344CB8AC3E}">
        <p14:creationId xmlns:p14="http://schemas.microsoft.com/office/powerpoint/2010/main" val="144971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C7A8-3351-5A4B-9B3E-3A4A0341E5D0}"/>
              </a:ext>
            </a:extLst>
          </p:cNvPr>
          <p:cNvSpPr>
            <a:spLocks noGrp="1"/>
          </p:cNvSpPr>
          <p:nvPr>
            <p:ph type="title"/>
          </p:nvPr>
        </p:nvSpPr>
        <p:spPr/>
        <p:txBody>
          <a:bodyPr/>
          <a:lstStyle/>
          <a:p>
            <a:r>
              <a:rPr lang="en-US" dirty="0"/>
              <a:t>No lower bounds for ``approximate </a:t>
            </a:r>
            <a:r>
              <a:rPr lang="en-US" dirty="0" err="1"/>
              <a:t>Nullstellensatz</a:t>
            </a:r>
            <a:r>
              <a:rPr lang="en-US" dirty="0"/>
              <a:t>’’</a:t>
            </a:r>
          </a:p>
        </p:txBody>
      </p:sp>
      <p:sp>
        <p:nvSpPr>
          <p:cNvPr id="3" name="Content Placeholder 2">
            <a:extLst>
              <a:ext uri="{FF2B5EF4-FFF2-40B4-BE49-F238E27FC236}">
                <a16:creationId xmlns:a16="http://schemas.microsoft.com/office/drawing/2014/main" id="{1B104DA9-DBE6-5044-A5C8-95AA1684147F}"/>
              </a:ext>
            </a:extLst>
          </p:cNvPr>
          <p:cNvSpPr>
            <a:spLocks noGrp="1"/>
          </p:cNvSpPr>
          <p:nvPr>
            <p:ph idx="1"/>
          </p:nvPr>
        </p:nvSpPr>
        <p:spPr/>
        <p:txBody>
          <a:bodyPr/>
          <a:lstStyle/>
          <a:p>
            <a:r>
              <a:rPr lang="en-US" dirty="0"/>
              <a:t>Take any unsatisfiable system of polynomials.</a:t>
            </a:r>
          </a:p>
          <a:p>
            <a:r>
              <a:rPr lang="en-US" dirty="0"/>
              <a:t>Small AND of  linear combinations of negations is very close to ``1’’</a:t>
            </a:r>
          </a:p>
          <a:p>
            <a:r>
              <a:rPr lang="en-US" dirty="0"/>
              <a:t>Each linear combination is degree 0 </a:t>
            </a:r>
            <a:r>
              <a:rPr lang="en-US" dirty="0" err="1"/>
              <a:t>nullstellensatz</a:t>
            </a:r>
            <a:r>
              <a:rPr lang="en-US" dirty="0"/>
              <a:t> of </a:t>
            </a:r>
            <a:r>
              <a:rPr lang="en-US" dirty="0" err="1"/>
              <a:t>orginal</a:t>
            </a:r>
            <a:r>
              <a:rPr lang="en-US" dirty="0"/>
              <a:t>, and so</a:t>
            </a:r>
          </a:p>
          <a:p>
            <a:r>
              <a:rPr lang="en-US" dirty="0"/>
              <a:t>And is small degree and in ideal. </a:t>
            </a:r>
          </a:p>
          <a:p>
            <a:r>
              <a:rPr lang="en-US" dirty="0"/>
              <a:t>The derivation ``0=1’’ from this is almost always correct….</a:t>
            </a:r>
          </a:p>
          <a:p>
            <a:pPr marL="0" indent="0">
              <a:buNone/>
            </a:pPr>
            <a:endParaRPr lang="en-US" dirty="0"/>
          </a:p>
        </p:txBody>
      </p:sp>
    </p:spTree>
    <p:extLst>
      <p:ext uri="{BB962C8B-B14F-4D97-AF65-F5344CB8AC3E}">
        <p14:creationId xmlns:p14="http://schemas.microsoft.com/office/powerpoint/2010/main" val="46221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B09-53D6-874A-83F1-B5930363DC9A}"/>
              </a:ext>
            </a:extLst>
          </p:cNvPr>
          <p:cNvSpPr>
            <a:spLocks noGrp="1"/>
          </p:cNvSpPr>
          <p:nvPr>
            <p:ph type="title"/>
          </p:nvPr>
        </p:nvSpPr>
        <p:spPr/>
        <p:txBody>
          <a:bodyPr/>
          <a:lstStyle/>
          <a:p>
            <a:r>
              <a:rPr lang="en-US" dirty="0"/>
              <a:t>The revised plan</a:t>
            </a:r>
          </a:p>
        </p:txBody>
      </p:sp>
      <p:sp>
        <p:nvSpPr>
          <p:cNvPr id="3" name="Content Placeholder 2">
            <a:extLst>
              <a:ext uri="{FF2B5EF4-FFF2-40B4-BE49-F238E27FC236}">
                <a16:creationId xmlns:a16="http://schemas.microsoft.com/office/drawing/2014/main" id="{F2E94738-8877-8541-9FF8-CC7610F4E911}"/>
              </a:ext>
            </a:extLst>
          </p:cNvPr>
          <p:cNvSpPr>
            <a:spLocks noGrp="1"/>
          </p:cNvSpPr>
          <p:nvPr>
            <p:ph idx="1"/>
          </p:nvPr>
        </p:nvSpPr>
        <p:spPr/>
        <p:txBody>
          <a:bodyPr>
            <a:normAutofit lnSpcReduction="10000"/>
          </a:bodyPr>
          <a:lstStyle/>
          <a:p>
            <a:pPr marL="0" indent="0">
              <a:buNone/>
            </a:pPr>
            <a:endParaRPr lang="en-US" dirty="0"/>
          </a:p>
          <a:p>
            <a:endParaRPr lang="en-US" dirty="0"/>
          </a:p>
          <a:p>
            <a:r>
              <a:rPr lang="en-US" dirty="0"/>
              <a:t>Step A:  Prove </a:t>
            </a:r>
            <a:r>
              <a:rPr lang="en-US" dirty="0" err="1"/>
              <a:t>Nullstellensatz</a:t>
            </a:r>
            <a:r>
              <a:rPr lang="en-US" dirty="0"/>
              <a:t> bounds </a:t>
            </a:r>
          </a:p>
          <a:p>
            <a:endParaRPr lang="en-US" dirty="0"/>
          </a:p>
          <a:p>
            <a:r>
              <a:rPr lang="en-US" dirty="0"/>
              <a:t>Step B:  There is no step B</a:t>
            </a:r>
          </a:p>
          <a:p>
            <a:endParaRPr lang="en-US" dirty="0"/>
          </a:p>
          <a:p>
            <a:r>
              <a:rPr lang="en-US" dirty="0"/>
              <a:t>Step C: profit </a:t>
            </a:r>
          </a:p>
          <a:p>
            <a:endParaRPr lang="en-US" dirty="0"/>
          </a:p>
          <a:p>
            <a:pPr marL="0" indent="0">
              <a:buNone/>
            </a:pPr>
            <a:r>
              <a:rPr lang="en-US" dirty="0"/>
              <a:t>A remarkably successful approach!  </a:t>
            </a:r>
          </a:p>
        </p:txBody>
      </p:sp>
    </p:spTree>
    <p:extLst>
      <p:ext uri="{BB962C8B-B14F-4D97-AF65-F5344CB8AC3E}">
        <p14:creationId xmlns:p14="http://schemas.microsoft.com/office/powerpoint/2010/main" val="420724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4836-7BAF-1C4E-832F-7910FF2B6BD5}"/>
              </a:ext>
            </a:extLst>
          </p:cNvPr>
          <p:cNvSpPr>
            <a:spLocks noGrp="1"/>
          </p:cNvSpPr>
          <p:nvPr>
            <p:ph type="title"/>
          </p:nvPr>
        </p:nvSpPr>
        <p:spPr/>
        <p:txBody>
          <a:bodyPr/>
          <a:lstStyle/>
          <a:p>
            <a:r>
              <a:rPr lang="en-US" dirty="0"/>
              <a:t>How do we carry out step A? Proof judo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3B5401-2729-3B49-B134-64BD7703142D}"/>
                  </a:ext>
                </a:extLst>
              </p:cNvPr>
              <p:cNvSpPr>
                <a:spLocks noGrp="1"/>
              </p:cNvSpPr>
              <p:nvPr>
                <p:ph idx="1"/>
              </p:nvPr>
            </p:nvSpPr>
            <p:spPr/>
            <p:txBody>
              <a:bodyPr>
                <a:normAutofit fontScale="92500" lnSpcReduction="10000"/>
              </a:bodyPr>
              <a:lstStyle/>
              <a:p>
                <a:pPr marL="0" indent="0">
                  <a:buNone/>
                </a:pPr>
                <a:r>
                  <a:rPr lang="en-US" dirty="0"/>
                  <a:t>Consider the equation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r>
                  <a:rPr lang="en-US" dirty="0"/>
                  <a:t> where the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dirty="0"/>
                  <a:t>are unknown polynomials.  To decide whether there is a degree  d </a:t>
                </a:r>
                <a:r>
                  <a:rPr lang="en-US" dirty="0" err="1"/>
                  <a:t>Nullstellensatz</a:t>
                </a:r>
                <a:r>
                  <a:rPr lang="en-US" dirty="0"/>
                  <a:t> refutation, we need to ``solve’’ these equations.</a:t>
                </a:r>
              </a:p>
              <a:p>
                <a:pPr marL="0" indent="0">
                  <a:buNone/>
                </a:pPr>
                <a:endParaRPr lang="en-US" dirty="0"/>
              </a:p>
              <a:p>
                <a:pPr marL="0" indent="0">
                  <a:buNone/>
                </a:pPr>
                <a:r>
                  <a:rPr lang="en-US" dirty="0"/>
                  <a:t>These are linear equations in the co-</a:t>
                </a:r>
                <a:r>
                  <a:rPr lang="en-US" dirty="0" err="1"/>
                  <a:t>efficients</a:t>
                </a:r>
                <a:r>
                  <a:rPr lang="en-US" dirty="0"/>
                  <a:t> of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dirty="0"/>
                  <a:t>and there are about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𝑑</m:t>
                        </m:r>
                      </m:sup>
                    </m:sSup>
                  </m:oMath>
                </a14:m>
                <a:r>
                  <a:rPr lang="en-US" dirty="0"/>
                  <a:t> such co-</a:t>
                </a:r>
                <a:r>
                  <a:rPr lang="en-US" dirty="0" err="1"/>
                  <a:t>efficients</a:t>
                </a:r>
                <a:r>
                  <a:rPr lang="en-US" dirty="0"/>
                  <a:t>.  To show that there is NO refutation, we REFUTE this system of linear equations, by showing a linear combination that sums to ``0=1’’.  This gives both a theoretical algorithm to </a:t>
                </a:r>
                <a:r>
                  <a:rPr lang="en-US" dirty="0">
                    <a:solidFill>
                      <a:srgbClr val="00B050"/>
                    </a:solidFill>
                  </a:rPr>
                  <a:t>automize the NSATZ proof system, </a:t>
                </a:r>
                <a:r>
                  <a:rPr lang="en-US" dirty="0" err="1">
                    <a:solidFill>
                      <a:srgbClr val="00B050"/>
                    </a:solidFill>
                  </a:rPr>
                  <a:t>i.e.,</a:t>
                </a:r>
                <a:r>
                  <a:rPr lang="en-US" dirty="0" err="1"/>
                  <a:t>for</a:t>
                </a:r>
                <a:r>
                  <a:rPr lang="en-US" dirty="0"/>
                  <a:t> deciding whether small degree NSATZ proofs exist (solve the equations using Gaussian elimination) and a practical one (show your equations to Jeff Edmonds and wait a minute).  The practical one is what we used.</a:t>
                </a:r>
              </a:p>
              <a:p>
                <a:pPr marL="0" indent="0">
                  <a:buNone/>
                </a:pPr>
                <a:endParaRPr lang="en-US" dirty="0"/>
              </a:p>
            </p:txBody>
          </p:sp>
        </mc:Choice>
        <mc:Fallback>
          <p:sp>
            <p:nvSpPr>
              <p:cNvPr id="3" name="Content Placeholder 2">
                <a:extLst>
                  <a:ext uri="{FF2B5EF4-FFF2-40B4-BE49-F238E27FC236}">
                    <a16:creationId xmlns:a16="http://schemas.microsoft.com/office/drawing/2014/main" id="{833B5401-2729-3B49-B134-64BD7703142D}"/>
                  </a:ext>
                </a:extLst>
              </p:cNvPr>
              <p:cNvSpPr>
                <a:spLocks noGrp="1" noRot="1" noChangeAspect="1" noMove="1" noResize="1" noEditPoints="1" noAdjustHandles="1" noChangeArrowheads="1" noChangeShapeType="1" noTextEdit="1"/>
              </p:cNvSpPr>
              <p:nvPr>
                <p:ph idx="1"/>
              </p:nvPr>
            </p:nvSpPr>
            <p:spPr>
              <a:blipFill>
                <a:blip r:embed="rId2"/>
                <a:stretch>
                  <a:fillRect l="-1086" t="-2616" r="-603"/>
                </a:stretch>
              </a:blipFill>
            </p:spPr>
            <p:txBody>
              <a:bodyPr/>
              <a:lstStyle/>
              <a:p>
                <a:r>
                  <a:rPr lang="en-US">
                    <a:noFill/>
                  </a:rPr>
                  <a:t> </a:t>
                </a:r>
              </a:p>
            </p:txBody>
          </p:sp>
        </mc:Fallback>
      </mc:AlternateContent>
    </p:spTree>
    <p:extLst>
      <p:ext uri="{BB962C8B-B14F-4D97-AF65-F5344CB8AC3E}">
        <p14:creationId xmlns:p14="http://schemas.microsoft.com/office/powerpoint/2010/main" val="279570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F84B-EEF5-1948-8D08-C50B43C055A7}"/>
              </a:ext>
            </a:extLst>
          </p:cNvPr>
          <p:cNvSpPr>
            <a:spLocks noGrp="1"/>
          </p:cNvSpPr>
          <p:nvPr>
            <p:ph type="title"/>
          </p:nvPr>
        </p:nvSpPr>
        <p:spPr/>
        <p:txBody>
          <a:bodyPr/>
          <a:lstStyle/>
          <a:p>
            <a:r>
              <a:rPr lang="en-US" dirty="0"/>
              <a:t>Where’s the profit?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F718D08-399E-5A4E-82B2-3581C3B0C8A1}"/>
                  </a:ext>
                </a:extLst>
              </p:cNvPr>
              <p:cNvSpPr>
                <a:spLocks noGrp="1"/>
              </p:cNvSpPr>
              <p:nvPr>
                <p:ph idx="1"/>
              </p:nvPr>
            </p:nvSpPr>
            <p:spPr/>
            <p:txBody>
              <a:bodyPr/>
              <a:lstStyle/>
              <a:p>
                <a:r>
                  <a:rPr lang="en-US" dirty="0"/>
                  <a:t>Original paper:  new proof of separation of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𝐹𝑟𝑒𝑔𝑒</m:t>
                    </m:r>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𝑎𝑥𝑖𝑜𝑚𝑠</m:t>
                    </m:r>
                  </m:oMath>
                </a14:m>
                <a:endParaRPr lang="en-US" dirty="0"/>
              </a:p>
              <a:p>
                <a:endParaRPr lang="en-US" dirty="0"/>
              </a:p>
              <a:p>
                <a:r>
                  <a:rPr lang="en-US" dirty="0"/>
                  <a:t>B Cook Edmonds (Jeff) I </a:t>
                </a:r>
                <a:r>
                  <a:rPr lang="en-US" dirty="0">
                    <a:solidFill>
                      <a:srgbClr val="0070C0"/>
                    </a:solidFill>
                  </a:rPr>
                  <a:t>P </a:t>
                </a:r>
              </a:p>
              <a:p>
                <a:pPr marL="0" indent="0">
                  <a:buNone/>
                </a:pPr>
                <a:r>
                  <a:rPr lang="en-US" dirty="0"/>
                  <a:t>Oracle Separations of sub-classes of TFNP.</a:t>
                </a:r>
              </a:p>
              <a:p>
                <a:pPr marL="0" indent="0">
                  <a:buNone/>
                </a:pPr>
                <a:endParaRPr lang="en-US" dirty="0"/>
              </a:p>
              <a:p>
                <a:pPr marL="0" indent="0">
                  <a:buNone/>
                </a:pPr>
                <a:r>
                  <a:rPr lang="en-US" dirty="0"/>
                  <a:t>What’s TFNP?  Why use </a:t>
                </a:r>
                <a:r>
                  <a:rPr lang="en-US" dirty="0" err="1"/>
                  <a:t>Nullstellensatz</a:t>
                </a:r>
                <a:r>
                  <a:rPr lang="en-US" dirty="0"/>
                  <a:t>?  Why are we doing this anyway?  What does this have to do with proof complexity? </a:t>
                </a:r>
              </a:p>
            </p:txBody>
          </p:sp>
        </mc:Choice>
        <mc:Fallback>
          <p:sp>
            <p:nvSpPr>
              <p:cNvPr id="3" name="Content Placeholder 2">
                <a:extLst>
                  <a:ext uri="{FF2B5EF4-FFF2-40B4-BE49-F238E27FC236}">
                    <a16:creationId xmlns:a16="http://schemas.microsoft.com/office/drawing/2014/main" id="{3F718D08-399E-5A4E-82B2-3581C3B0C8A1}"/>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108268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BED6-6BA8-DC4C-8288-CA75E79D05B6}"/>
              </a:ext>
            </a:extLst>
          </p:cNvPr>
          <p:cNvSpPr>
            <a:spLocks noGrp="1"/>
          </p:cNvSpPr>
          <p:nvPr>
            <p:ph type="title"/>
          </p:nvPr>
        </p:nvSpPr>
        <p:spPr/>
        <p:txBody>
          <a:bodyPr/>
          <a:lstStyle/>
          <a:p>
            <a:r>
              <a:rPr lang="en-US" dirty="0"/>
              <a:t>TFNP</a:t>
            </a:r>
          </a:p>
        </p:txBody>
      </p:sp>
      <p:sp>
        <p:nvSpPr>
          <p:cNvPr id="3" name="Content Placeholder 2">
            <a:extLst>
              <a:ext uri="{FF2B5EF4-FFF2-40B4-BE49-F238E27FC236}">
                <a16:creationId xmlns:a16="http://schemas.microsoft.com/office/drawing/2014/main" id="{4D137CF8-7B80-C44A-82E1-BA80775186EB}"/>
              </a:ext>
            </a:extLst>
          </p:cNvPr>
          <p:cNvSpPr>
            <a:spLocks noGrp="1"/>
          </p:cNvSpPr>
          <p:nvPr>
            <p:ph idx="1"/>
          </p:nvPr>
        </p:nvSpPr>
        <p:spPr/>
        <p:txBody>
          <a:bodyPr/>
          <a:lstStyle/>
          <a:p>
            <a:pPr marL="0" indent="0">
              <a:buNone/>
            </a:pPr>
            <a:r>
              <a:rPr lang="en-US" dirty="0"/>
              <a:t>Many problems are most naturally phrased as search-problems: ``Find a factorization of N, find a 3-coloring of G, find the decryption of M.’’</a:t>
            </a:r>
          </a:p>
          <a:p>
            <a:pPr marL="0" indent="0">
              <a:buNone/>
            </a:pPr>
            <a:r>
              <a:rPr lang="en-US" dirty="0"/>
              <a:t>But our complexity classes are phrased as decision problems. Usually, this is OK, because there is an equivalent decision problem to the search </a:t>
            </a:r>
            <a:r>
              <a:rPr lang="en-US" dirty="0" err="1"/>
              <a:t>problem.Other</a:t>
            </a:r>
            <a:r>
              <a:rPr lang="en-US" dirty="0"/>
              <a:t> problems, not so much, especially when the natural decision version is always ``True’’.  </a:t>
            </a:r>
          </a:p>
          <a:p>
            <a:pPr marL="0" indent="0">
              <a:buNone/>
            </a:pPr>
            <a:r>
              <a:rPr lang="en-US" dirty="0"/>
              <a:t>E.g., does N have a prime factorization?  Yes , it does.    </a:t>
            </a:r>
          </a:p>
        </p:txBody>
      </p:sp>
    </p:spTree>
    <p:extLst>
      <p:ext uri="{BB962C8B-B14F-4D97-AF65-F5344CB8AC3E}">
        <p14:creationId xmlns:p14="http://schemas.microsoft.com/office/powerpoint/2010/main" val="278226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417F-BABC-D041-894B-02EB0A84151F}"/>
              </a:ext>
            </a:extLst>
          </p:cNvPr>
          <p:cNvSpPr>
            <a:spLocks noGrp="1"/>
          </p:cNvSpPr>
          <p:nvPr>
            <p:ph type="title"/>
          </p:nvPr>
        </p:nvSpPr>
        <p:spPr/>
        <p:txBody>
          <a:bodyPr/>
          <a:lstStyle/>
          <a:p>
            <a:r>
              <a:rPr lang="en-US" dirty="0"/>
              <a:t>TFNP: class of search problems with trivial decision versions</a:t>
            </a:r>
          </a:p>
        </p:txBody>
      </p:sp>
      <p:sp>
        <p:nvSpPr>
          <p:cNvPr id="3" name="Content Placeholder 2">
            <a:extLst>
              <a:ext uri="{FF2B5EF4-FFF2-40B4-BE49-F238E27FC236}">
                <a16:creationId xmlns:a16="http://schemas.microsoft.com/office/drawing/2014/main" id="{528ECF5C-833C-F241-A376-D3AAA5CEDB26}"/>
              </a:ext>
            </a:extLst>
          </p:cNvPr>
          <p:cNvSpPr>
            <a:spLocks noGrp="1"/>
          </p:cNvSpPr>
          <p:nvPr>
            <p:ph idx="1"/>
          </p:nvPr>
        </p:nvSpPr>
        <p:spPr/>
        <p:txBody>
          <a:bodyPr/>
          <a:lstStyle/>
          <a:p>
            <a:r>
              <a:rPr lang="en-US" dirty="0"/>
              <a:t>(I, </a:t>
            </a:r>
            <a:r>
              <a:rPr lang="en-US" dirty="0" err="1"/>
              <a:t>Naor</a:t>
            </a:r>
            <a:r>
              <a:rPr lang="en-US" dirty="0"/>
              <a:t> 88;  Cameron, Edmonds (Jack) 90), </a:t>
            </a:r>
            <a:r>
              <a:rPr lang="en-US" dirty="0" err="1"/>
              <a:t>Megiddio</a:t>
            </a:r>
            <a:r>
              <a:rPr lang="en-US" dirty="0"/>
              <a:t>, Papadimitriou (89, 91) )</a:t>
            </a:r>
          </a:p>
          <a:p>
            <a:r>
              <a:rPr lang="en-US" dirty="0"/>
              <a:t> A search problem for R(</a:t>
            </a:r>
            <a:r>
              <a:rPr lang="en-US" dirty="0" err="1"/>
              <a:t>x,y</a:t>
            </a:r>
            <a:r>
              <a:rPr lang="en-US" dirty="0"/>
              <a:t>) is in TFNP if  solutions y to instance x are </a:t>
            </a:r>
            <a:r>
              <a:rPr lang="en-US" dirty="0" err="1"/>
              <a:t>polynomially</a:t>
            </a:r>
            <a:r>
              <a:rPr lang="en-US" dirty="0"/>
              <a:t> describable and verifiable, and for all x, there is a y so that R(</a:t>
            </a:r>
            <a:r>
              <a:rPr lang="en-US" dirty="0" err="1"/>
              <a:t>x,y</a:t>
            </a:r>
            <a:r>
              <a:rPr lang="en-US" dirty="0"/>
              <a:t>). The problem is: Given x, find any y so that R(</a:t>
            </a:r>
            <a:r>
              <a:rPr lang="en-US" dirty="0" err="1"/>
              <a:t>x,y</a:t>
            </a:r>
            <a:r>
              <a:rPr lang="en-US" dirty="0"/>
              <a:t>)</a:t>
            </a:r>
          </a:p>
          <a:p>
            <a:r>
              <a:rPr lang="en-US" dirty="0"/>
              <a:t>No complete problem (probably) for TFNP , but many subclasses have complete problems. </a:t>
            </a:r>
          </a:p>
        </p:txBody>
      </p:sp>
    </p:spTree>
    <p:extLst>
      <p:ext uri="{BB962C8B-B14F-4D97-AF65-F5344CB8AC3E}">
        <p14:creationId xmlns:p14="http://schemas.microsoft.com/office/powerpoint/2010/main" val="150126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5B61-26DE-7A48-AA9A-C8023D59E82A}"/>
              </a:ext>
            </a:extLst>
          </p:cNvPr>
          <p:cNvSpPr>
            <a:spLocks noGrp="1"/>
          </p:cNvSpPr>
          <p:nvPr>
            <p:ph type="title"/>
          </p:nvPr>
        </p:nvSpPr>
        <p:spPr/>
        <p:txBody>
          <a:bodyPr/>
          <a:lstStyle/>
          <a:p>
            <a:r>
              <a:rPr lang="en-US" dirty="0"/>
              <a:t>Subclasses of TFNP= Theorems and their algorithmic implications</a:t>
            </a:r>
          </a:p>
        </p:txBody>
      </p:sp>
      <p:sp>
        <p:nvSpPr>
          <p:cNvPr id="3" name="Content Placeholder 2">
            <a:extLst>
              <a:ext uri="{FF2B5EF4-FFF2-40B4-BE49-F238E27FC236}">
                <a16:creationId xmlns:a16="http://schemas.microsoft.com/office/drawing/2014/main" id="{E5CD4AB2-CFFD-594C-B025-BC4E40F4FAB0}"/>
              </a:ext>
            </a:extLst>
          </p:cNvPr>
          <p:cNvSpPr>
            <a:spLocks noGrp="1"/>
          </p:cNvSpPr>
          <p:nvPr>
            <p:ph idx="1"/>
          </p:nvPr>
        </p:nvSpPr>
        <p:spPr/>
        <p:txBody>
          <a:bodyPr/>
          <a:lstStyle/>
          <a:p>
            <a:r>
              <a:rPr lang="en-US" dirty="0"/>
              <a:t>Examples: PPP:  Given a map  f from N to N-1, it is not 1-1.</a:t>
            </a:r>
          </a:p>
          <a:p>
            <a:r>
              <a:rPr lang="en-US" dirty="0"/>
              <a:t>If f is given explicitly, brute force search finds a collision.</a:t>
            </a:r>
          </a:p>
          <a:p>
            <a:r>
              <a:rPr lang="en-US" dirty="0"/>
              <a:t>If f is given implicitly, as hard as breaking collision-resistant hashing.</a:t>
            </a:r>
          </a:p>
          <a:p>
            <a:endParaRPr lang="en-US" dirty="0"/>
          </a:p>
          <a:p>
            <a:r>
              <a:rPr lang="en-US" dirty="0"/>
              <a:t>PLS: Local optima always exist. Can we always find one quickly?</a:t>
            </a:r>
          </a:p>
          <a:p>
            <a:endParaRPr lang="en-US" dirty="0"/>
          </a:p>
          <a:p>
            <a:r>
              <a:rPr lang="en-US" dirty="0"/>
              <a:t>PPA:  Given a graph with one odd degree vertex, there is another odd degree vertex.  If the graph is given implicitly, and is small degree, we can verify this, but how to find the other vertex?</a:t>
            </a:r>
          </a:p>
        </p:txBody>
      </p:sp>
    </p:spTree>
    <p:extLst>
      <p:ext uri="{BB962C8B-B14F-4D97-AF65-F5344CB8AC3E}">
        <p14:creationId xmlns:p14="http://schemas.microsoft.com/office/powerpoint/2010/main" val="236311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E1FB-8B70-6E4E-A8E3-C27F6C800FE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1478884-217E-514B-90F6-EAF9B86A5A0D}"/>
              </a:ext>
            </a:extLst>
          </p:cNvPr>
          <p:cNvPicPr>
            <a:picLocks noGrp="1" noChangeAspect="1"/>
          </p:cNvPicPr>
          <p:nvPr>
            <p:ph idx="1"/>
          </p:nvPr>
        </p:nvPicPr>
        <p:blipFill>
          <a:blip r:embed="rId2"/>
          <a:stretch>
            <a:fillRect/>
          </a:stretch>
        </p:blipFill>
        <p:spPr>
          <a:xfrm>
            <a:off x="2118168" y="735515"/>
            <a:ext cx="6898510" cy="9198015"/>
          </a:xfrm>
        </p:spPr>
      </p:pic>
    </p:spTree>
    <p:extLst>
      <p:ext uri="{BB962C8B-B14F-4D97-AF65-F5344CB8AC3E}">
        <p14:creationId xmlns:p14="http://schemas.microsoft.com/office/powerpoint/2010/main" val="291809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9787-F86C-AB49-9C35-40F23C11FC6B}"/>
              </a:ext>
            </a:extLst>
          </p:cNvPr>
          <p:cNvSpPr>
            <a:spLocks noGrp="1"/>
          </p:cNvSpPr>
          <p:nvPr>
            <p:ph type="title"/>
          </p:nvPr>
        </p:nvSpPr>
        <p:spPr/>
        <p:txBody>
          <a:bodyPr/>
          <a:lstStyle/>
          <a:p>
            <a:r>
              <a:rPr lang="en-US" dirty="0"/>
              <a:t>Intuition: Separations of proofs of principles relates to separations of these classes</a:t>
            </a:r>
          </a:p>
        </p:txBody>
      </p:sp>
      <p:sp>
        <p:nvSpPr>
          <p:cNvPr id="3" name="Content Placeholder 2">
            <a:extLst>
              <a:ext uri="{FF2B5EF4-FFF2-40B4-BE49-F238E27FC236}">
                <a16:creationId xmlns:a16="http://schemas.microsoft.com/office/drawing/2014/main" id="{98E669D8-2821-E44A-82E2-1587FE9D513F}"/>
              </a:ext>
            </a:extLst>
          </p:cNvPr>
          <p:cNvSpPr>
            <a:spLocks noGrp="1"/>
          </p:cNvSpPr>
          <p:nvPr>
            <p:ph idx="1"/>
          </p:nvPr>
        </p:nvSpPr>
        <p:spPr/>
        <p:txBody>
          <a:bodyPr>
            <a:normAutofit lnSpcReduction="10000"/>
          </a:bodyPr>
          <a:lstStyle/>
          <a:p>
            <a:r>
              <a:rPr lang="en-US" dirty="0"/>
              <a:t>But why did we decide to  use </a:t>
            </a:r>
            <a:r>
              <a:rPr lang="en-US" dirty="0" err="1"/>
              <a:t>Nullstellensatz</a:t>
            </a:r>
            <a:r>
              <a:rPr lang="en-US" dirty="0"/>
              <a:t> lower bounds to give these separations?   </a:t>
            </a:r>
          </a:p>
          <a:p>
            <a:endParaRPr lang="en-US" dirty="0"/>
          </a:p>
          <a:p>
            <a:r>
              <a:rPr lang="en-US" dirty="0"/>
              <a:t>The true answer is simple.</a:t>
            </a:r>
          </a:p>
          <a:p>
            <a:r>
              <a:rPr lang="en-US" dirty="0"/>
              <a:t>Christos was paying Toni’s UCSD postdoc.  So she wanted to eventually  work on something he cared about.</a:t>
            </a:r>
          </a:p>
          <a:p>
            <a:r>
              <a:rPr lang="en-US" dirty="0"/>
              <a:t>We also wanted to find SOMETHING that </a:t>
            </a:r>
            <a:r>
              <a:rPr lang="en-US" dirty="0" err="1"/>
              <a:t>Nullstellensatz</a:t>
            </a:r>
            <a:r>
              <a:rPr lang="en-US" dirty="0"/>
              <a:t> lower bounds would be useful for!  </a:t>
            </a:r>
          </a:p>
          <a:p>
            <a:r>
              <a:rPr lang="en-US" dirty="0"/>
              <a:t>Luckily, it worked !   (Unfortunately , Christos got busy with other things and dropped off the project.)</a:t>
            </a:r>
          </a:p>
        </p:txBody>
      </p:sp>
    </p:spTree>
    <p:extLst>
      <p:ext uri="{BB962C8B-B14F-4D97-AF65-F5344CB8AC3E}">
        <p14:creationId xmlns:p14="http://schemas.microsoft.com/office/powerpoint/2010/main" val="4082561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AC77-F947-984E-9C9E-050993E8AD15}"/>
              </a:ext>
            </a:extLst>
          </p:cNvPr>
          <p:cNvSpPr>
            <a:spLocks noGrp="1"/>
          </p:cNvSpPr>
          <p:nvPr>
            <p:ph type="title"/>
          </p:nvPr>
        </p:nvSpPr>
        <p:spPr/>
        <p:txBody>
          <a:bodyPr/>
          <a:lstStyle/>
          <a:p>
            <a:r>
              <a:rPr lang="en-US" dirty="0"/>
              <a:t>In hindsight, it wasn’t just ``luck’’</a:t>
            </a:r>
          </a:p>
        </p:txBody>
      </p:sp>
      <p:sp>
        <p:nvSpPr>
          <p:cNvPr id="3" name="Content Placeholder 2">
            <a:extLst>
              <a:ext uri="{FF2B5EF4-FFF2-40B4-BE49-F238E27FC236}">
                <a16:creationId xmlns:a16="http://schemas.microsoft.com/office/drawing/2014/main" id="{C7EEBC2E-A840-B043-AA7D-70492E2FC7EE}"/>
              </a:ext>
            </a:extLst>
          </p:cNvPr>
          <p:cNvSpPr>
            <a:spLocks noGrp="1"/>
          </p:cNvSpPr>
          <p:nvPr>
            <p:ph idx="1"/>
          </p:nvPr>
        </p:nvSpPr>
        <p:spPr>
          <a:xfrm>
            <a:off x="977096" y="1667539"/>
            <a:ext cx="10515600" cy="4351338"/>
          </a:xfrm>
        </p:spPr>
        <p:txBody>
          <a:bodyPr/>
          <a:lstStyle/>
          <a:p>
            <a:r>
              <a:rPr lang="en-US" dirty="0"/>
              <a:t>Toni went on to show that TFNP is a central link tying proof complexity to circuit complexity: </a:t>
            </a:r>
          </a:p>
        </p:txBody>
      </p:sp>
      <p:sp>
        <p:nvSpPr>
          <p:cNvPr id="4" name="Rectangle 3">
            <a:extLst>
              <a:ext uri="{FF2B5EF4-FFF2-40B4-BE49-F238E27FC236}">
                <a16:creationId xmlns:a16="http://schemas.microsoft.com/office/drawing/2014/main" id="{4E92F067-66F0-3243-AD45-556F0FB55386}"/>
              </a:ext>
            </a:extLst>
          </p:cNvPr>
          <p:cNvSpPr/>
          <p:nvPr/>
        </p:nvSpPr>
        <p:spPr>
          <a:xfrm>
            <a:off x="1585732" y="358815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Proof system</a:t>
            </a:r>
          </a:p>
        </p:txBody>
      </p:sp>
      <p:sp>
        <p:nvSpPr>
          <p:cNvPr id="5" name="Rounded Rectangle 4">
            <a:extLst>
              <a:ext uri="{FF2B5EF4-FFF2-40B4-BE49-F238E27FC236}">
                <a16:creationId xmlns:a16="http://schemas.microsoft.com/office/drawing/2014/main" id="{A24B9EF7-6C4D-8C4B-95DC-EA9CBCF660A0}"/>
              </a:ext>
            </a:extLst>
          </p:cNvPr>
          <p:cNvSpPr/>
          <p:nvPr/>
        </p:nvSpPr>
        <p:spPr>
          <a:xfrm>
            <a:off x="3422247" y="3312600"/>
            <a:ext cx="1496993" cy="1493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TFNP problem (query)</a:t>
            </a:r>
          </a:p>
        </p:txBody>
      </p:sp>
      <p:sp>
        <p:nvSpPr>
          <p:cNvPr id="6" name="Rounded Rectangle 5">
            <a:extLst>
              <a:ext uri="{FF2B5EF4-FFF2-40B4-BE49-F238E27FC236}">
                <a16:creationId xmlns:a16="http://schemas.microsoft.com/office/drawing/2014/main" id="{CDC1B476-12F3-5144-BD4D-6606F5C453E5}"/>
              </a:ext>
            </a:extLst>
          </p:cNvPr>
          <p:cNvSpPr/>
          <p:nvPr/>
        </p:nvSpPr>
        <p:spPr>
          <a:xfrm>
            <a:off x="6096000" y="3312600"/>
            <a:ext cx="1584767" cy="1377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TFNP problem (communication </a:t>
            </a:r>
            <a:r>
              <a:rPr lang="en-US" dirty="0" err="1"/>
              <a:t>compl</a:t>
            </a:r>
            <a:r>
              <a:rPr lang="en-US" dirty="0"/>
              <a:t>.)</a:t>
            </a:r>
          </a:p>
        </p:txBody>
      </p:sp>
      <p:sp>
        <p:nvSpPr>
          <p:cNvPr id="7" name="Oval 6">
            <a:extLst>
              <a:ext uri="{FF2B5EF4-FFF2-40B4-BE49-F238E27FC236}">
                <a16:creationId xmlns:a16="http://schemas.microsoft.com/office/drawing/2014/main" id="{05E17A0C-3A9E-5147-B267-B7ABB2079BAF}"/>
              </a:ext>
            </a:extLst>
          </p:cNvPr>
          <p:cNvSpPr/>
          <p:nvPr/>
        </p:nvSpPr>
        <p:spPr>
          <a:xfrm>
            <a:off x="9171971" y="3312981"/>
            <a:ext cx="21152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Circuit class</a:t>
            </a:r>
          </a:p>
          <a:p>
            <a:pPr algn="ctr"/>
            <a:endParaRPr lang="en-US" dirty="0"/>
          </a:p>
        </p:txBody>
      </p:sp>
      <p:cxnSp>
        <p:nvCxnSpPr>
          <p:cNvPr id="9" name="Straight Connector 8">
            <a:extLst>
              <a:ext uri="{FF2B5EF4-FFF2-40B4-BE49-F238E27FC236}">
                <a16:creationId xmlns:a16="http://schemas.microsoft.com/office/drawing/2014/main" id="{11A15E03-8541-6F4E-A0BE-D5FEC9BDF2BE}"/>
              </a:ext>
            </a:extLst>
          </p:cNvPr>
          <p:cNvCxnSpPr>
            <a:cxnSpLocks/>
            <a:endCxn id="5" idx="1"/>
          </p:cNvCxnSpPr>
          <p:nvPr/>
        </p:nvCxnSpPr>
        <p:spPr>
          <a:xfrm>
            <a:off x="2334228" y="4004841"/>
            <a:ext cx="1088019" cy="54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99E2F7-124E-464A-B58F-D54806E4B8D8}"/>
              </a:ext>
            </a:extLst>
          </p:cNvPr>
          <p:cNvCxnSpPr/>
          <p:nvPr/>
        </p:nvCxnSpPr>
        <p:spPr>
          <a:xfrm>
            <a:off x="5007014" y="3891987"/>
            <a:ext cx="10889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778F31-9F79-1E48-8BF6-FC0C3551230D}"/>
              </a:ext>
            </a:extLst>
          </p:cNvPr>
          <p:cNvCxnSpPr/>
          <p:nvPr/>
        </p:nvCxnSpPr>
        <p:spPr>
          <a:xfrm>
            <a:off x="7801337" y="3865944"/>
            <a:ext cx="80154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6412FE3-683C-7244-A3CB-F888B62475D8}"/>
              </a:ext>
            </a:extLst>
          </p:cNvPr>
          <p:cNvSpPr txBox="1"/>
          <p:nvPr/>
        </p:nvSpPr>
        <p:spPr>
          <a:xfrm>
            <a:off x="2649278" y="3312600"/>
            <a:ext cx="772969" cy="646331"/>
          </a:xfrm>
          <a:prstGeom prst="rect">
            <a:avLst/>
          </a:prstGeom>
          <a:noFill/>
        </p:spPr>
        <p:txBody>
          <a:bodyPr wrap="none" rtlCol="0">
            <a:spAutoFit/>
          </a:bodyPr>
          <a:lstStyle/>
          <a:p>
            <a:r>
              <a:rPr lang="en-US" dirty="0"/>
              <a:t>False</a:t>
            </a:r>
          </a:p>
          <a:p>
            <a:r>
              <a:rPr lang="en-US" dirty="0"/>
              <a:t>clause</a:t>
            </a:r>
          </a:p>
        </p:txBody>
      </p:sp>
      <p:sp>
        <p:nvSpPr>
          <p:cNvPr id="17" name="TextBox 16">
            <a:extLst>
              <a:ext uri="{FF2B5EF4-FFF2-40B4-BE49-F238E27FC236}">
                <a16:creationId xmlns:a16="http://schemas.microsoft.com/office/drawing/2014/main" id="{4C3348CC-C58C-0543-9E2A-A76A1426A8F1}"/>
              </a:ext>
            </a:extLst>
          </p:cNvPr>
          <p:cNvSpPr txBox="1"/>
          <p:nvPr/>
        </p:nvSpPr>
        <p:spPr>
          <a:xfrm>
            <a:off x="4963127" y="3304051"/>
            <a:ext cx="1088986" cy="369332"/>
          </a:xfrm>
          <a:prstGeom prst="rect">
            <a:avLst/>
          </a:prstGeom>
          <a:noFill/>
        </p:spPr>
        <p:txBody>
          <a:bodyPr wrap="square" rtlCol="0">
            <a:spAutoFit/>
          </a:bodyPr>
          <a:lstStyle/>
          <a:p>
            <a:r>
              <a:rPr lang="en-US" dirty="0"/>
              <a:t>Lifting</a:t>
            </a:r>
          </a:p>
        </p:txBody>
      </p:sp>
      <p:sp>
        <p:nvSpPr>
          <p:cNvPr id="18" name="TextBox 17">
            <a:extLst>
              <a:ext uri="{FF2B5EF4-FFF2-40B4-BE49-F238E27FC236}">
                <a16:creationId xmlns:a16="http://schemas.microsoft.com/office/drawing/2014/main" id="{43B097A0-EF5A-A844-AF9B-72BCE0A6ECC2}"/>
              </a:ext>
            </a:extLst>
          </p:cNvPr>
          <p:cNvSpPr txBox="1"/>
          <p:nvPr/>
        </p:nvSpPr>
        <p:spPr>
          <a:xfrm>
            <a:off x="7882359" y="3304051"/>
            <a:ext cx="1196481" cy="923330"/>
          </a:xfrm>
          <a:prstGeom prst="rect">
            <a:avLst/>
          </a:prstGeom>
          <a:noFill/>
        </p:spPr>
        <p:txBody>
          <a:bodyPr wrap="none" rtlCol="0">
            <a:spAutoFit/>
          </a:bodyPr>
          <a:lstStyle/>
          <a:p>
            <a:r>
              <a:rPr lang="en-US" dirty="0" err="1"/>
              <a:t>Karchmer</a:t>
            </a:r>
            <a:endParaRPr lang="en-US" dirty="0"/>
          </a:p>
          <a:p>
            <a:r>
              <a:rPr lang="en-US" dirty="0" err="1"/>
              <a:t>Wigderson</a:t>
            </a:r>
            <a:endParaRPr lang="en-US" dirty="0"/>
          </a:p>
          <a:p>
            <a:r>
              <a:rPr lang="en-US" dirty="0"/>
              <a:t> games</a:t>
            </a:r>
          </a:p>
        </p:txBody>
      </p:sp>
      <p:sp>
        <p:nvSpPr>
          <p:cNvPr id="19" name="TextBox 18">
            <a:extLst>
              <a:ext uri="{FF2B5EF4-FFF2-40B4-BE49-F238E27FC236}">
                <a16:creationId xmlns:a16="http://schemas.microsoft.com/office/drawing/2014/main" id="{4F68B574-F17C-1143-AE51-45A4CB388A1D}"/>
              </a:ext>
            </a:extLst>
          </p:cNvPr>
          <p:cNvSpPr txBox="1"/>
          <p:nvPr/>
        </p:nvSpPr>
        <p:spPr>
          <a:xfrm>
            <a:off x="1342663" y="4977114"/>
            <a:ext cx="10381047" cy="1200329"/>
          </a:xfrm>
          <a:prstGeom prst="rect">
            <a:avLst/>
          </a:prstGeom>
          <a:noFill/>
        </p:spPr>
        <p:txBody>
          <a:bodyPr wrap="none" rtlCol="0">
            <a:spAutoFit/>
          </a:bodyPr>
          <a:lstStyle/>
          <a:p>
            <a:r>
              <a:rPr lang="en-US" dirty="0"/>
              <a:t>Another way to profit from proving </a:t>
            </a:r>
            <a:r>
              <a:rPr lang="en-US" dirty="0" err="1"/>
              <a:t>Nullstellensatz</a:t>
            </a:r>
            <a:r>
              <a:rPr lang="en-US" dirty="0"/>
              <a:t> bounds</a:t>
            </a:r>
            <a:r>
              <a:rPr lang="en-US" dirty="0">
                <a:solidFill>
                  <a:srgbClr val="0070C0"/>
                </a:solidFill>
              </a:rPr>
              <a:t>: P</a:t>
            </a:r>
            <a:r>
              <a:rPr lang="en-US" dirty="0"/>
              <a:t>, </a:t>
            </a:r>
            <a:r>
              <a:rPr lang="en-US" dirty="0" err="1"/>
              <a:t>Robere</a:t>
            </a:r>
            <a:r>
              <a:rPr lang="en-US" dirty="0"/>
              <a:t>, 2018:  Lifting </a:t>
            </a:r>
            <a:r>
              <a:rPr lang="en-US" dirty="0" err="1"/>
              <a:t>Nullstellensatz</a:t>
            </a:r>
            <a:r>
              <a:rPr lang="en-US" dirty="0"/>
              <a:t> degree to </a:t>
            </a:r>
          </a:p>
          <a:p>
            <a:r>
              <a:rPr lang="en-US" dirty="0"/>
              <a:t>Monotone spanning programs lower bounds (via PPA) . </a:t>
            </a:r>
            <a:r>
              <a:rPr lang="en-US" dirty="0" err="1"/>
              <a:t>Note:many</a:t>
            </a:r>
            <a:r>
              <a:rPr lang="en-US" dirty="0"/>
              <a:t> other papers and co-authors making </a:t>
            </a:r>
          </a:p>
          <a:p>
            <a:r>
              <a:rPr lang="en-US" dirty="0"/>
              <a:t>Similar connections.  I’m just giving the one that fits the theme ``Prove </a:t>
            </a:r>
            <a:r>
              <a:rPr lang="en-US" dirty="0" err="1"/>
              <a:t>Nsatz</a:t>
            </a:r>
            <a:r>
              <a:rPr lang="en-US" dirty="0"/>
              <a:t> bounds and profit’’.</a:t>
            </a:r>
          </a:p>
          <a:p>
            <a:endParaRPr lang="en-US" dirty="0"/>
          </a:p>
        </p:txBody>
      </p:sp>
    </p:spTree>
    <p:extLst>
      <p:ext uri="{BB962C8B-B14F-4D97-AF65-F5344CB8AC3E}">
        <p14:creationId xmlns:p14="http://schemas.microsoft.com/office/powerpoint/2010/main" val="75926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AA8F-4D29-5440-B187-D43F98DF322C}"/>
              </a:ext>
            </a:extLst>
          </p:cNvPr>
          <p:cNvSpPr>
            <a:spLocks noGrp="1"/>
          </p:cNvSpPr>
          <p:nvPr>
            <p:ph type="title"/>
          </p:nvPr>
        </p:nvSpPr>
        <p:spPr/>
        <p:txBody>
          <a:bodyPr/>
          <a:lstStyle/>
          <a:p>
            <a:r>
              <a:rPr lang="en-US" dirty="0"/>
              <a:t>Another way to profit, seemingly unrelated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232D62B-313C-2940-A1B6-F320E386D606}"/>
                  </a:ext>
                </a:extLst>
              </p:cNvPr>
              <p:cNvSpPr>
                <a:spLocks noGrp="1"/>
              </p:cNvSpPr>
              <p:nvPr>
                <p:ph idx="1"/>
              </p:nvPr>
            </p:nvSpPr>
            <p:spPr/>
            <p:txBody>
              <a:bodyPr/>
              <a:lstStyle/>
              <a:p>
                <a:r>
                  <a:rPr lang="en-US" dirty="0"/>
                  <a:t>Gat and Goldwasser:  A pseudo-deterministic algorithm to solve a search problem is one that returns the same solution with probability 2/3 each time it is run on the same input.  </a:t>
                </a:r>
              </a:p>
              <a:p>
                <a:r>
                  <a:rPr lang="en-US" dirty="0"/>
                  <a:t>Goldwasser, I, </a:t>
                </a:r>
                <a:r>
                  <a:rPr lang="en-US" dirty="0">
                    <a:solidFill>
                      <a:srgbClr val="0070C0"/>
                    </a:solidFill>
                  </a:rPr>
                  <a:t>P, </a:t>
                </a:r>
                <a:r>
                  <a:rPr lang="en-US" dirty="0"/>
                  <a:t>Santhanam:  Look at a complete problem for conversion from randomized algorithm to pseudo-deterministic algorithms in the query setting:  Given a string of bits promised to have at least N/10  1’s, find any 1.</a:t>
                </a:r>
              </a:p>
              <a:p>
                <a:r>
                  <a:rPr lang="en-US" dirty="0" err="1"/>
                  <a:t>Clearly,requires</a:t>
                </a:r>
                <a:r>
                  <a:rPr lang="en-US" dirty="0"/>
                  <a: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queries deterministically.   And Nisan showed how to convert a randomized query algorithm to a deterministic one. So why not just apply this method? </a:t>
                </a:r>
              </a:p>
              <a:p>
                <a:endParaRPr lang="en-US" dirty="0"/>
              </a:p>
            </p:txBody>
          </p:sp>
        </mc:Choice>
        <mc:Fallback>
          <p:sp>
            <p:nvSpPr>
              <p:cNvPr id="3" name="Content Placeholder 2">
                <a:extLst>
                  <a:ext uri="{FF2B5EF4-FFF2-40B4-BE49-F238E27FC236}">
                    <a16:creationId xmlns:a16="http://schemas.microsoft.com/office/drawing/2014/main" id="{F232D62B-313C-2940-A1B6-F320E386D606}"/>
                  </a:ext>
                </a:extLst>
              </p:cNvPr>
              <p:cNvSpPr>
                <a:spLocks noGrp="1" noRot="1" noChangeAspect="1" noMove="1" noResize="1" noEditPoints="1" noAdjustHandles="1" noChangeArrowheads="1" noChangeShapeType="1" noTextEdit="1"/>
              </p:cNvSpPr>
              <p:nvPr>
                <p:ph idx="1"/>
              </p:nvPr>
            </p:nvSpPr>
            <p:spPr>
              <a:blipFill>
                <a:blip r:embed="rId2"/>
                <a:stretch>
                  <a:fillRect l="-1086" t="-2326" r="-965"/>
                </a:stretch>
              </a:blipFill>
            </p:spPr>
            <p:txBody>
              <a:bodyPr/>
              <a:lstStyle/>
              <a:p>
                <a:r>
                  <a:rPr lang="en-US">
                    <a:noFill/>
                  </a:rPr>
                  <a:t> </a:t>
                </a:r>
              </a:p>
            </p:txBody>
          </p:sp>
        </mc:Fallback>
      </mc:AlternateContent>
    </p:spTree>
    <p:extLst>
      <p:ext uri="{BB962C8B-B14F-4D97-AF65-F5344CB8AC3E}">
        <p14:creationId xmlns:p14="http://schemas.microsoft.com/office/powerpoint/2010/main" val="288218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A86-45BF-CC47-9C29-D04F6C0BD86D}"/>
              </a:ext>
            </a:extLst>
          </p:cNvPr>
          <p:cNvSpPr>
            <a:spLocks noGrp="1"/>
          </p:cNvSpPr>
          <p:nvPr>
            <p:ph type="title"/>
          </p:nvPr>
        </p:nvSpPr>
        <p:spPr/>
        <p:txBody>
          <a:bodyPr/>
          <a:lstStyle/>
          <a:p>
            <a:r>
              <a:rPr lang="en-US" dirty="0"/>
              <a:t>Limits of Nisan’s </a:t>
            </a:r>
            <a:r>
              <a:rPr lang="en-US" dirty="0" err="1"/>
              <a:t>derandomization</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344FD2C-3D33-9640-9EAF-D5094951A928}"/>
                  </a:ext>
                </a:extLst>
              </p:cNvPr>
              <p:cNvSpPr>
                <a:spLocks noGrp="1"/>
              </p:cNvSpPr>
              <p:nvPr>
                <p:ph idx="1"/>
              </p:nvPr>
            </p:nvSpPr>
            <p:spPr/>
            <p:txBody>
              <a:bodyPr>
                <a:normAutofit fontScale="92500" lnSpcReduction="10000"/>
              </a:bodyPr>
              <a:lstStyle/>
              <a:p>
                <a:r>
                  <a:rPr lang="en-US" dirty="0"/>
                  <a:t>Nisan’s </a:t>
                </a:r>
                <a:r>
                  <a:rPr lang="en-US" dirty="0" err="1"/>
                  <a:t>derandomization</a:t>
                </a:r>
                <a:r>
                  <a:rPr lang="en-US" dirty="0"/>
                  <a:t> however only applies to DECISION problems over the. FULL domain, and provably doesn’t hold for general PROMISE problems like ours.</a:t>
                </a:r>
              </a:p>
              <a:p>
                <a:r>
                  <a:rPr lang="en-US" dirty="0"/>
                  <a:t>Toni’s first trick:  Make sure the promise holds, e.g., put the problem in TFNP.</a:t>
                </a:r>
              </a:p>
              <a:p>
                <a:r>
                  <a:rPr lang="en-US" dirty="0"/>
                  <a:t>Pick a set of clauses C_1,..C_N, in </a:t>
                </a:r>
                <a14:m>
                  <m:oMath xmlns:m="http://schemas.openxmlformats.org/officeDocument/2006/math">
                    <m:r>
                      <m:rPr>
                        <m:sty m:val="p"/>
                      </m:rPr>
                      <a:rPr lang="en-US" b="0" i="0" smtClean="0">
                        <a:latin typeface="Cambria Math" panose="02040503050406030204" pitchFamily="18" charset="0"/>
                      </a:rPr>
                      <m:t>Θ</m:t>
                    </m:r>
                  </m:oMath>
                </a14:m>
                <a:r>
                  <a:rPr lang="en-US" dirty="0"/>
                  <a:t>(N)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𝑐𝑁</m:t>
                            </m:r>
                          </m:e>
                        </m:d>
                      </m:sub>
                    </m:sSub>
                  </m:oMath>
                </a14:m>
                <a:r>
                  <a:rPr lang="en-US" dirty="0"/>
                  <a:t>so that any large subset is inconsistent but the system requires large NSATZ degree to refute.</a:t>
                </a:r>
              </a:p>
              <a:p>
                <a:r>
                  <a:rPr lang="en-US" dirty="0"/>
                  <a:t>Think of the </a:t>
                </a:r>
                <a:r>
                  <a:rPr lang="en-US" dirty="0" err="1"/>
                  <a:t>i’th</a:t>
                </a:r>
                <a:r>
                  <a:rPr lang="en-US" dirty="0"/>
                  <a:t> bit of our string as representing ``</a:t>
                </a:r>
                <a:r>
                  <a:rPr lang="en-US" dirty="0" err="1"/>
                  <a:t>C_i</a:t>
                </a:r>
                <a:r>
                  <a:rPr lang="en-US" dirty="0"/>
                  <a:t> is falsified’’ .</a:t>
                </a:r>
              </a:p>
              <a:p>
                <a:r>
                  <a:rPr lang="en-US" dirty="0"/>
                  <a:t>Any input will make these bits satisfy the promise.  </a:t>
                </a:r>
              </a:p>
              <a:p>
                <a:r>
                  <a:rPr lang="en-US" dirty="0"/>
                  <a:t>Any pseudo-deterministic algorithm for the frequent bit problem becomes an pseudo-deterministic algorithm for the false clause problem. </a:t>
                </a:r>
              </a:p>
            </p:txBody>
          </p:sp>
        </mc:Choice>
        <mc:Fallback>
          <p:sp>
            <p:nvSpPr>
              <p:cNvPr id="3" name="Content Placeholder 2">
                <a:extLst>
                  <a:ext uri="{FF2B5EF4-FFF2-40B4-BE49-F238E27FC236}">
                    <a16:creationId xmlns:a16="http://schemas.microsoft.com/office/drawing/2014/main" id="{2344FD2C-3D33-9640-9EAF-D5094951A928}"/>
                  </a:ext>
                </a:extLst>
              </p:cNvPr>
              <p:cNvSpPr>
                <a:spLocks noGrp="1" noRot="1" noChangeAspect="1" noMove="1" noResize="1" noEditPoints="1" noAdjustHandles="1" noChangeArrowheads="1" noChangeShapeType="1" noTextEdit="1"/>
              </p:cNvSpPr>
              <p:nvPr>
                <p:ph idx="1"/>
              </p:nvPr>
            </p:nvSpPr>
            <p:spPr>
              <a:blipFill>
                <a:blip r:embed="rId2"/>
                <a:stretch>
                  <a:fillRect l="-965" t="-2616" r="-965" b="-1163"/>
                </a:stretch>
              </a:blipFill>
            </p:spPr>
            <p:txBody>
              <a:bodyPr/>
              <a:lstStyle/>
              <a:p>
                <a:r>
                  <a:rPr lang="en-US">
                    <a:noFill/>
                  </a:rPr>
                  <a:t> </a:t>
                </a:r>
              </a:p>
            </p:txBody>
          </p:sp>
        </mc:Fallback>
      </mc:AlternateContent>
    </p:spTree>
    <p:extLst>
      <p:ext uri="{BB962C8B-B14F-4D97-AF65-F5344CB8AC3E}">
        <p14:creationId xmlns:p14="http://schemas.microsoft.com/office/powerpoint/2010/main" val="402760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8C31-DFEB-264E-93FE-DDD20AD93104}"/>
              </a:ext>
            </a:extLst>
          </p:cNvPr>
          <p:cNvSpPr>
            <a:spLocks noGrp="1"/>
          </p:cNvSpPr>
          <p:nvPr>
            <p:ph type="title"/>
          </p:nvPr>
        </p:nvSpPr>
        <p:spPr/>
        <p:txBody>
          <a:bodyPr/>
          <a:lstStyle/>
          <a:p>
            <a:r>
              <a:rPr lang="en-US" dirty="0"/>
              <a:t>How to get a contradiction: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624C694-3D50-2D49-872B-620AB9634B22}"/>
                  </a:ext>
                </a:extLst>
              </p:cNvPr>
              <p:cNvSpPr>
                <a:spLocks noGrp="1"/>
              </p:cNvSpPr>
              <p:nvPr>
                <p:ph idx="1"/>
              </p:nvPr>
            </p:nvSpPr>
            <p:spPr/>
            <p:txBody>
              <a:bodyPr/>
              <a:lstStyle/>
              <a:p>
                <a:r>
                  <a:rPr lang="en-US" dirty="0"/>
                  <a:t>For any </a:t>
                </a:r>
                <a:r>
                  <a:rPr lang="en-US" dirty="0" err="1"/>
                  <a:t>i</a:t>
                </a:r>
                <a:r>
                  <a:rPr lang="en-US" dirty="0"/>
                  <a:t>, ``Does our algorithm return </a:t>
                </a:r>
                <a:r>
                  <a:rPr lang="en-US" dirty="0" err="1"/>
                  <a:t>C_i</a:t>
                </a:r>
                <a:r>
                  <a:rPr lang="en-US" dirty="0"/>
                  <a:t> with  probability &gt; 2/3 on z’’</a:t>
                </a:r>
              </a:p>
              <a:p>
                <a:pPr marL="0" indent="0">
                  <a:buNone/>
                </a:pPr>
                <a:r>
                  <a:rPr lang="en-US" dirty="0"/>
                  <a:t>Is a decision problem with a randomized algorithm on the full domain.</a:t>
                </a:r>
              </a:p>
              <a:p>
                <a:pPr marL="0" indent="0">
                  <a:buNone/>
                </a:pPr>
                <a:r>
                  <a:rPr lang="en-US" dirty="0"/>
                  <a:t>Thus, it has a deterministic algorithm by Nisan’s result.  We can write the decision tree carrying out that algorithm as a polynomial of degree =depth, and can </a:t>
                </a:r>
                <a:r>
                  <a:rPr lang="en-US" dirty="0" err="1"/>
                  <a:t>C_i</a:t>
                </a:r>
                <a:r>
                  <a:rPr lang="en-US" dirty="0"/>
                  <a:t> divide it, by having it verify that </a:t>
                </a:r>
                <a:r>
                  <a:rPr lang="en-US" dirty="0" err="1"/>
                  <a:t>C_i</a:t>
                </a:r>
                <a:r>
                  <a:rPr lang="en-US" dirty="0"/>
                  <a:t> is false before outputting </a:t>
                </a:r>
                <a:r>
                  <a:rPr lang="en-US" dirty="0" err="1"/>
                  <a:t>i</a:t>
                </a:r>
                <a:r>
                  <a:rPr lang="en-US" dirty="0"/>
                  <a:t>.    Call this polynomial </a:t>
                </a:r>
                <a:r>
                  <a:rPr lang="en-US" dirty="0" err="1"/>
                  <a:t>P_i</a:t>
                </a:r>
                <a:r>
                  <a:rPr lang="en-US" dirty="0"/>
                  <a:t> = </a:t>
                </a:r>
                <a:r>
                  <a:rPr lang="en-US" dirty="0" err="1"/>
                  <a:t>Q_i</a:t>
                </a:r>
                <a:r>
                  <a:rPr lang="en-US" dirty="0"/>
                  <a:t> </a:t>
                </a:r>
                <a:r>
                  <a:rPr lang="en-US" dirty="0" err="1"/>
                  <a:t>C_i</a:t>
                </a:r>
                <a:r>
                  <a:rPr lang="en-US" dirty="0"/>
                  <a:t>. </a:t>
                </a:r>
              </a:p>
              <a:p>
                <a:pPr marL="0" indent="0">
                  <a:buNone/>
                </a:pPr>
                <a:r>
                  <a:rPr lang="en-US" dirty="0"/>
                  <a:t>Since every input has exactly one </a:t>
                </a:r>
                <a:r>
                  <a:rPr lang="en-US" dirty="0" err="1"/>
                  <a:t>i</a:t>
                </a:r>
                <a:r>
                  <a:rPr lang="en-US" dirty="0"/>
                  <a:t> where this holds,</a:t>
                </a:r>
              </a:p>
              <a:p>
                <a:pPr marL="0" indent="0">
                  <a:buNone/>
                </a:pPr>
                <a14:m>
                  <m:oMath xmlns:m="http://schemas.openxmlformats.org/officeDocument/2006/math">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nary>
                      </m:e>
                    </m:nary>
                  </m:oMath>
                </a14:m>
                <a:r>
                  <a:rPr lang="en-US" dirty="0"/>
                  <a:t> is a </a:t>
                </a:r>
                <a:r>
                  <a:rPr lang="en-US" dirty="0" err="1"/>
                  <a:t>Nullstellensatz</a:t>
                </a:r>
                <a:r>
                  <a:rPr lang="en-US" dirty="0"/>
                  <a:t> refutation of the original set of clauses. </a:t>
                </a:r>
              </a:p>
            </p:txBody>
          </p:sp>
        </mc:Choice>
        <mc:Fallback>
          <p:sp>
            <p:nvSpPr>
              <p:cNvPr id="3" name="Content Placeholder 2">
                <a:extLst>
                  <a:ext uri="{FF2B5EF4-FFF2-40B4-BE49-F238E27FC236}">
                    <a16:creationId xmlns:a16="http://schemas.microsoft.com/office/drawing/2014/main" id="{4624C694-3D50-2D49-872B-620AB9634B22}"/>
                  </a:ext>
                </a:extLst>
              </p:cNvPr>
              <p:cNvSpPr>
                <a:spLocks noGrp="1" noRot="1" noChangeAspect="1" noMove="1" noResize="1" noEditPoints="1" noAdjustHandles="1" noChangeArrowheads="1" noChangeShapeType="1" noTextEdit="1"/>
              </p:cNvSpPr>
              <p:nvPr>
                <p:ph idx="1"/>
              </p:nvPr>
            </p:nvSpPr>
            <p:spPr>
              <a:blipFill>
                <a:blip r:embed="rId2"/>
                <a:stretch>
                  <a:fillRect l="-4463" t="-2326" r="-724" b="-8140"/>
                </a:stretch>
              </a:blipFill>
            </p:spPr>
            <p:txBody>
              <a:bodyPr/>
              <a:lstStyle/>
              <a:p>
                <a:r>
                  <a:rPr lang="en-US">
                    <a:noFill/>
                  </a:rPr>
                  <a:t> </a:t>
                </a:r>
              </a:p>
            </p:txBody>
          </p:sp>
        </mc:Fallback>
      </mc:AlternateContent>
    </p:spTree>
    <p:extLst>
      <p:ext uri="{BB962C8B-B14F-4D97-AF65-F5344CB8AC3E}">
        <p14:creationId xmlns:p14="http://schemas.microsoft.com/office/powerpoint/2010/main" val="311519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7039-917D-9F4E-A819-82DF527F80C3}"/>
              </a:ext>
            </a:extLst>
          </p:cNvPr>
          <p:cNvSpPr>
            <a:spLocks noGrp="1"/>
          </p:cNvSpPr>
          <p:nvPr>
            <p:ph type="title"/>
          </p:nvPr>
        </p:nvSpPr>
        <p:spPr/>
        <p:txBody>
          <a:bodyPr/>
          <a:lstStyle/>
          <a:p>
            <a:r>
              <a:rPr lang="en-US" dirty="0"/>
              <a:t>Stronger algebraic proof systems</a:t>
            </a:r>
          </a:p>
        </p:txBody>
      </p:sp>
      <p:sp>
        <p:nvSpPr>
          <p:cNvPr id="3" name="Content Placeholder 2">
            <a:extLst>
              <a:ext uri="{FF2B5EF4-FFF2-40B4-BE49-F238E27FC236}">
                <a16:creationId xmlns:a16="http://schemas.microsoft.com/office/drawing/2014/main" id="{D869092D-0BC0-B843-B4F8-4C63D7846760}"/>
              </a:ext>
            </a:extLst>
          </p:cNvPr>
          <p:cNvSpPr>
            <a:spLocks noGrp="1"/>
          </p:cNvSpPr>
          <p:nvPr>
            <p:ph idx="1"/>
          </p:nvPr>
        </p:nvSpPr>
        <p:spPr/>
        <p:txBody>
          <a:bodyPr/>
          <a:lstStyle/>
          <a:p>
            <a:r>
              <a:rPr lang="en-US" dirty="0"/>
              <a:t>Polynomial calculus: Clegg, E, I, 96.  </a:t>
            </a:r>
          </a:p>
          <a:p>
            <a:r>
              <a:rPr lang="en-US" dirty="0"/>
              <a:t>Christos motivated this system too.  By leaving UCSD. His student Goran </a:t>
            </a:r>
            <a:r>
              <a:rPr lang="en-US" dirty="0" err="1"/>
              <a:t>Gogic</a:t>
            </a:r>
            <a:r>
              <a:rPr lang="en-US" dirty="0"/>
              <a:t> needed a thesis advisor, to read his thesis on automated adaptive reasoning, incorporating new information into a model.  </a:t>
            </a:r>
          </a:p>
          <a:p>
            <a:r>
              <a:rPr lang="en-US" dirty="0"/>
              <a:t>I thought:  What if we used the derivable formulas as a model, and added new information as discovered?  Then we could make more deductions, and both expand and simplify the ``knowns’’.  </a:t>
            </a:r>
          </a:p>
          <a:p>
            <a:r>
              <a:rPr lang="en-US" dirty="0"/>
              <a:t>Matt Clegg convinced me that </a:t>
            </a:r>
            <a:r>
              <a:rPr lang="en-US" dirty="0" err="1"/>
              <a:t>Groebner</a:t>
            </a:r>
            <a:r>
              <a:rPr lang="en-US" dirty="0"/>
              <a:t> bases is what I meant by a canonical model.  </a:t>
            </a:r>
          </a:p>
        </p:txBody>
      </p:sp>
    </p:spTree>
    <p:extLst>
      <p:ext uri="{BB962C8B-B14F-4D97-AF65-F5344CB8AC3E}">
        <p14:creationId xmlns:p14="http://schemas.microsoft.com/office/powerpoint/2010/main" val="75648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4327-1FCA-094C-81FB-3F5FA0A9FFFC}"/>
              </a:ext>
            </a:extLst>
          </p:cNvPr>
          <p:cNvSpPr>
            <a:spLocks noGrp="1"/>
          </p:cNvSpPr>
          <p:nvPr>
            <p:ph type="title"/>
          </p:nvPr>
        </p:nvSpPr>
        <p:spPr/>
        <p:txBody>
          <a:bodyPr/>
          <a:lstStyle/>
          <a:p>
            <a:r>
              <a:rPr lang="en-US" dirty="0"/>
              <a:t>Implicit </a:t>
            </a:r>
            <a:r>
              <a:rPr lang="en-US" dirty="0" err="1"/>
              <a:t>Nullstellensatz</a:t>
            </a:r>
            <a:r>
              <a:rPr lang="en-US" dirty="0"/>
              <a:t> </a:t>
            </a:r>
            <a:r>
              <a:rPr lang="en-US" dirty="0" err="1"/>
              <a:t>proofs,Ideal</a:t>
            </a:r>
            <a:r>
              <a:rPr lang="en-US" dirty="0"/>
              <a:t> Proofs</a:t>
            </a:r>
          </a:p>
        </p:txBody>
      </p:sp>
      <p:sp>
        <p:nvSpPr>
          <p:cNvPr id="3" name="Content Placeholder 2">
            <a:extLst>
              <a:ext uri="{FF2B5EF4-FFF2-40B4-BE49-F238E27FC236}">
                <a16:creationId xmlns:a16="http://schemas.microsoft.com/office/drawing/2014/main" id="{425BC426-99D4-BC42-8528-816A891A21C8}"/>
              </a:ext>
            </a:extLst>
          </p:cNvPr>
          <p:cNvSpPr>
            <a:spLocks noGrp="1"/>
          </p:cNvSpPr>
          <p:nvPr>
            <p:ph idx="1"/>
          </p:nvPr>
        </p:nvSpPr>
        <p:spPr/>
        <p:txBody>
          <a:bodyPr/>
          <a:lstStyle/>
          <a:p>
            <a:r>
              <a:rPr lang="en-US" dirty="0"/>
              <a:t>Even stronger is to look at </a:t>
            </a:r>
            <a:r>
              <a:rPr lang="en-US" dirty="0" err="1"/>
              <a:t>Nullstellensatz</a:t>
            </a:r>
            <a:r>
              <a:rPr lang="en-US" dirty="0"/>
              <a:t> proofs where the linear combination is allowed to be implicitly defined as an arithmetic formula. Toni observed that such proof systems might have to be verified probabilistically using polynomial identity testing.  </a:t>
            </a:r>
          </a:p>
          <a:p>
            <a:r>
              <a:rPr lang="en-US" dirty="0"/>
              <a:t>Ideal proof system (</a:t>
            </a:r>
            <a:r>
              <a:rPr lang="en-US" dirty="0" err="1"/>
              <a:t>Growchow</a:t>
            </a:r>
            <a:r>
              <a:rPr lang="en-US" dirty="0"/>
              <a:t>, </a:t>
            </a:r>
            <a:r>
              <a:rPr lang="en-US" dirty="0">
                <a:solidFill>
                  <a:schemeClr val="accent1"/>
                </a:solidFill>
              </a:rPr>
              <a:t>P</a:t>
            </a:r>
            <a:r>
              <a:rPr lang="en-US" dirty="0"/>
              <a:t>):</a:t>
            </a:r>
            <a:r>
              <a:rPr lang="en-US" dirty="0">
                <a:solidFill>
                  <a:schemeClr val="accent1"/>
                </a:solidFill>
              </a:rPr>
              <a:t>  </a:t>
            </a:r>
          </a:p>
          <a:p>
            <a:r>
              <a:rPr lang="en-US" dirty="0">
                <a:solidFill>
                  <a:schemeClr val="accent1"/>
                </a:solidFill>
              </a:rPr>
              <a:t>G(z_1,..z_m) : G an algebraic formula  so that </a:t>
            </a:r>
          </a:p>
          <a:p>
            <a:r>
              <a:rPr lang="en-US" dirty="0">
                <a:solidFill>
                  <a:schemeClr val="accent1"/>
                </a:solidFill>
              </a:rPr>
              <a:t>G(P_1..P_m)= 1, G(0,…0) =0 </a:t>
            </a:r>
          </a:p>
          <a:p>
            <a:r>
              <a:rPr lang="en-US" dirty="0">
                <a:solidFill>
                  <a:schemeClr val="accent1"/>
                </a:solidFill>
              </a:rPr>
              <a:t>Lower bounds for IPS imply circuit lower bounds. </a:t>
            </a:r>
          </a:p>
        </p:txBody>
      </p:sp>
    </p:spTree>
    <p:extLst>
      <p:ext uri="{BB962C8B-B14F-4D97-AF65-F5344CB8AC3E}">
        <p14:creationId xmlns:p14="http://schemas.microsoft.com/office/powerpoint/2010/main" val="336775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2564-9205-5E4B-9479-4A5561C3EF81}"/>
              </a:ext>
            </a:extLst>
          </p:cNvPr>
          <p:cNvSpPr>
            <a:spLocks noGrp="1"/>
          </p:cNvSpPr>
          <p:nvPr>
            <p:ph type="title"/>
          </p:nvPr>
        </p:nvSpPr>
        <p:spPr/>
        <p:txBody>
          <a:bodyPr/>
          <a:lstStyle/>
          <a:p>
            <a:r>
              <a:rPr lang="en-US" dirty="0"/>
              <a:t>Open problem:  Refute this equation</a:t>
            </a:r>
          </a:p>
        </p:txBody>
      </p:sp>
      <p:pic>
        <p:nvPicPr>
          <p:cNvPr id="167" name="Content Placeholder 166">
            <a:extLst>
              <a:ext uri="{FF2B5EF4-FFF2-40B4-BE49-F238E27FC236}">
                <a16:creationId xmlns:a16="http://schemas.microsoft.com/office/drawing/2014/main" id="{B74E9F8E-B806-464B-B518-044306210B25}"/>
              </a:ext>
            </a:extLst>
          </p:cNvPr>
          <p:cNvPicPr>
            <a:picLocks noGrp="1" noChangeAspect="1"/>
          </p:cNvPicPr>
          <p:nvPr>
            <p:ph idx="1"/>
          </p:nvPr>
        </p:nvPicPr>
        <p:blipFill>
          <a:blip r:embed="rId2"/>
          <a:stretch>
            <a:fillRect/>
          </a:stretch>
        </p:blipFill>
        <p:spPr>
          <a:xfrm>
            <a:off x="1636980" y="4329365"/>
            <a:ext cx="1905000" cy="2380127"/>
          </a:xfrm>
        </p:spPr>
      </p:pic>
      <mc:AlternateContent xmlns:mc="http://schemas.openxmlformats.org/markup-compatibility/2006">
        <mc:Choice xmlns:p14="http://schemas.microsoft.com/office/powerpoint/2010/main" Requires="p14">
          <p:contentPart p14:bwMode="auto" r:id="rId3">
            <p14:nvContentPartPr>
              <p14:cNvPr id="169" name="Ink 168">
                <a:extLst>
                  <a:ext uri="{FF2B5EF4-FFF2-40B4-BE49-F238E27FC236}">
                    <a16:creationId xmlns:a16="http://schemas.microsoft.com/office/drawing/2014/main" id="{A0AF3EA7-3EA0-A348-8A8B-FFEEF4D6EACC}"/>
                  </a:ext>
                </a:extLst>
              </p14:cNvPr>
              <p14:cNvContentPartPr/>
              <p14:nvPr/>
            </p14:nvContentPartPr>
            <p14:xfrm>
              <a:off x="1889280" y="3385677"/>
              <a:ext cx="1257840" cy="670320"/>
            </p14:xfrm>
          </p:contentPart>
        </mc:Choice>
        <mc:Fallback>
          <p:pic>
            <p:nvPicPr>
              <p:cNvPr id="169" name="Ink 168">
                <a:extLst>
                  <a:ext uri="{FF2B5EF4-FFF2-40B4-BE49-F238E27FC236}">
                    <a16:creationId xmlns:a16="http://schemas.microsoft.com/office/drawing/2014/main" id="{A0AF3EA7-3EA0-A348-8A8B-FFEEF4D6EACC}"/>
                  </a:ext>
                </a:extLst>
              </p:cNvPr>
              <p:cNvPicPr/>
              <p:nvPr/>
            </p:nvPicPr>
            <p:blipFill>
              <a:blip r:embed="rId4"/>
              <a:stretch>
                <a:fillRect/>
              </a:stretch>
            </p:blipFill>
            <p:spPr>
              <a:xfrm>
                <a:off x="1871280" y="3367677"/>
                <a:ext cx="1293480" cy="705960"/>
              </a:xfrm>
              <a:prstGeom prst="rect">
                <a:avLst/>
              </a:prstGeom>
            </p:spPr>
          </p:pic>
        </mc:Fallback>
      </mc:AlternateContent>
      <p:grpSp>
        <p:nvGrpSpPr>
          <p:cNvPr id="172" name="Group 171">
            <a:extLst>
              <a:ext uri="{FF2B5EF4-FFF2-40B4-BE49-F238E27FC236}">
                <a16:creationId xmlns:a16="http://schemas.microsoft.com/office/drawing/2014/main" id="{1D359683-2FC7-AD4B-BA23-97023CF138B1}"/>
              </a:ext>
            </a:extLst>
          </p:cNvPr>
          <p:cNvGrpSpPr/>
          <p:nvPr/>
        </p:nvGrpSpPr>
        <p:grpSpPr>
          <a:xfrm>
            <a:off x="3201480" y="3516717"/>
            <a:ext cx="622080" cy="619560"/>
            <a:chOff x="3201480" y="3516717"/>
            <a:chExt cx="622080" cy="619560"/>
          </a:xfrm>
        </p:grpSpPr>
        <mc:AlternateContent xmlns:mc="http://schemas.openxmlformats.org/markup-compatibility/2006">
          <mc:Choice xmlns:p14="http://schemas.microsoft.com/office/powerpoint/2010/main" Requires="p14">
            <p:contentPart p14:bwMode="auto" r:id="rId5">
              <p14:nvContentPartPr>
                <p14:cNvPr id="170" name="Ink 169">
                  <a:extLst>
                    <a:ext uri="{FF2B5EF4-FFF2-40B4-BE49-F238E27FC236}">
                      <a16:creationId xmlns:a16="http://schemas.microsoft.com/office/drawing/2014/main" id="{E6E9781F-77F9-184B-B748-173965E7CF44}"/>
                    </a:ext>
                  </a:extLst>
                </p14:cNvPr>
                <p14:cNvContentPartPr/>
                <p14:nvPr/>
              </p14:nvContentPartPr>
              <p14:xfrm>
                <a:off x="3201480" y="3516717"/>
                <a:ext cx="537480" cy="330120"/>
              </p14:xfrm>
            </p:contentPart>
          </mc:Choice>
          <mc:Fallback>
            <p:pic>
              <p:nvPicPr>
                <p:cNvPr id="170" name="Ink 169">
                  <a:extLst>
                    <a:ext uri="{FF2B5EF4-FFF2-40B4-BE49-F238E27FC236}">
                      <a16:creationId xmlns:a16="http://schemas.microsoft.com/office/drawing/2014/main" id="{E6E9781F-77F9-184B-B748-173965E7CF44}"/>
                    </a:ext>
                  </a:extLst>
                </p:cNvPr>
                <p:cNvPicPr/>
                <p:nvPr/>
              </p:nvPicPr>
              <p:blipFill>
                <a:blip r:embed="rId6"/>
                <a:stretch>
                  <a:fillRect/>
                </a:stretch>
              </p:blipFill>
              <p:spPr>
                <a:xfrm>
                  <a:off x="3183840" y="3498717"/>
                  <a:ext cx="5731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1" name="Ink 170">
                  <a:extLst>
                    <a:ext uri="{FF2B5EF4-FFF2-40B4-BE49-F238E27FC236}">
                      <a16:creationId xmlns:a16="http://schemas.microsoft.com/office/drawing/2014/main" id="{742B6FB2-3032-D54F-AC9E-A820FDF48F05}"/>
                    </a:ext>
                  </a:extLst>
                </p14:cNvPr>
                <p14:cNvContentPartPr/>
                <p14:nvPr/>
              </p14:nvContentPartPr>
              <p14:xfrm>
                <a:off x="3738960" y="3902277"/>
                <a:ext cx="84600" cy="234000"/>
              </p14:xfrm>
            </p:contentPart>
          </mc:Choice>
          <mc:Fallback>
            <p:pic>
              <p:nvPicPr>
                <p:cNvPr id="171" name="Ink 170">
                  <a:extLst>
                    <a:ext uri="{FF2B5EF4-FFF2-40B4-BE49-F238E27FC236}">
                      <a16:creationId xmlns:a16="http://schemas.microsoft.com/office/drawing/2014/main" id="{742B6FB2-3032-D54F-AC9E-A820FDF48F05}"/>
                    </a:ext>
                  </a:extLst>
                </p:cNvPr>
                <p:cNvPicPr/>
                <p:nvPr/>
              </p:nvPicPr>
              <p:blipFill>
                <a:blip r:embed="rId8"/>
                <a:stretch>
                  <a:fillRect/>
                </a:stretch>
              </p:blipFill>
              <p:spPr>
                <a:xfrm>
                  <a:off x="3720960" y="3884277"/>
                  <a:ext cx="120240" cy="269640"/>
                </a:xfrm>
                <a:prstGeom prst="rect">
                  <a:avLst/>
                </a:prstGeom>
              </p:spPr>
            </p:pic>
          </mc:Fallback>
        </mc:AlternateContent>
      </p:grpSp>
      <p:grpSp>
        <p:nvGrpSpPr>
          <p:cNvPr id="175" name="Group 174">
            <a:extLst>
              <a:ext uri="{FF2B5EF4-FFF2-40B4-BE49-F238E27FC236}">
                <a16:creationId xmlns:a16="http://schemas.microsoft.com/office/drawing/2014/main" id="{FC978E41-9D5C-D249-892D-636E11D721F3}"/>
              </a:ext>
            </a:extLst>
          </p:cNvPr>
          <p:cNvGrpSpPr/>
          <p:nvPr/>
        </p:nvGrpSpPr>
        <p:grpSpPr>
          <a:xfrm>
            <a:off x="2087280" y="3501957"/>
            <a:ext cx="232560" cy="277560"/>
            <a:chOff x="2087280" y="3501957"/>
            <a:chExt cx="232560" cy="277560"/>
          </a:xfrm>
        </p:grpSpPr>
        <mc:AlternateContent xmlns:mc="http://schemas.openxmlformats.org/markup-compatibility/2006">
          <mc:Choice xmlns:p14="http://schemas.microsoft.com/office/powerpoint/2010/main" Requires="p14">
            <p:contentPart p14:bwMode="auto" r:id="rId9">
              <p14:nvContentPartPr>
                <p14:cNvPr id="173" name="Ink 172">
                  <a:extLst>
                    <a:ext uri="{FF2B5EF4-FFF2-40B4-BE49-F238E27FC236}">
                      <a16:creationId xmlns:a16="http://schemas.microsoft.com/office/drawing/2014/main" id="{D49757CB-3D8A-2946-B75A-8B253AC703C8}"/>
                    </a:ext>
                  </a:extLst>
                </p14:cNvPr>
                <p14:cNvContentPartPr/>
                <p14:nvPr/>
              </p14:nvContentPartPr>
              <p14:xfrm>
                <a:off x="2142000" y="3565317"/>
                <a:ext cx="177840" cy="186120"/>
              </p14:xfrm>
            </p:contentPart>
          </mc:Choice>
          <mc:Fallback>
            <p:pic>
              <p:nvPicPr>
                <p:cNvPr id="173" name="Ink 172">
                  <a:extLst>
                    <a:ext uri="{FF2B5EF4-FFF2-40B4-BE49-F238E27FC236}">
                      <a16:creationId xmlns:a16="http://schemas.microsoft.com/office/drawing/2014/main" id="{D49757CB-3D8A-2946-B75A-8B253AC703C8}"/>
                    </a:ext>
                  </a:extLst>
                </p:cNvPr>
                <p:cNvPicPr/>
                <p:nvPr/>
              </p:nvPicPr>
              <p:blipFill>
                <a:blip r:embed="rId10"/>
                <a:stretch>
                  <a:fillRect/>
                </a:stretch>
              </p:blipFill>
              <p:spPr>
                <a:xfrm>
                  <a:off x="2124360" y="3547677"/>
                  <a:ext cx="213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4" name="Ink 173">
                  <a:extLst>
                    <a:ext uri="{FF2B5EF4-FFF2-40B4-BE49-F238E27FC236}">
                      <a16:creationId xmlns:a16="http://schemas.microsoft.com/office/drawing/2014/main" id="{87825D69-8546-F04A-88A7-2E40491B6D0C}"/>
                    </a:ext>
                  </a:extLst>
                </p14:cNvPr>
                <p14:cNvContentPartPr/>
                <p14:nvPr/>
              </p14:nvContentPartPr>
              <p14:xfrm>
                <a:off x="2087280" y="3501957"/>
                <a:ext cx="178560" cy="277560"/>
              </p14:xfrm>
            </p:contentPart>
          </mc:Choice>
          <mc:Fallback>
            <p:pic>
              <p:nvPicPr>
                <p:cNvPr id="174" name="Ink 173">
                  <a:extLst>
                    <a:ext uri="{FF2B5EF4-FFF2-40B4-BE49-F238E27FC236}">
                      <a16:creationId xmlns:a16="http://schemas.microsoft.com/office/drawing/2014/main" id="{87825D69-8546-F04A-88A7-2E40491B6D0C}"/>
                    </a:ext>
                  </a:extLst>
                </p:cNvPr>
                <p:cNvPicPr/>
                <p:nvPr/>
              </p:nvPicPr>
              <p:blipFill>
                <a:blip r:embed="rId12"/>
                <a:stretch>
                  <a:fillRect/>
                </a:stretch>
              </p:blipFill>
              <p:spPr>
                <a:xfrm>
                  <a:off x="2069280" y="3484317"/>
                  <a:ext cx="214200" cy="313200"/>
                </a:xfrm>
                <a:prstGeom prst="rect">
                  <a:avLst/>
                </a:prstGeom>
              </p:spPr>
            </p:pic>
          </mc:Fallback>
        </mc:AlternateContent>
      </p:grpSp>
      <p:grpSp>
        <p:nvGrpSpPr>
          <p:cNvPr id="178" name="Group 177">
            <a:extLst>
              <a:ext uri="{FF2B5EF4-FFF2-40B4-BE49-F238E27FC236}">
                <a16:creationId xmlns:a16="http://schemas.microsoft.com/office/drawing/2014/main" id="{933A53FF-466A-394B-B703-1601357FF1E7}"/>
              </a:ext>
            </a:extLst>
          </p:cNvPr>
          <p:cNvGrpSpPr/>
          <p:nvPr/>
        </p:nvGrpSpPr>
        <p:grpSpPr>
          <a:xfrm>
            <a:off x="2415600" y="3968157"/>
            <a:ext cx="352800" cy="67320"/>
            <a:chOff x="2415600" y="3968157"/>
            <a:chExt cx="352800" cy="67320"/>
          </a:xfrm>
        </p:grpSpPr>
        <mc:AlternateContent xmlns:mc="http://schemas.openxmlformats.org/markup-compatibility/2006">
          <mc:Choice xmlns:p14="http://schemas.microsoft.com/office/powerpoint/2010/main" Requires="p14">
            <p:contentPart p14:bwMode="auto" r:id="rId13">
              <p14:nvContentPartPr>
                <p14:cNvPr id="176" name="Ink 175">
                  <a:extLst>
                    <a:ext uri="{FF2B5EF4-FFF2-40B4-BE49-F238E27FC236}">
                      <a16:creationId xmlns:a16="http://schemas.microsoft.com/office/drawing/2014/main" id="{236C4CFC-6C0B-884D-B245-F8F95F861EEE}"/>
                    </a:ext>
                  </a:extLst>
                </p14:cNvPr>
                <p14:cNvContentPartPr/>
                <p14:nvPr/>
              </p14:nvContentPartPr>
              <p14:xfrm>
                <a:off x="2415600" y="3986517"/>
                <a:ext cx="66960" cy="48960"/>
              </p14:xfrm>
            </p:contentPart>
          </mc:Choice>
          <mc:Fallback>
            <p:pic>
              <p:nvPicPr>
                <p:cNvPr id="176" name="Ink 175">
                  <a:extLst>
                    <a:ext uri="{FF2B5EF4-FFF2-40B4-BE49-F238E27FC236}">
                      <a16:creationId xmlns:a16="http://schemas.microsoft.com/office/drawing/2014/main" id="{236C4CFC-6C0B-884D-B245-F8F95F861EEE}"/>
                    </a:ext>
                  </a:extLst>
                </p:cNvPr>
                <p:cNvPicPr/>
                <p:nvPr/>
              </p:nvPicPr>
              <p:blipFill>
                <a:blip r:embed="rId14"/>
                <a:stretch>
                  <a:fillRect/>
                </a:stretch>
              </p:blipFill>
              <p:spPr>
                <a:xfrm>
                  <a:off x="2397600" y="3968517"/>
                  <a:ext cx="102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7" name="Ink 176">
                  <a:extLst>
                    <a:ext uri="{FF2B5EF4-FFF2-40B4-BE49-F238E27FC236}">
                      <a16:creationId xmlns:a16="http://schemas.microsoft.com/office/drawing/2014/main" id="{1107143B-E0D2-B949-B50B-3EFF132A9691}"/>
                    </a:ext>
                  </a:extLst>
                </p14:cNvPr>
                <p14:cNvContentPartPr/>
                <p14:nvPr/>
              </p14:nvContentPartPr>
              <p14:xfrm>
                <a:off x="2668680" y="3968157"/>
                <a:ext cx="99720" cy="62640"/>
              </p14:xfrm>
            </p:contentPart>
          </mc:Choice>
          <mc:Fallback>
            <p:pic>
              <p:nvPicPr>
                <p:cNvPr id="177" name="Ink 176">
                  <a:extLst>
                    <a:ext uri="{FF2B5EF4-FFF2-40B4-BE49-F238E27FC236}">
                      <a16:creationId xmlns:a16="http://schemas.microsoft.com/office/drawing/2014/main" id="{1107143B-E0D2-B949-B50B-3EFF132A9691}"/>
                    </a:ext>
                  </a:extLst>
                </p:cNvPr>
                <p:cNvPicPr/>
                <p:nvPr/>
              </p:nvPicPr>
              <p:blipFill>
                <a:blip r:embed="rId16"/>
                <a:stretch>
                  <a:fillRect/>
                </a:stretch>
              </p:blipFill>
              <p:spPr>
                <a:xfrm>
                  <a:off x="2650680" y="3950517"/>
                  <a:ext cx="13536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79" name="Ink 178">
                <a:extLst>
                  <a:ext uri="{FF2B5EF4-FFF2-40B4-BE49-F238E27FC236}">
                    <a16:creationId xmlns:a16="http://schemas.microsoft.com/office/drawing/2014/main" id="{DCFD03E0-8837-7542-970E-73758100A662}"/>
                  </a:ext>
                </a:extLst>
              </p14:cNvPr>
              <p14:cNvContentPartPr/>
              <p14:nvPr/>
            </p14:nvContentPartPr>
            <p14:xfrm>
              <a:off x="1753560" y="4089477"/>
              <a:ext cx="115560" cy="86400"/>
            </p14:xfrm>
          </p:contentPart>
        </mc:Choice>
        <mc:Fallback>
          <p:pic>
            <p:nvPicPr>
              <p:cNvPr id="179" name="Ink 178">
                <a:extLst>
                  <a:ext uri="{FF2B5EF4-FFF2-40B4-BE49-F238E27FC236}">
                    <a16:creationId xmlns:a16="http://schemas.microsoft.com/office/drawing/2014/main" id="{DCFD03E0-8837-7542-970E-73758100A662}"/>
                  </a:ext>
                </a:extLst>
              </p:cNvPr>
              <p:cNvPicPr/>
              <p:nvPr/>
            </p:nvPicPr>
            <p:blipFill>
              <a:blip r:embed="rId18"/>
              <a:stretch>
                <a:fillRect/>
              </a:stretch>
            </p:blipFill>
            <p:spPr>
              <a:xfrm>
                <a:off x="1735920" y="4071477"/>
                <a:ext cx="151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1" name="Ink 180">
                <a:extLst>
                  <a:ext uri="{FF2B5EF4-FFF2-40B4-BE49-F238E27FC236}">
                    <a16:creationId xmlns:a16="http://schemas.microsoft.com/office/drawing/2014/main" id="{882F2C27-EC3D-9C41-B394-A8130696BD91}"/>
                  </a:ext>
                </a:extLst>
              </p14:cNvPr>
              <p14:cNvContentPartPr/>
              <p14:nvPr/>
            </p14:nvContentPartPr>
            <p14:xfrm>
              <a:off x="2243880" y="3098397"/>
              <a:ext cx="691200" cy="474120"/>
            </p14:xfrm>
          </p:contentPart>
        </mc:Choice>
        <mc:Fallback>
          <p:pic>
            <p:nvPicPr>
              <p:cNvPr id="181" name="Ink 180">
                <a:extLst>
                  <a:ext uri="{FF2B5EF4-FFF2-40B4-BE49-F238E27FC236}">
                    <a16:creationId xmlns:a16="http://schemas.microsoft.com/office/drawing/2014/main" id="{882F2C27-EC3D-9C41-B394-A8130696BD91}"/>
                  </a:ext>
                </a:extLst>
              </p:cNvPr>
              <p:cNvPicPr/>
              <p:nvPr/>
            </p:nvPicPr>
            <p:blipFill>
              <a:blip r:embed="rId20"/>
              <a:stretch>
                <a:fillRect/>
              </a:stretch>
            </p:blipFill>
            <p:spPr>
              <a:xfrm>
                <a:off x="2226240" y="3080757"/>
                <a:ext cx="72684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8" name="Ink 187">
                <a:extLst>
                  <a:ext uri="{FF2B5EF4-FFF2-40B4-BE49-F238E27FC236}">
                    <a16:creationId xmlns:a16="http://schemas.microsoft.com/office/drawing/2014/main" id="{228487C0-DA06-6348-91B7-043906EDDCC1}"/>
                  </a:ext>
                </a:extLst>
              </p14:cNvPr>
              <p14:cNvContentPartPr/>
              <p14:nvPr/>
            </p14:nvContentPartPr>
            <p14:xfrm>
              <a:off x="1962000" y="3072117"/>
              <a:ext cx="153000" cy="170280"/>
            </p14:xfrm>
          </p:contentPart>
        </mc:Choice>
        <mc:Fallback>
          <p:pic>
            <p:nvPicPr>
              <p:cNvPr id="188" name="Ink 187">
                <a:extLst>
                  <a:ext uri="{FF2B5EF4-FFF2-40B4-BE49-F238E27FC236}">
                    <a16:creationId xmlns:a16="http://schemas.microsoft.com/office/drawing/2014/main" id="{228487C0-DA06-6348-91B7-043906EDDCC1}"/>
                  </a:ext>
                </a:extLst>
              </p:cNvPr>
              <p:cNvPicPr/>
              <p:nvPr/>
            </p:nvPicPr>
            <p:blipFill>
              <a:blip r:embed="rId22"/>
              <a:stretch>
                <a:fillRect/>
              </a:stretch>
            </p:blipFill>
            <p:spPr>
              <a:xfrm>
                <a:off x="1944360" y="3054117"/>
                <a:ext cx="188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7" name="Ink 206">
                <a:extLst>
                  <a:ext uri="{FF2B5EF4-FFF2-40B4-BE49-F238E27FC236}">
                    <a16:creationId xmlns:a16="http://schemas.microsoft.com/office/drawing/2014/main" id="{BBCA5B13-F117-074B-B55D-3734F35ED433}"/>
                  </a:ext>
                </a:extLst>
              </p14:cNvPr>
              <p14:cNvContentPartPr/>
              <p14:nvPr/>
            </p14:nvContentPartPr>
            <p14:xfrm>
              <a:off x="2394360" y="3120357"/>
              <a:ext cx="323640" cy="175320"/>
            </p14:xfrm>
          </p:contentPart>
        </mc:Choice>
        <mc:Fallback>
          <p:pic>
            <p:nvPicPr>
              <p:cNvPr id="207" name="Ink 206">
                <a:extLst>
                  <a:ext uri="{FF2B5EF4-FFF2-40B4-BE49-F238E27FC236}">
                    <a16:creationId xmlns:a16="http://schemas.microsoft.com/office/drawing/2014/main" id="{BBCA5B13-F117-074B-B55D-3734F35ED433}"/>
                  </a:ext>
                </a:extLst>
              </p:cNvPr>
              <p:cNvPicPr/>
              <p:nvPr/>
            </p:nvPicPr>
            <p:blipFill>
              <a:blip r:embed="rId24"/>
              <a:stretch>
                <a:fillRect/>
              </a:stretch>
            </p:blipFill>
            <p:spPr>
              <a:xfrm>
                <a:off x="2376720" y="3102357"/>
                <a:ext cx="359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0" name="Ink 209">
                <a:extLst>
                  <a:ext uri="{FF2B5EF4-FFF2-40B4-BE49-F238E27FC236}">
                    <a16:creationId xmlns:a16="http://schemas.microsoft.com/office/drawing/2014/main" id="{624C4EF5-6F7B-E445-A31B-12C34617063E}"/>
                  </a:ext>
                </a:extLst>
              </p14:cNvPr>
              <p14:cNvContentPartPr/>
              <p14:nvPr/>
            </p14:nvContentPartPr>
            <p14:xfrm>
              <a:off x="2506320" y="2479197"/>
              <a:ext cx="212400" cy="488520"/>
            </p14:xfrm>
          </p:contentPart>
        </mc:Choice>
        <mc:Fallback>
          <p:pic>
            <p:nvPicPr>
              <p:cNvPr id="210" name="Ink 209">
                <a:extLst>
                  <a:ext uri="{FF2B5EF4-FFF2-40B4-BE49-F238E27FC236}">
                    <a16:creationId xmlns:a16="http://schemas.microsoft.com/office/drawing/2014/main" id="{624C4EF5-6F7B-E445-A31B-12C34617063E}"/>
                  </a:ext>
                </a:extLst>
              </p:cNvPr>
              <p:cNvPicPr/>
              <p:nvPr/>
            </p:nvPicPr>
            <p:blipFill>
              <a:blip r:embed="rId26"/>
              <a:stretch>
                <a:fillRect/>
              </a:stretch>
            </p:blipFill>
            <p:spPr>
              <a:xfrm>
                <a:off x="2488680" y="2461557"/>
                <a:ext cx="248040" cy="524160"/>
              </a:xfrm>
              <a:prstGeom prst="rect">
                <a:avLst/>
              </a:prstGeom>
            </p:spPr>
          </p:pic>
        </mc:Fallback>
      </mc:AlternateContent>
      <p:grpSp>
        <p:nvGrpSpPr>
          <p:cNvPr id="266" name="Group 265">
            <a:extLst>
              <a:ext uri="{FF2B5EF4-FFF2-40B4-BE49-F238E27FC236}">
                <a16:creationId xmlns:a16="http://schemas.microsoft.com/office/drawing/2014/main" id="{CFC0B96B-C77F-354F-A10C-D1C3B83A930D}"/>
              </a:ext>
            </a:extLst>
          </p:cNvPr>
          <p:cNvGrpSpPr/>
          <p:nvPr/>
        </p:nvGrpSpPr>
        <p:grpSpPr>
          <a:xfrm>
            <a:off x="1644840" y="1838037"/>
            <a:ext cx="1605600" cy="1811160"/>
            <a:chOff x="1644840" y="1838037"/>
            <a:chExt cx="1605600" cy="1811160"/>
          </a:xfrm>
        </p:grpSpPr>
        <mc:AlternateContent xmlns:mc="http://schemas.openxmlformats.org/markup-compatibility/2006">
          <mc:Choice xmlns:p14="http://schemas.microsoft.com/office/powerpoint/2010/main" Requires="p14">
            <p:contentPart p14:bwMode="auto" r:id="rId27">
              <p14:nvContentPartPr>
                <p14:cNvPr id="211" name="Ink 210">
                  <a:extLst>
                    <a:ext uri="{FF2B5EF4-FFF2-40B4-BE49-F238E27FC236}">
                      <a16:creationId xmlns:a16="http://schemas.microsoft.com/office/drawing/2014/main" id="{EFB7D952-5EDB-F747-8B1A-731D676E34B5}"/>
                    </a:ext>
                  </a:extLst>
                </p14:cNvPr>
                <p14:cNvContentPartPr/>
                <p14:nvPr/>
              </p14:nvContentPartPr>
              <p14:xfrm>
                <a:off x="2751480" y="2485317"/>
                <a:ext cx="126360" cy="113400"/>
              </p14:xfrm>
            </p:contentPart>
          </mc:Choice>
          <mc:Fallback>
            <p:pic>
              <p:nvPicPr>
                <p:cNvPr id="211" name="Ink 210">
                  <a:extLst>
                    <a:ext uri="{FF2B5EF4-FFF2-40B4-BE49-F238E27FC236}">
                      <a16:creationId xmlns:a16="http://schemas.microsoft.com/office/drawing/2014/main" id="{EFB7D952-5EDB-F747-8B1A-731D676E34B5}"/>
                    </a:ext>
                  </a:extLst>
                </p:cNvPr>
                <p:cNvPicPr/>
                <p:nvPr/>
              </p:nvPicPr>
              <p:blipFill>
                <a:blip r:embed="rId28"/>
                <a:stretch>
                  <a:fillRect/>
                </a:stretch>
              </p:blipFill>
              <p:spPr>
                <a:xfrm>
                  <a:off x="2733840" y="2467317"/>
                  <a:ext cx="162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9" name="Ink 188">
                  <a:extLst>
                    <a:ext uri="{FF2B5EF4-FFF2-40B4-BE49-F238E27FC236}">
                      <a16:creationId xmlns:a16="http://schemas.microsoft.com/office/drawing/2014/main" id="{2A056522-9CAE-1C4E-B37A-8B9DDD2B710B}"/>
                    </a:ext>
                  </a:extLst>
                </p14:cNvPr>
                <p14:cNvContentPartPr/>
                <p14:nvPr/>
              </p14:nvContentPartPr>
              <p14:xfrm>
                <a:off x="2009880" y="3301437"/>
                <a:ext cx="6840" cy="247680"/>
              </p14:xfrm>
            </p:contentPart>
          </mc:Choice>
          <mc:Fallback>
            <p:pic>
              <p:nvPicPr>
                <p:cNvPr id="189" name="Ink 188">
                  <a:extLst>
                    <a:ext uri="{FF2B5EF4-FFF2-40B4-BE49-F238E27FC236}">
                      <a16:creationId xmlns:a16="http://schemas.microsoft.com/office/drawing/2014/main" id="{2A056522-9CAE-1C4E-B37A-8B9DDD2B710B}"/>
                    </a:ext>
                  </a:extLst>
                </p:cNvPr>
                <p:cNvPicPr/>
                <p:nvPr/>
              </p:nvPicPr>
              <p:blipFill>
                <a:blip r:embed="rId30"/>
                <a:stretch>
                  <a:fillRect/>
                </a:stretch>
              </p:blipFill>
              <p:spPr>
                <a:xfrm>
                  <a:off x="1991880" y="3283437"/>
                  <a:ext cx="42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0" name="Ink 189">
                  <a:extLst>
                    <a:ext uri="{FF2B5EF4-FFF2-40B4-BE49-F238E27FC236}">
                      <a16:creationId xmlns:a16="http://schemas.microsoft.com/office/drawing/2014/main" id="{3391A5CD-B727-7D48-BFEB-0B6887A6D7C4}"/>
                    </a:ext>
                  </a:extLst>
                </p14:cNvPr>
                <p14:cNvContentPartPr/>
                <p14:nvPr/>
              </p14:nvContentPartPr>
              <p14:xfrm>
                <a:off x="1975320" y="3458757"/>
                <a:ext cx="72720" cy="190440"/>
              </p14:xfrm>
            </p:contentPart>
          </mc:Choice>
          <mc:Fallback>
            <p:pic>
              <p:nvPicPr>
                <p:cNvPr id="190" name="Ink 189">
                  <a:extLst>
                    <a:ext uri="{FF2B5EF4-FFF2-40B4-BE49-F238E27FC236}">
                      <a16:creationId xmlns:a16="http://schemas.microsoft.com/office/drawing/2014/main" id="{3391A5CD-B727-7D48-BFEB-0B6887A6D7C4}"/>
                    </a:ext>
                  </a:extLst>
                </p:cNvPr>
                <p:cNvPicPr/>
                <p:nvPr/>
              </p:nvPicPr>
              <p:blipFill>
                <a:blip r:embed="rId32"/>
                <a:stretch>
                  <a:fillRect/>
                </a:stretch>
              </p:blipFill>
              <p:spPr>
                <a:xfrm>
                  <a:off x="1957320" y="3440757"/>
                  <a:ext cx="108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2" name="Ink 211">
                  <a:extLst>
                    <a:ext uri="{FF2B5EF4-FFF2-40B4-BE49-F238E27FC236}">
                      <a16:creationId xmlns:a16="http://schemas.microsoft.com/office/drawing/2014/main" id="{A3D83C02-151C-9947-8658-BB3C591E1A71}"/>
                    </a:ext>
                  </a:extLst>
                </p14:cNvPr>
                <p14:cNvContentPartPr/>
                <p14:nvPr/>
              </p14:nvContentPartPr>
              <p14:xfrm>
                <a:off x="2282760" y="2614557"/>
                <a:ext cx="160200" cy="77760"/>
              </p14:xfrm>
            </p:contentPart>
          </mc:Choice>
          <mc:Fallback>
            <p:pic>
              <p:nvPicPr>
                <p:cNvPr id="212" name="Ink 211">
                  <a:extLst>
                    <a:ext uri="{FF2B5EF4-FFF2-40B4-BE49-F238E27FC236}">
                      <a16:creationId xmlns:a16="http://schemas.microsoft.com/office/drawing/2014/main" id="{A3D83C02-151C-9947-8658-BB3C591E1A71}"/>
                    </a:ext>
                  </a:extLst>
                </p:cNvPr>
                <p:cNvPicPr/>
                <p:nvPr/>
              </p:nvPicPr>
              <p:blipFill>
                <a:blip r:embed="rId34"/>
                <a:stretch>
                  <a:fillRect/>
                </a:stretch>
              </p:blipFill>
              <p:spPr>
                <a:xfrm>
                  <a:off x="2265120" y="2596917"/>
                  <a:ext cx="195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3" name="Ink 212">
                  <a:extLst>
                    <a:ext uri="{FF2B5EF4-FFF2-40B4-BE49-F238E27FC236}">
                      <a16:creationId xmlns:a16="http://schemas.microsoft.com/office/drawing/2014/main" id="{79BD0001-07AD-5446-A873-E9CD17AA28DA}"/>
                    </a:ext>
                  </a:extLst>
                </p14:cNvPr>
                <p14:cNvContentPartPr/>
                <p14:nvPr/>
              </p14:nvContentPartPr>
              <p14:xfrm>
                <a:off x="2239200" y="2444997"/>
                <a:ext cx="68400" cy="288720"/>
              </p14:xfrm>
            </p:contentPart>
          </mc:Choice>
          <mc:Fallback>
            <p:pic>
              <p:nvPicPr>
                <p:cNvPr id="213" name="Ink 212">
                  <a:extLst>
                    <a:ext uri="{FF2B5EF4-FFF2-40B4-BE49-F238E27FC236}">
                      <a16:creationId xmlns:a16="http://schemas.microsoft.com/office/drawing/2014/main" id="{79BD0001-07AD-5446-A873-E9CD17AA28DA}"/>
                    </a:ext>
                  </a:extLst>
                </p:cNvPr>
                <p:cNvPicPr/>
                <p:nvPr/>
              </p:nvPicPr>
              <p:blipFill>
                <a:blip r:embed="rId36"/>
                <a:stretch>
                  <a:fillRect/>
                </a:stretch>
              </p:blipFill>
              <p:spPr>
                <a:xfrm>
                  <a:off x="2221560" y="2426997"/>
                  <a:ext cx="1040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5" name="Ink 214">
                  <a:extLst>
                    <a:ext uri="{FF2B5EF4-FFF2-40B4-BE49-F238E27FC236}">
                      <a16:creationId xmlns:a16="http://schemas.microsoft.com/office/drawing/2014/main" id="{E9CB23A1-EA5D-F749-9A43-F85F5B99E0E1}"/>
                    </a:ext>
                  </a:extLst>
                </p14:cNvPr>
                <p14:cNvContentPartPr/>
                <p14:nvPr/>
              </p14:nvContentPartPr>
              <p14:xfrm>
                <a:off x="2171880" y="2483877"/>
                <a:ext cx="75240" cy="188640"/>
              </p14:xfrm>
            </p:contentPart>
          </mc:Choice>
          <mc:Fallback>
            <p:pic>
              <p:nvPicPr>
                <p:cNvPr id="215" name="Ink 214">
                  <a:extLst>
                    <a:ext uri="{FF2B5EF4-FFF2-40B4-BE49-F238E27FC236}">
                      <a16:creationId xmlns:a16="http://schemas.microsoft.com/office/drawing/2014/main" id="{E9CB23A1-EA5D-F749-9A43-F85F5B99E0E1}"/>
                    </a:ext>
                  </a:extLst>
                </p:cNvPr>
                <p:cNvPicPr/>
                <p:nvPr/>
              </p:nvPicPr>
              <p:blipFill>
                <a:blip r:embed="rId38"/>
                <a:stretch>
                  <a:fillRect/>
                </a:stretch>
              </p:blipFill>
              <p:spPr>
                <a:xfrm>
                  <a:off x="2153880" y="2465877"/>
                  <a:ext cx="1108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7" name="Ink 216">
                  <a:extLst>
                    <a:ext uri="{FF2B5EF4-FFF2-40B4-BE49-F238E27FC236}">
                      <a16:creationId xmlns:a16="http://schemas.microsoft.com/office/drawing/2014/main" id="{016ECAFC-A4A3-CE4E-9346-3D7FD63A6EC9}"/>
                    </a:ext>
                  </a:extLst>
                </p14:cNvPr>
                <p14:cNvContentPartPr/>
                <p14:nvPr/>
              </p14:nvContentPartPr>
              <p14:xfrm>
                <a:off x="1992960" y="1984557"/>
                <a:ext cx="242280" cy="613080"/>
              </p14:xfrm>
            </p:contentPart>
          </mc:Choice>
          <mc:Fallback>
            <p:pic>
              <p:nvPicPr>
                <p:cNvPr id="217" name="Ink 216">
                  <a:extLst>
                    <a:ext uri="{FF2B5EF4-FFF2-40B4-BE49-F238E27FC236}">
                      <a16:creationId xmlns:a16="http://schemas.microsoft.com/office/drawing/2014/main" id="{016ECAFC-A4A3-CE4E-9346-3D7FD63A6EC9}"/>
                    </a:ext>
                  </a:extLst>
                </p:cNvPr>
                <p:cNvPicPr/>
                <p:nvPr/>
              </p:nvPicPr>
              <p:blipFill>
                <a:blip r:embed="rId40"/>
                <a:stretch>
                  <a:fillRect/>
                </a:stretch>
              </p:blipFill>
              <p:spPr>
                <a:xfrm>
                  <a:off x="1975320" y="1966917"/>
                  <a:ext cx="277920" cy="64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8" name="Ink 217">
                  <a:extLst>
                    <a:ext uri="{FF2B5EF4-FFF2-40B4-BE49-F238E27FC236}">
                      <a16:creationId xmlns:a16="http://schemas.microsoft.com/office/drawing/2014/main" id="{AD5E713D-816E-BE46-956A-AFB3765DB645}"/>
                    </a:ext>
                  </a:extLst>
                </p14:cNvPr>
                <p14:cNvContentPartPr/>
                <p14:nvPr/>
              </p14:nvContentPartPr>
              <p14:xfrm>
                <a:off x="2039040" y="2161317"/>
                <a:ext cx="228960" cy="434160"/>
              </p14:xfrm>
            </p:contentPart>
          </mc:Choice>
          <mc:Fallback>
            <p:pic>
              <p:nvPicPr>
                <p:cNvPr id="218" name="Ink 217">
                  <a:extLst>
                    <a:ext uri="{FF2B5EF4-FFF2-40B4-BE49-F238E27FC236}">
                      <a16:creationId xmlns:a16="http://schemas.microsoft.com/office/drawing/2014/main" id="{AD5E713D-816E-BE46-956A-AFB3765DB645}"/>
                    </a:ext>
                  </a:extLst>
                </p:cNvPr>
                <p:cNvPicPr/>
                <p:nvPr/>
              </p:nvPicPr>
              <p:blipFill>
                <a:blip r:embed="rId42"/>
                <a:stretch>
                  <a:fillRect/>
                </a:stretch>
              </p:blipFill>
              <p:spPr>
                <a:xfrm>
                  <a:off x="2021400" y="2143317"/>
                  <a:ext cx="26460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9" name="Ink 218">
                  <a:extLst>
                    <a:ext uri="{FF2B5EF4-FFF2-40B4-BE49-F238E27FC236}">
                      <a16:creationId xmlns:a16="http://schemas.microsoft.com/office/drawing/2014/main" id="{B8804CBC-7A6B-6246-B0DF-489D05864DDB}"/>
                    </a:ext>
                  </a:extLst>
                </p14:cNvPr>
                <p14:cNvContentPartPr/>
                <p14:nvPr/>
              </p14:nvContentPartPr>
              <p14:xfrm>
                <a:off x="1813680" y="1940277"/>
                <a:ext cx="402480" cy="752040"/>
              </p14:xfrm>
            </p:contentPart>
          </mc:Choice>
          <mc:Fallback>
            <p:pic>
              <p:nvPicPr>
                <p:cNvPr id="219" name="Ink 218">
                  <a:extLst>
                    <a:ext uri="{FF2B5EF4-FFF2-40B4-BE49-F238E27FC236}">
                      <a16:creationId xmlns:a16="http://schemas.microsoft.com/office/drawing/2014/main" id="{B8804CBC-7A6B-6246-B0DF-489D05864DDB}"/>
                    </a:ext>
                  </a:extLst>
                </p:cNvPr>
                <p:cNvPicPr/>
                <p:nvPr/>
              </p:nvPicPr>
              <p:blipFill>
                <a:blip r:embed="rId44"/>
                <a:stretch>
                  <a:fillRect/>
                </a:stretch>
              </p:blipFill>
              <p:spPr>
                <a:xfrm>
                  <a:off x="1795680" y="1922277"/>
                  <a:ext cx="43812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0" name="Ink 219">
                  <a:extLst>
                    <a:ext uri="{FF2B5EF4-FFF2-40B4-BE49-F238E27FC236}">
                      <a16:creationId xmlns:a16="http://schemas.microsoft.com/office/drawing/2014/main" id="{19BC779C-36D3-2141-8867-0AA2A2CEDC7F}"/>
                    </a:ext>
                  </a:extLst>
                </p14:cNvPr>
                <p14:cNvContentPartPr/>
                <p14:nvPr/>
              </p14:nvContentPartPr>
              <p14:xfrm>
                <a:off x="1647000" y="2261037"/>
                <a:ext cx="536760" cy="898200"/>
              </p14:xfrm>
            </p:contentPart>
          </mc:Choice>
          <mc:Fallback>
            <p:pic>
              <p:nvPicPr>
                <p:cNvPr id="220" name="Ink 219">
                  <a:extLst>
                    <a:ext uri="{FF2B5EF4-FFF2-40B4-BE49-F238E27FC236}">
                      <a16:creationId xmlns:a16="http://schemas.microsoft.com/office/drawing/2014/main" id="{19BC779C-36D3-2141-8867-0AA2A2CEDC7F}"/>
                    </a:ext>
                  </a:extLst>
                </p:cNvPr>
                <p:cNvPicPr/>
                <p:nvPr/>
              </p:nvPicPr>
              <p:blipFill>
                <a:blip r:embed="rId46"/>
                <a:stretch>
                  <a:fillRect/>
                </a:stretch>
              </p:blipFill>
              <p:spPr>
                <a:xfrm>
                  <a:off x="1629000" y="2243037"/>
                  <a:ext cx="572400" cy="933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1" name="Ink 220">
                  <a:extLst>
                    <a:ext uri="{FF2B5EF4-FFF2-40B4-BE49-F238E27FC236}">
                      <a16:creationId xmlns:a16="http://schemas.microsoft.com/office/drawing/2014/main" id="{0F27FCA6-5496-E34E-AA54-6B4FE16C084F}"/>
                    </a:ext>
                  </a:extLst>
                </p14:cNvPr>
                <p14:cNvContentPartPr/>
                <p14:nvPr/>
              </p14:nvContentPartPr>
              <p14:xfrm>
                <a:off x="1951200" y="2419797"/>
                <a:ext cx="102960" cy="604440"/>
              </p14:xfrm>
            </p:contentPart>
          </mc:Choice>
          <mc:Fallback>
            <p:pic>
              <p:nvPicPr>
                <p:cNvPr id="221" name="Ink 220">
                  <a:extLst>
                    <a:ext uri="{FF2B5EF4-FFF2-40B4-BE49-F238E27FC236}">
                      <a16:creationId xmlns:a16="http://schemas.microsoft.com/office/drawing/2014/main" id="{0F27FCA6-5496-E34E-AA54-6B4FE16C084F}"/>
                    </a:ext>
                  </a:extLst>
                </p:cNvPr>
                <p:cNvPicPr/>
                <p:nvPr/>
              </p:nvPicPr>
              <p:blipFill>
                <a:blip r:embed="rId48"/>
                <a:stretch>
                  <a:fillRect/>
                </a:stretch>
              </p:blipFill>
              <p:spPr>
                <a:xfrm>
                  <a:off x="1933200" y="2401797"/>
                  <a:ext cx="13860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22" name="Ink 221">
                  <a:extLst>
                    <a:ext uri="{FF2B5EF4-FFF2-40B4-BE49-F238E27FC236}">
                      <a16:creationId xmlns:a16="http://schemas.microsoft.com/office/drawing/2014/main" id="{26442DDE-1504-8C41-A545-2481301170EF}"/>
                    </a:ext>
                  </a:extLst>
                </p14:cNvPr>
                <p14:cNvContentPartPr/>
                <p14:nvPr/>
              </p14:nvContentPartPr>
              <p14:xfrm>
                <a:off x="1902240" y="2437797"/>
                <a:ext cx="5400" cy="563760"/>
              </p14:xfrm>
            </p:contentPart>
          </mc:Choice>
          <mc:Fallback>
            <p:pic>
              <p:nvPicPr>
                <p:cNvPr id="222" name="Ink 221">
                  <a:extLst>
                    <a:ext uri="{FF2B5EF4-FFF2-40B4-BE49-F238E27FC236}">
                      <a16:creationId xmlns:a16="http://schemas.microsoft.com/office/drawing/2014/main" id="{26442DDE-1504-8C41-A545-2481301170EF}"/>
                    </a:ext>
                  </a:extLst>
                </p:cNvPr>
                <p:cNvPicPr/>
                <p:nvPr/>
              </p:nvPicPr>
              <p:blipFill>
                <a:blip r:embed="rId50"/>
                <a:stretch>
                  <a:fillRect/>
                </a:stretch>
              </p:blipFill>
              <p:spPr>
                <a:xfrm>
                  <a:off x="1884240" y="2419797"/>
                  <a:ext cx="4104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3" name="Ink 222">
                  <a:extLst>
                    <a:ext uri="{FF2B5EF4-FFF2-40B4-BE49-F238E27FC236}">
                      <a16:creationId xmlns:a16="http://schemas.microsoft.com/office/drawing/2014/main" id="{308EED91-E7C8-BE4D-B4A2-ED3F4481F406}"/>
                    </a:ext>
                  </a:extLst>
                </p14:cNvPr>
                <p14:cNvContentPartPr/>
                <p14:nvPr/>
              </p14:nvContentPartPr>
              <p14:xfrm>
                <a:off x="1902600" y="2948997"/>
                <a:ext cx="7560" cy="474120"/>
              </p14:xfrm>
            </p:contentPart>
          </mc:Choice>
          <mc:Fallback>
            <p:pic>
              <p:nvPicPr>
                <p:cNvPr id="223" name="Ink 222">
                  <a:extLst>
                    <a:ext uri="{FF2B5EF4-FFF2-40B4-BE49-F238E27FC236}">
                      <a16:creationId xmlns:a16="http://schemas.microsoft.com/office/drawing/2014/main" id="{308EED91-E7C8-BE4D-B4A2-ED3F4481F406}"/>
                    </a:ext>
                  </a:extLst>
                </p:cNvPr>
                <p:cNvPicPr/>
                <p:nvPr/>
              </p:nvPicPr>
              <p:blipFill>
                <a:blip r:embed="rId52"/>
                <a:stretch>
                  <a:fillRect/>
                </a:stretch>
              </p:blipFill>
              <p:spPr>
                <a:xfrm>
                  <a:off x="1884600" y="2930997"/>
                  <a:ext cx="4320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4" name="Ink 223">
                  <a:extLst>
                    <a:ext uri="{FF2B5EF4-FFF2-40B4-BE49-F238E27FC236}">
                      <a16:creationId xmlns:a16="http://schemas.microsoft.com/office/drawing/2014/main" id="{7DBCA018-0285-1B4A-97F4-DA4623754548}"/>
                    </a:ext>
                  </a:extLst>
                </p14:cNvPr>
                <p14:cNvContentPartPr/>
                <p14:nvPr/>
              </p14:nvContentPartPr>
              <p14:xfrm>
                <a:off x="1768680" y="3047997"/>
                <a:ext cx="74160" cy="526680"/>
              </p14:xfrm>
            </p:contentPart>
          </mc:Choice>
          <mc:Fallback>
            <p:pic>
              <p:nvPicPr>
                <p:cNvPr id="224" name="Ink 223">
                  <a:extLst>
                    <a:ext uri="{FF2B5EF4-FFF2-40B4-BE49-F238E27FC236}">
                      <a16:creationId xmlns:a16="http://schemas.microsoft.com/office/drawing/2014/main" id="{7DBCA018-0285-1B4A-97F4-DA4623754548}"/>
                    </a:ext>
                  </a:extLst>
                </p:cNvPr>
                <p:cNvPicPr/>
                <p:nvPr/>
              </p:nvPicPr>
              <p:blipFill>
                <a:blip r:embed="rId54"/>
                <a:stretch>
                  <a:fillRect/>
                </a:stretch>
              </p:blipFill>
              <p:spPr>
                <a:xfrm>
                  <a:off x="1751040" y="3030357"/>
                  <a:ext cx="1098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25" name="Ink 224">
                  <a:extLst>
                    <a:ext uri="{FF2B5EF4-FFF2-40B4-BE49-F238E27FC236}">
                      <a16:creationId xmlns:a16="http://schemas.microsoft.com/office/drawing/2014/main" id="{F0A294F6-2252-E24C-89A1-21BC62715895}"/>
                    </a:ext>
                  </a:extLst>
                </p14:cNvPr>
                <p14:cNvContentPartPr/>
                <p14:nvPr/>
              </p14:nvContentPartPr>
              <p14:xfrm>
                <a:off x="1854720" y="2862597"/>
                <a:ext cx="68760" cy="299880"/>
              </p14:xfrm>
            </p:contentPart>
          </mc:Choice>
          <mc:Fallback>
            <p:pic>
              <p:nvPicPr>
                <p:cNvPr id="225" name="Ink 224">
                  <a:extLst>
                    <a:ext uri="{FF2B5EF4-FFF2-40B4-BE49-F238E27FC236}">
                      <a16:creationId xmlns:a16="http://schemas.microsoft.com/office/drawing/2014/main" id="{F0A294F6-2252-E24C-89A1-21BC62715895}"/>
                    </a:ext>
                  </a:extLst>
                </p:cNvPr>
                <p:cNvPicPr/>
                <p:nvPr/>
              </p:nvPicPr>
              <p:blipFill>
                <a:blip r:embed="rId56"/>
                <a:stretch>
                  <a:fillRect/>
                </a:stretch>
              </p:blipFill>
              <p:spPr>
                <a:xfrm>
                  <a:off x="1836720" y="2844957"/>
                  <a:ext cx="1044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7" name="Ink 226">
                  <a:extLst>
                    <a:ext uri="{FF2B5EF4-FFF2-40B4-BE49-F238E27FC236}">
                      <a16:creationId xmlns:a16="http://schemas.microsoft.com/office/drawing/2014/main" id="{3F9A71A5-F743-564E-B6BF-8814947829E4}"/>
                    </a:ext>
                  </a:extLst>
                </p14:cNvPr>
                <p14:cNvContentPartPr/>
                <p14:nvPr/>
              </p14:nvContentPartPr>
              <p14:xfrm>
                <a:off x="2196720" y="1885917"/>
                <a:ext cx="927720" cy="998280"/>
              </p14:xfrm>
            </p:contentPart>
          </mc:Choice>
          <mc:Fallback>
            <p:pic>
              <p:nvPicPr>
                <p:cNvPr id="227" name="Ink 226">
                  <a:extLst>
                    <a:ext uri="{FF2B5EF4-FFF2-40B4-BE49-F238E27FC236}">
                      <a16:creationId xmlns:a16="http://schemas.microsoft.com/office/drawing/2014/main" id="{3F9A71A5-F743-564E-B6BF-8814947829E4}"/>
                    </a:ext>
                  </a:extLst>
                </p:cNvPr>
                <p:cNvPicPr/>
                <p:nvPr/>
              </p:nvPicPr>
              <p:blipFill>
                <a:blip r:embed="rId58"/>
                <a:stretch>
                  <a:fillRect/>
                </a:stretch>
              </p:blipFill>
              <p:spPr>
                <a:xfrm>
                  <a:off x="2179080" y="1868277"/>
                  <a:ext cx="963360" cy="1033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8" name="Ink 227">
                  <a:extLst>
                    <a:ext uri="{FF2B5EF4-FFF2-40B4-BE49-F238E27FC236}">
                      <a16:creationId xmlns:a16="http://schemas.microsoft.com/office/drawing/2014/main" id="{FE324BB7-2319-3A42-8DC4-94709999EE9B}"/>
                    </a:ext>
                  </a:extLst>
                </p14:cNvPr>
                <p14:cNvContentPartPr/>
                <p14:nvPr/>
              </p14:nvContentPartPr>
              <p14:xfrm>
                <a:off x="3023640" y="2359317"/>
                <a:ext cx="51840" cy="683640"/>
              </p14:xfrm>
            </p:contentPart>
          </mc:Choice>
          <mc:Fallback>
            <p:pic>
              <p:nvPicPr>
                <p:cNvPr id="228" name="Ink 227">
                  <a:extLst>
                    <a:ext uri="{FF2B5EF4-FFF2-40B4-BE49-F238E27FC236}">
                      <a16:creationId xmlns:a16="http://schemas.microsoft.com/office/drawing/2014/main" id="{FE324BB7-2319-3A42-8DC4-94709999EE9B}"/>
                    </a:ext>
                  </a:extLst>
                </p:cNvPr>
                <p:cNvPicPr/>
                <p:nvPr/>
              </p:nvPicPr>
              <p:blipFill>
                <a:blip r:embed="rId60"/>
                <a:stretch>
                  <a:fillRect/>
                </a:stretch>
              </p:blipFill>
              <p:spPr>
                <a:xfrm>
                  <a:off x="3006000" y="2341317"/>
                  <a:ext cx="8748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9" name="Ink 228">
                  <a:extLst>
                    <a:ext uri="{FF2B5EF4-FFF2-40B4-BE49-F238E27FC236}">
                      <a16:creationId xmlns:a16="http://schemas.microsoft.com/office/drawing/2014/main" id="{B87FE130-ADEF-3B40-9D3B-01702D87E61C}"/>
                    </a:ext>
                  </a:extLst>
                </p14:cNvPr>
                <p14:cNvContentPartPr/>
                <p14:nvPr/>
              </p14:nvContentPartPr>
              <p14:xfrm>
                <a:off x="2996280" y="2108757"/>
                <a:ext cx="168120" cy="831240"/>
              </p14:xfrm>
            </p:contentPart>
          </mc:Choice>
          <mc:Fallback>
            <p:pic>
              <p:nvPicPr>
                <p:cNvPr id="229" name="Ink 228">
                  <a:extLst>
                    <a:ext uri="{FF2B5EF4-FFF2-40B4-BE49-F238E27FC236}">
                      <a16:creationId xmlns:a16="http://schemas.microsoft.com/office/drawing/2014/main" id="{B87FE130-ADEF-3B40-9D3B-01702D87E61C}"/>
                    </a:ext>
                  </a:extLst>
                </p:cNvPr>
                <p:cNvPicPr/>
                <p:nvPr/>
              </p:nvPicPr>
              <p:blipFill>
                <a:blip r:embed="rId62"/>
                <a:stretch>
                  <a:fillRect/>
                </a:stretch>
              </p:blipFill>
              <p:spPr>
                <a:xfrm>
                  <a:off x="2978640" y="2090757"/>
                  <a:ext cx="203760" cy="86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0" name="Ink 229">
                  <a:extLst>
                    <a:ext uri="{FF2B5EF4-FFF2-40B4-BE49-F238E27FC236}">
                      <a16:creationId xmlns:a16="http://schemas.microsoft.com/office/drawing/2014/main" id="{C4EAA625-2D55-B44D-891F-64CDA54B9627}"/>
                    </a:ext>
                  </a:extLst>
                </p14:cNvPr>
                <p14:cNvContentPartPr/>
                <p14:nvPr/>
              </p14:nvContentPartPr>
              <p14:xfrm>
                <a:off x="2952720" y="2666397"/>
                <a:ext cx="50400" cy="364680"/>
              </p14:xfrm>
            </p:contentPart>
          </mc:Choice>
          <mc:Fallback>
            <p:pic>
              <p:nvPicPr>
                <p:cNvPr id="230" name="Ink 229">
                  <a:extLst>
                    <a:ext uri="{FF2B5EF4-FFF2-40B4-BE49-F238E27FC236}">
                      <a16:creationId xmlns:a16="http://schemas.microsoft.com/office/drawing/2014/main" id="{C4EAA625-2D55-B44D-891F-64CDA54B9627}"/>
                    </a:ext>
                  </a:extLst>
                </p:cNvPr>
                <p:cNvPicPr/>
                <p:nvPr/>
              </p:nvPicPr>
              <p:blipFill>
                <a:blip r:embed="rId64"/>
                <a:stretch>
                  <a:fillRect/>
                </a:stretch>
              </p:blipFill>
              <p:spPr>
                <a:xfrm>
                  <a:off x="2934720" y="2648757"/>
                  <a:ext cx="8604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1" name="Ink 230">
                  <a:extLst>
                    <a:ext uri="{FF2B5EF4-FFF2-40B4-BE49-F238E27FC236}">
                      <a16:creationId xmlns:a16="http://schemas.microsoft.com/office/drawing/2014/main" id="{B71533AC-6B6B-E449-8F59-C646914E572E}"/>
                    </a:ext>
                  </a:extLst>
                </p14:cNvPr>
                <p14:cNvContentPartPr/>
                <p14:nvPr/>
              </p14:nvContentPartPr>
              <p14:xfrm>
                <a:off x="3024360" y="2250237"/>
                <a:ext cx="162000" cy="666360"/>
              </p14:xfrm>
            </p:contentPart>
          </mc:Choice>
          <mc:Fallback>
            <p:pic>
              <p:nvPicPr>
                <p:cNvPr id="231" name="Ink 230">
                  <a:extLst>
                    <a:ext uri="{FF2B5EF4-FFF2-40B4-BE49-F238E27FC236}">
                      <a16:creationId xmlns:a16="http://schemas.microsoft.com/office/drawing/2014/main" id="{B71533AC-6B6B-E449-8F59-C646914E572E}"/>
                    </a:ext>
                  </a:extLst>
                </p:cNvPr>
                <p:cNvPicPr/>
                <p:nvPr/>
              </p:nvPicPr>
              <p:blipFill>
                <a:blip r:embed="rId66"/>
                <a:stretch>
                  <a:fillRect/>
                </a:stretch>
              </p:blipFill>
              <p:spPr>
                <a:xfrm>
                  <a:off x="3006360" y="2232237"/>
                  <a:ext cx="19764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33" name="Ink 232">
                  <a:extLst>
                    <a:ext uri="{FF2B5EF4-FFF2-40B4-BE49-F238E27FC236}">
                      <a16:creationId xmlns:a16="http://schemas.microsoft.com/office/drawing/2014/main" id="{C7C7A794-7A16-D649-B13E-9EC7747AD87B}"/>
                    </a:ext>
                  </a:extLst>
                </p14:cNvPr>
                <p14:cNvContentPartPr/>
                <p14:nvPr/>
              </p14:nvContentPartPr>
              <p14:xfrm>
                <a:off x="3108600" y="2361117"/>
                <a:ext cx="141840" cy="658800"/>
              </p14:xfrm>
            </p:contentPart>
          </mc:Choice>
          <mc:Fallback>
            <p:pic>
              <p:nvPicPr>
                <p:cNvPr id="233" name="Ink 232">
                  <a:extLst>
                    <a:ext uri="{FF2B5EF4-FFF2-40B4-BE49-F238E27FC236}">
                      <a16:creationId xmlns:a16="http://schemas.microsoft.com/office/drawing/2014/main" id="{C7C7A794-7A16-D649-B13E-9EC7747AD87B}"/>
                    </a:ext>
                  </a:extLst>
                </p:cNvPr>
                <p:cNvPicPr/>
                <p:nvPr/>
              </p:nvPicPr>
              <p:blipFill>
                <a:blip r:embed="rId68"/>
                <a:stretch>
                  <a:fillRect/>
                </a:stretch>
              </p:blipFill>
              <p:spPr>
                <a:xfrm>
                  <a:off x="3090600" y="2343117"/>
                  <a:ext cx="17748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4" name="Ink 233">
                  <a:extLst>
                    <a:ext uri="{FF2B5EF4-FFF2-40B4-BE49-F238E27FC236}">
                      <a16:creationId xmlns:a16="http://schemas.microsoft.com/office/drawing/2014/main" id="{37434B66-63A6-0745-939A-903E3A023441}"/>
                    </a:ext>
                  </a:extLst>
                </p14:cNvPr>
                <p14:cNvContentPartPr/>
                <p14:nvPr/>
              </p14:nvContentPartPr>
              <p14:xfrm>
                <a:off x="3109680" y="2703117"/>
                <a:ext cx="72720" cy="442080"/>
              </p14:xfrm>
            </p:contentPart>
          </mc:Choice>
          <mc:Fallback>
            <p:pic>
              <p:nvPicPr>
                <p:cNvPr id="234" name="Ink 233">
                  <a:extLst>
                    <a:ext uri="{FF2B5EF4-FFF2-40B4-BE49-F238E27FC236}">
                      <a16:creationId xmlns:a16="http://schemas.microsoft.com/office/drawing/2014/main" id="{37434B66-63A6-0745-939A-903E3A023441}"/>
                    </a:ext>
                  </a:extLst>
                </p:cNvPr>
                <p:cNvPicPr/>
                <p:nvPr/>
              </p:nvPicPr>
              <p:blipFill>
                <a:blip r:embed="rId70"/>
                <a:stretch>
                  <a:fillRect/>
                </a:stretch>
              </p:blipFill>
              <p:spPr>
                <a:xfrm>
                  <a:off x="3091680" y="2685477"/>
                  <a:ext cx="10836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36" name="Ink 235">
                  <a:extLst>
                    <a:ext uri="{FF2B5EF4-FFF2-40B4-BE49-F238E27FC236}">
                      <a16:creationId xmlns:a16="http://schemas.microsoft.com/office/drawing/2014/main" id="{D04815E8-6C9C-534A-A8E7-1C5DE4C04868}"/>
                    </a:ext>
                  </a:extLst>
                </p14:cNvPr>
                <p14:cNvContentPartPr/>
                <p14:nvPr/>
              </p14:nvContentPartPr>
              <p14:xfrm>
                <a:off x="3051000" y="2354637"/>
                <a:ext cx="83160" cy="651960"/>
              </p14:xfrm>
            </p:contentPart>
          </mc:Choice>
          <mc:Fallback>
            <p:pic>
              <p:nvPicPr>
                <p:cNvPr id="236" name="Ink 235">
                  <a:extLst>
                    <a:ext uri="{FF2B5EF4-FFF2-40B4-BE49-F238E27FC236}">
                      <a16:creationId xmlns:a16="http://schemas.microsoft.com/office/drawing/2014/main" id="{D04815E8-6C9C-534A-A8E7-1C5DE4C04868}"/>
                    </a:ext>
                  </a:extLst>
                </p:cNvPr>
                <p:cNvPicPr/>
                <p:nvPr/>
              </p:nvPicPr>
              <p:blipFill>
                <a:blip r:embed="rId72"/>
                <a:stretch>
                  <a:fillRect/>
                </a:stretch>
              </p:blipFill>
              <p:spPr>
                <a:xfrm>
                  <a:off x="3033000" y="2336637"/>
                  <a:ext cx="11880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37" name="Ink 236">
                  <a:extLst>
                    <a:ext uri="{FF2B5EF4-FFF2-40B4-BE49-F238E27FC236}">
                      <a16:creationId xmlns:a16="http://schemas.microsoft.com/office/drawing/2014/main" id="{5B36E8B3-23A1-314E-9931-3A579E3AB14F}"/>
                    </a:ext>
                  </a:extLst>
                </p14:cNvPr>
                <p14:cNvContentPartPr/>
                <p14:nvPr/>
              </p14:nvContentPartPr>
              <p14:xfrm>
                <a:off x="3042000" y="3038997"/>
                <a:ext cx="3600" cy="114120"/>
              </p14:xfrm>
            </p:contentPart>
          </mc:Choice>
          <mc:Fallback>
            <p:pic>
              <p:nvPicPr>
                <p:cNvPr id="237" name="Ink 236">
                  <a:extLst>
                    <a:ext uri="{FF2B5EF4-FFF2-40B4-BE49-F238E27FC236}">
                      <a16:creationId xmlns:a16="http://schemas.microsoft.com/office/drawing/2014/main" id="{5B36E8B3-23A1-314E-9931-3A579E3AB14F}"/>
                    </a:ext>
                  </a:extLst>
                </p:cNvPr>
                <p:cNvPicPr/>
                <p:nvPr/>
              </p:nvPicPr>
              <p:blipFill>
                <a:blip r:embed="rId74"/>
                <a:stretch>
                  <a:fillRect/>
                </a:stretch>
              </p:blipFill>
              <p:spPr>
                <a:xfrm>
                  <a:off x="3024360" y="3021357"/>
                  <a:ext cx="39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38" name="Ink 237">
                  <a:extLst>
                    <a:ext uri="{FF2B5EF4-FFF2-40B4-BE49-F238E27FC236}">
                      <a16:creationId xmlns:a16="http://schemas.microsoft.com/office/drawing/2014/main" id="{6421F2C0-2870-5546-8200-18EC9B439F88}"/>
                    </a:ext>
                  </a:extLst>
                </p14:cNvPr>
                <p14:cNvContentPartPr/>
                <p14:nvPr/>
              </p14:nvContentPartPr>
              <p14:xfrm>
                <a:off x="3073680" y="2997957"/>
                <a:ext cx="9360" cy="59040"/>
              </p14:xfrm>
            </p:contentPart>
          </mc:Choice>
          <mc:Fallback>
            <p:pic>
              <p:nvPicPr>
                <p:cNvPr id="238" name="Ink 237">
                  <a:extLst>
                    <a:ext uri="{FF2B5EF4-FFF2-40B4-BE49-F238E27FC236}">
                      <a16:creationId xmlns:a16="http://schemas.microsoft.com/office/drawing/2014/main" id="{6421F2C0-2870-5546-8200-18EC9B439F88}"/>
                    </a:ext>
                  </a:extLst>
                </p:cNvPr>
                <p:cNvPicPr/>
                <p:nvPr/>
              </p:nvPicPr>
              <p:blipFill>
                <a:blip r:embed="rId76"/>
                <a:stretch>
                  <a:fillRect/>
                </a:stretch>
              </p:blipFill>
              <p:spPr>
                <a:xfrm>
                  <a:off x="3056040" y="2980317"/>
                  <a:ext cx="45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40" name="Ink 239">
                  <a:extLst>
                    <a:ext uri="{FF2B5EF4-FFF2-40B4-BE49-F238E27FC236}">
                      <a16:creationId xmlns:a16="http://schemas.microsoft.com/office/drawing/2014/main" id="{CBF549A1-4797-EC48-9BB6-68F4A37DFF84}"/>
                    </a:ext>
                  </a:extLst>
                </p14:cNvPr>
                <p14:cNvContentPartPr/>
                <p14:nvPr/>
              </p14:nvContentPartPr>
              <p14:xfrm>
                <a:off x="1891080" y="1948917"/>
                <a:ext cx="314280" cy="228960"/>
              </p14:xfrm>
            </p:contentPart>
          </mc:Choice>
          <mc:Fallback>
            <p:pic>
              <p:nvPicPr>
                <p:cNvPr id="240" name="Ink 239">
                  <a:extLst>
                    <a:ext uri="{FF2B5EF4-FFF2-40B4-BE49-F238E27FC236}">
                      <a16:creationId xmlns:a16="http://schemas.microsoft.com/office/drawing/2014/main" id="{CBF549A1-4797-EC48-9BB6-68F4A37DFF84}"/>
                    </a:ext>
                  </a:extLst>
                </p:cNvPr>
                <p:cNvPicPr/>
                <p:nvPr/>
              </p:nvPicPr>
              <p:blipFill>
                <a:blip r:embed="rId78"/>
                <a:stretch>
                  <a:fillRect/>
                </a:stretch>
              </p:blipFill>
              <p:spPr>
                <a:xfrm>
                  <a:off x="1873080" y="1930917"/>
                  <a:ext cx="349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41" name="Ink 240">
                  <a:extLst>
                    <a:ext uri="{FF2B5EF4-FFF2-40B4-BE49-F238E27FC236}">
                      <a16:creationId xmlns:a16="http://schemas.microsoft.com/office/drawing/2014/main" id="{5DDB8A72-B9A2-4346-AF71-ADDDF85F3F8E}"/>
                    </a:ext>
                  </a:extLst>
                </p14:cNvPr>
                <p14:cNvContentPartPr/>
                <p14:nvPr/>
              </p14:nvContentPartPr>
              <p14:xfrm>
                <a:off x="2091240" y="1871877"/>
                <a:ext cx="419040" cy="127800"/>
              </p14:xfrm>
            </p:contentPart>
          </mc:Choice>
          <mc:Fallback>
            <p:pic>
              <p:nvPicPr>
                <p:cNvPr id="241" name="Ink 240">
                  <a:extLst>
                    <a:ext uri="{FF2B5EF4-FFF2-40B4-BE49-F238E27FC236}">
                      <a16:creationId xmlns:a16="http://schemas.microsoft.com/office/drawing/2014/main" id="{5DDB8A72-B9A2-4346-AF71-ADDDF85F3F8E}"/>
                    </a:ext>
                  </a:extLst>
                </p:cNvPr>
                <p:cNvPicPr/>
                <p:nvPr/>
              </p:nvPicPr>
              <p:blipFill>
                <a:blip r:embed="rId80"/>
                <a:stretch>
                  <a:fillRect/>
                </a:stretch>
              </p:blipFill>
              <p:spPr>
                <a:xfrm>
                  <a:off x="2073240" y="1854237"/>
                  <a:ext cx="454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42" name="Ink 241">
                  <a:extLst>
                    <a:ext uri="{FF2B5EF4-FFF2-40B4-BE49-F238E27FC236}">
                      <a16:creationId xmlns:a16="http://schemas.microsoft.com/office/drawing/2014/main" id="{166001C4-B353-D54D-91CA-08FB7F47FBFA}"/>
                    </a:ext>
                  </a:extLst>
                </p14:cNvPr>
                <p14:cNvContentPartPr/>
                <p14:nvPr/>
              </p14:nvContentPartPr>
              <p14:xfrm>
                <a:off x="2508480" y="1838037"/>
                <a:ext cx="385200" cy="212400"/>
              </p14:xfrm>
            </p:contentPart>
          </mc:Choice>
          <mc:Fallback>
            <p:pic>
              <p:nvPicPr>
                <p:cNvPr id="242" name="Ink 241">
                  <a:extLst>
                    <a:ext uri="{FF2B5EF4-FFF2-40B4-BE49-F238E27FC236}">
                      <a16:creationId xmlns:a16="http://schemas.microsoft.com/office/drawing/2014/main" id="{166001C4-B353-D54D-91CA-08FB7F47FBFA}"/>
                    </a:ext>
                  </a:extLst>
                </p:cNvPr>
                <p:cNvPicPr/>
                <p:nvPr/>
              </p:nvPicPr>
              <p:blipFill>
                <a:blip r:embed="rId82"/>
                <a:stretch>
                  <a:fillRect/>
                </a:stretch>
              </p:blipFill>
              <p:spPr>
                <a:xfrm>
                  <a:off x="2490840" y="1820037"/>
                  <a:ext cx="4208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3" name="Ink 242">
                  <a:extLst>
                    <a:ext uri="{FF2B5EF4-FFF2-40B4-BE49-F238E27FC236}">
                      <a16:creationId xmlns:a16="http://schemas.microsoft.com/office/drawing/2014/main" id="{52D13311-D4FE-C243-B814-981D6D6D4D65}"/>
                    </a:ext>
                  </a:extLst>
                </p14:cNvPr>
                <p14:cNvContentPartPr/>
                <p14:nvPr/>
              </p14:nvContentPartPr>
              <p14:xfrm>
                <a:off x="2582640" y="1877277"/>
                <a:ext cx="220320" cy="220320"/>
              </p14:xfrm>
            </p:contentPart>
          </mc:Choice>
          <mc:Fallback>
            <p:pic>
              <p:nvPicPr>
                <p:cNvPr id="243" name="Ink 242">
                  <a:extLst>
                    <a:ext uri="{FF2B5EF4-FFF2-40B4-BE49-F238E27FC236}">
                      <a16:creationId xmlns:a16="http://schemas.microsoft.com/office/drawing/2014/main" id="{52D13311-D4FE-C243-B814-981D6D6D4D65}"/>
                    </a:ext>
                  </a:extLst>
                </p:cNvPr>
                <p:cNvPicPr/>
                <p:nvPr/>
              </p:nvPicPr>
              <p:blipFill>
                <a:blip r:embed="rId84"/>
                <a:stretch>
                  <a:fillRect/>
                </a:stretch>
              </p:blipFill>
              <p:spPr>
                <a:xfrm>
                  <a:off x="2565000" y="1859637"/>
                  <a:ext cx="2559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44" name="Ink 243">
                  <a:extLst>
                    <a:ext uri="{FF2B5EF4-FFF2-40B4-BE49-F238E27FC236}">
                      <a16:creationId xmlns:a16="http://schemas.microsoft.com/office/drawing/2014/main" id="{FC9981C9-F73C-834F-8AFA-91E5A204C329}"/>
                    </a:ext>
                  </a:extLst>
                </p14:cNvPr>
                <p14:cNvContentPartPr/>
                <p14:nvPr/>
              </p14:nvContentPartPr>
              <p14:xfrm>
                <a:off x="1909440" y="2015157"/>
                <a:ext cx="275760" cy="149760"/>
              </p14:xfrm>
            </p:contentPart>
          </mc:Choice>
          <mc:Fallback>
            <p:pic>
              <p:nvPicPr>
                <p:cNvPr id="244" name="Ink 243">
                  <a:extLst>
                    <a:ext uri="{FF2B5EF4-FFF2-40B4-BE49-F238E27FC236}">
                      <a16:creationId xmlns:a16="http://schemas.microsoft.com/office/drawing/2014/main" id="{FC9981C9-F73C-834F-8AFA-91E5A204C329}"/>
                    </a:ext>
                  </a:extLst>
                </p:cNvPr>
                <p:cNvPicPr/>
                <p:nvPr/>
              </p:nvPicPr>
              <p:blipFill>
                <a:blip r:embed="rId86"/>
                <a:stretch>
                  <a:fillRect/>
                </a:stretch>
              </p:blipFill>
              <p:spPr>
                <a:xfrm>
                  <a:off x="1891800" y="1997157"/>
                  <a:ext cx="311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46" name="Ink 245">
                  <a:extLst>
                    <a:ext uri="{FF2B5EF4-FFF2-40B4-BE49-F238E27FC236}">
                      <a16:creationId xmlns:a16="http://schemas.microsoft.com/office/drawing/2014/main" id="{4AEF156F-324E-6843-B605-5B96AFD673A2}"/>
                    </a:ext>
                  </a:extLst>
                </p14:cNvPr>
                <p14:cNvContentPartPr/>
                <p14:nvPr/>
              </p14:nvContentPartPr>
              <p14:xfrm>
                <a:off x="1773000" y="2199117"/>
                <a:ext cx="137160" cy="524880"/>
              </p14:xfrm>
            </p:contentPart>
          </mc:Choice>
          <mc:Fallback>
            <p:pic>
              <p:nvPicPr>
                <p:cNvPr id="246" name="Ink 245">
                  <a:extLst>
                    <a:ext uri="{FF2B5EF4-FFF2-40B4-BE49-F238E27FC236}">
                      <a16:creationId xmlns:a16="http://schemas.microsoft.com/office/drawing/2014/main" id="{4AEF156F-324E-6843-B605-5B96AFD673A2}"/>
                    </a:ext>
                  </a:extLst>
                </p:cNvPr>
                <p:cNvPicPr/>
                <p:nvPr/>
              </p:nvPicPr>
              <p:blipFill>
                <a:blip r:embed="rId88"/>
                <a:stretch>
                  <a:fillRect/>
                </a:stretch>
              </p:blipFill>
              <p:spPr>
                <a:xfrm>
                  <a:off x="1755000" y="2181477"/>
                  <a:ext cx="17280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48" name="Ink 247">
                  <a:extLst>
                    <a:ext uri="{FF2B5EF4-FFF2-40B4-BE49-F238E27FC236}">
                      <a16:creationId xmlns:a16="http://schemas.microsoft.com/office/drawing/2014/main" id="{239AE7E9-299A-5047-B867-3383425B376E}"/>
                    </a:ext>
                  </a:extLst>
                </p14:cNvPr>
                <p14:cNvContentPartPr/>
                <p14:nvPr/>
              </p14:nvContentPartPr>
              <p14:xfrm>
                <a:off x="2936880" y="2061237"/>
                <a:ext cx="141480" cy="378360"/>
              </p14:xfrm>
            </p:contentPart>
          </mc:Choice>
          <mc:Fallback>
            <p:pic>
              <p:nvPicPr>
                <p:cNvPr id="248" name="Ink 247">
                  <a:extLst>
                    <a:ext uri="{FF2B5EF4-FFF2-40B4-BE49-F238E27FC236}">
                      <a16:creationId xmlns:a16="http://schemas.microsoft.com/office/drawing/2014/main" id="{239AE7E9-299A-5047-B867-3383425B376E}"/>
                    </a:ext>
                  </a:extLst>
                </p:cNvPr>
                <p:cNvPicPr/>
                <p:nvPr/>
              </p:nvPicPr>
              <p:blipFill>
                <a:blip r:embed="rId90"/>
                <a:stretch>
                  <a:fillRect/>
                </a:stretch>
              </p:blipFill>
              <p:spPr>
                <a:xfrm>
                  <a:off x="2919240" y="2043237"/>
                  <a:ext cx="17712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50" name="Ink 249">
                  <a:extLst>
                    <a:ext uri="{FF2B5EF4-FFF2-40B4-BE49-F238E27FC236}">
                      <a16:creationId xmlns:a16="http://schemas.microsoft.com/office/drawing/2014/main" id="{44F550F0-1943-A34B-B588-E5DF027E22C3}"/>
                    </a:ext>
                  </a:extLst>
                </p14:cNvPr>
                <p14:cNvContentPartPr/>
                <p14:nvPr/>
              </p14:nvContentPartPr>
              <p14:xfrm>
                <a:off x="2193480" y="2151597"/>
                <a:ext cx="119880" cy="288360"/>
              </p14:xfrm>
            </p:contentPart>
          </mc:Choice>
          <mc:Fallback>
            <p:pic>
              <p:nvPicPr>
                <p:cNvPr id="250" name="Ink 249">
                  <a:extLst>
                    <a:ext uri="{FF2B5EF4-FFF2-40B4-BE49-F238E27FC236}">
                      <a16:creationId xmlns:a16="http://schemas.microsoft.com/office/drawing/2014/main" id="{44F550F0-1943-A34B-B588-E5DF027E22C3}"/>
                    </a:ext>
                  </a:extLst>
                </p:cNvPr>
                <p:cNvPicPr/>
                <p:nvPr/>
              </p:nvPicPr>
              <p:blipFill>
                <a:blip r:embed="rId92"/>
                <a:stretch>
                  <a:fillRect/>
                </a:stretch>
              </p:blipFill>
              <p:spPr>
                <a:xfrm>
                  <a:off x="2175840" y="2133597"/>
                  <a:ext cx="1555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52" name="Ink 251">
                  <a:extLst>
                    <a:ext uri="{FF2B5EF4-FFF2-40B4-BE49-F238E27FC236}">
                      <a16:creationId xmlns:a16="http://schemas.microsoft.com/office/drawing/2014/main" id="{BBEE5BA1-D22C-334A-8D2B-6B355A600D04}"/>
                    </a:ext>
                  </a:extLst>
                </p14:cNvPr>
                <p14:cNvContentPartPr/>
                <p14:nvPr/>
              </p14:nvContentPartPr>
              <p14:xfrm>
                <a:off x="2256480" y="2201277"/>
                <a:ext cx="49680" cy="286920"/>
              </p14:xfrm>
            </p:contentPart>
          </mc:Choice>
          <mc:Fallback>
            <p:pic>
              <p:nvPicPr>
                <p:cNvPr id="252" name="Ink 251">
                  <a:extLst>
                    <a:ext uri="{FF2B5EF4-FFF2-40B4-BE49-F238E27FC236}">
                      <a16:creationId xmlns:a16="http://schemas.microsoft.com/office/drawing/2014/main" id="{BBEE5BA1-D22C-334A-8D2B-6B355A600D04}"/>
                    </a:ext>
                  </a:extLst>
                </p:cNvPr>
                <p:cNvPicPr/>
                <p:nvPr/>
              </p:nvPicPr>
              <p:blipFill>
                <a:blip r:embed="rId94"/>
                <a:stretch>
                  <a:fillRect/>
                </a:stretch>
              </p:blipFill>
              <p:spPr>
                <a:xfrm>
                  <a:off x="2238840" y="2183277"/>
                  <a:ext cx="853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54" name="Ink 253">
                  <a:extLst>
                    <a:ext uri="{FF2B5EF4-FFF2-40B4-BE49-F238E27FC236}">
                      <a16:creationId xmlns:a16="http://schemas.microsoft.com/office/drawing/2014/main" id="{C9ED552A-2956-4E4E-BCC7-DE099A4D1CEE}"/>
                    </a:ext>
                  </a:extLst>
                </p14:cNvPr>
                <p14:cNvContentPartPr/>
                <p14:nvPr/>
              </p14:nvContentPartPr>
              <p14:xfrm>
                <a:off x="2441520" y="2146917"/>
                <a:ext cx="505440" cy="243000"/>
              </p14:xfrm>
            </p:contentPart>
          </mc:Choice>
          <mc:Fallback>
            <p:pic>
              <p:nvPicPr>
                <p:cNvPr id="254" name="Ink 253">
                  <a:extLst>
                    <a:ext uri="{FF2B5EF4-FFF2-40B4-BE49-F238E27FC236}">
                      <a16:creationId xmlns:a16="http://schemas.microsoft.com/office/drawing/2014/main" id="{C9ED552A-2956-4E4E-BCC7-DE099A4D1CEE}"/>
                    </a:ext>
                  </a:extLst>
                </p:cNvPr>
                <p:cNvPicPr/>
                <p:nvPr/>
              </p:nvPicPr>
              <p:blipFill>
                <a:blip r:embed="rId96"/>
                <a:stretch>
                  <a:fillRect/>
                </a:stretch>
              </p:blipFill>
              <p:spPr>
                <a:xfrm>
                  <a:off x="2423880" y="2128917"/>
                  <a:ext cx="5410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55" name="Ink 254">
                  <a:extLst>
                    <a:ext uri="{FF2B5EF4-FFF2-40B4-BE49-F238E27FC236}">
                      <a16:creationId xmlns:a16="http://schemas.microsoft.com/office/drawing/2014/main" id="{AEE2C5F7-1043-FC4A-9490-6BF9870681CD}"/>
                    </a:ext>
                  </a:extLst>
                </p14:cNvPr>
                <p14:cNvContentPartPr/>
                <p14:nvPr/>
              </p14:nvContentPartPr>
              <p14:xfrm>
                <a:off x="2356560" y="2086437"/>
                <a:ext cx="619200" cy="283320"/>
              </p14:xfrm>
            </p:contentPart>
          </mc:Choice>
          <mc:Fallback>
            <p:pic>
              <p:nvPicPr>
                <p:cNvPr id="255" name="Ink 254">
                  <a:extLst>
                    <a:ext uri="{FF2B5EF4-FFF2-40B4-BE49-F238E27FC236}">
                      <a16:creationId xmlns:a16="http://schemas.microsoft.com/office/drawing/2014/main" id="{AEE2C5F7-1043-FC4A-9490-6BF9870681CD}"/>
                    </a:ext>
                  </a:extLst>
                </p:cNvPr>
                <p:cNvPicPr/>
                <p:nvPr/>
              </p:nvPicPr>
              <p:blipFill>
                <a:blip r:embed="rId98"/>
                <a:stretch>
                  <a:fillRect/>
                </a:stretch>
              </p:blipFill>
              <p:spPr>
                <a:xfrm>
                  <a:off x="2338920" y="2068797"/>
                  <a:ext cx="6548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56" name="Ink 255">
                  <a:extLst>
                    <a:ext uri="{FF2B5EF4-FFF2-40B4-BE49-F238E27FC236}">
                      <a16:creationId xmlns:a16="http://schemas.microsoft.com/office/drawing/2014/main" id="{94CC86C1-99BE-E24A-BF54-E461F8F0A11A}"/>
                    </a:ext>
                  </a:extLst>
                </p14:cNvPr>
                <p14:cNvContentPartPr/>
                <p14:nvPr/>
              </p14:nvContentPartPr>
              <p14:xfrm>
                <a:off x="2637360" y="2311797"/>
                <a:ext cx="237240" cy="61560"/>
              </p14:xfrm>
            </p:contentPart>
          </mc:Choice>
          <mc:Fallback>
            <p:pic>
              <p:nvPicPr>
                <p:cNvPr id="256" name="Ink 255">
                  <a:extLst>
                    <a:ext uri="{FF2B5EF4-FFF2-40B4-BE49-F238E27FC236}">
                      <a16:creationId xmlns:a16="http://schemas.microsoft.com/office/drawing/2014/main" id="{94CC86C1-99BE-E24A-BF54-E461F8F0A11A}"/>
                    </a:ext>
                  </a:extLst>
                </p:cNvPr>
                <p:cNvPicPr/>
                <p:nvPr/>
              </p:nvPicPr>
              <p:blipFill>
                <a:blip r:embed="rId100"/>
                <a:stretch>
                  <a:fillRect/>
                </a:stretch>
              </p:blipFill>
              <p:spPr>
                <a:xfrm>
                  <a:off x="2619360" y="2293797"/>
                  <a:ext cx="272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8" name="Ink 257">
                  <a:extLst>
                    <a:ext uri="{FF2B5EF4-FFF2-40B4-BE49-F238E27FC236}">
                      <a16:creationId xmlns:a16="http://schemas.microsoft.com/office/drawing/2014/main" id="{AA92F5C3-5E3F-FA4E-B58E-DCCF1911A206}"/>
                    </a:ext>
                  </a:extLst>
                </p14:cNvPr>
                <p14:cNvContentPartPr/>
                <p14:nvPr/>
              </p14:nvContentPartPr>
              <p14:xfrm>
                <a:off x="2946600" y="2417277"/>
                <a:ext cx="129600" cy="847080"/>
              </p14:xfrm>
            </p:contentPart>
          </mc:Choice>
          <mc:Fallback>
            <p:pic>
              <p:nvPicPr>
                <p:cNvPr id="258" name="Ink 257">
                  <a:extLst>
                    <a:ext uri="{FF2B5EF4-FFF2-40B4-BE49-F238E27FC236}">
                      <a16:creationId xmlns:a16="http://schemas.microsoft.com/office/drawing/2014/main" id="{AA92F5C3-5E3F-FA4E-B58E-DCCF1911A206}"/>
                    </a:ext>
                  </a:extLst>
                </p:cNvPr>
                <p:cNvPicPr/>
                <p:nvPr/>
              </p:nvPicPr>
              <p:blipFill>
                <a:blip r:embed="rId102"/>
                <a:stretch>
                  <a:fillRect/>
                </a:stretch>
              </p:blipFill>
              <p:spPr>
                <a:xfrm>
                  <a:off x="2928600" y="2399277"/>
                  <a:ext cx="165240" cy="882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59" name="Ink 258">
                  <a:extLst>
                    <a:ext uri="{FF2B5EF4-FFF2-40B4-BE49-F238E27FC236}">
                      <a16:creationId xmlns:a16="http://schemas.microsoft.com/office/drawing/2014/main" id="{624AD4E9-E000-334C-9E88-6F158E3433A6}"/>
                    </a:ext>
                  </a:extLst>
                </p14:cNvPr>
                <p14:cNvContentPartPr/>
                <p14:nvPr/>
              </p14:nvContentPartPr>
              <p14:xfrm>
                <a:off x="3086640" y="2692317"/>
                <a:ext cx="124560" cy="437760"/>
              </p14:xfrm>
            </p:contentPart>
          </mc:Choice>
          <mc:Fallback>
            <p:pic>
              <p:nvPicPr>
                <p:cNvPr id="259" name="Ink 258">
                  <a:extLst>
                    <a:ext uri="{FF2B5EF4-FFF2-40B4-BE49-F238E27FC236}">
                      <a16:creationId xmlns:a16="http://schemas.microsoft.com/office/drawing/2014/main" id="{624AD4E9-E000-334C-9E88-6F158E3433A6}"/>
                    </a:ext>
                  </a:extLst>
                </p:cNvPr>
                <p:cNvPicPr/>
                <p:nvPr/>
              </p:nvPicPr>
              <p:blipFill>
                <a:blip r:embed="rId104"/>
                <a:stretch>
                  <a:fillRect/>
                </a:stretch>
              </p:blipFill>
              <p:spPr>
                <a:xfrm>
                  <a:off x="3068640" y="2674317"/>
                  <a:ext cx="16020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1" name="Ink 260">
                  <a:extLst>
                    <a:ext uri="{FF2B5EF4-FFF2-40B4-BE49-F238E27FC236}">
                      <a16:creationId xmlns:a16="http://schemas.microsoft.com/office/drawing/2014/main" id="{53F6877D-2673-2B4B-AA0A-1B4A68CBB7B0}"/>
                    </a:ext>
                  </a:extLst>
                </p14:cNvPr>
                <p14:cNvContentPartPr/>
                <p14:nvPr/>
              </p14:nvContentPartPr>
              <p14:xfrm>
                <a:off x="1644840" y="2322597"/>
                <a:ext cx="213480" cy="843120"/>
              </p14:xfrm>
            </p:contentPart>
          </mc:Choice>
          <mc:Fallback>
            <p:pic>
              <p:nvPicPr>
                <p:cNvPr id="261" name="Ink 260">
                  <a:extLst>
                    <a:ext uri="{FF2B5EF4-FFF2-40B4-BE49-F238E27FC236}">
                      <a16:creationId xmlns:a16="http://schemas.microsoft.com/office/drawing/2014/main" id="{53F6877D-2673-2B4B-AA0A-1B4A68CBB7B0}"/>
                    </a:ext>
                  </a:extLst>
                </p:cNvPr>
                <p:cNvPicPr/>
                <p:nvPr/>
              </p:nvPicPr>
              <p:blipFill>
                <a:blip r:embed="rId106"/>
                <a:stretch>
                  <a:fillRect/>
                </a:stretch>
              </p:blipFill>
              <p:spPr>
                <a:xfrm>
                  <a:off x="1626840" y="2304597"/>
                  <a:ext cx="249120" cy="878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2" name="Ink 261">
                  <a:extLst>
                    <a:ext uri="{FF2B5EF4-FFF2-40B4-BE49-F238E27FC236}">
                      <a16:creationId xmlns:a16="http://schemas.microsoft.com/office/drawing/2014/main" id="{6E2C8C9F-C1E1-594F-A285-FACFAA43ED63}"/>
                    </a:ext>
                  </a:extLst>
                </p14:cNvPr>
                <p14:cNvContentPartPr/>
                <p14:nvPr/>
              </p14:nvContentPartPr>
              <p14:xfrm>
                <a:off x="1823040" y="2486037"/>
                <a:ext cx="29160" cy="655920"/>
              </p14:xfrm>
            </p:contentPart>
          </mc:Choice>
          <mc:Fallback>
            <p:pic>
              <p:nvPicPr>
                <p:cNvPr id="262" name="Ink 261">
                  <a:extLst>
                    <a:ext uri="{FF2B5EF4-FFF2-40B4-BE49-F238E27FC236}">
                      <a16:creationId xmlns:a16="http://schemas.microsoft.com/office/drawing/2014/main" id="{6E2C8C9F-C1E1-594F-A285-FACFAA43ED63}"/>
                    </a:ext>
                  </a:extLst>
                </p:cNvPr>
                <p:cNvPicPr/>
                <p:nvPr/>
              </p:nvPicPr>
              <p:blipFill>
                <a:blip r:embed="rId108"/>
                <a:stretch>
                  <a:fillRect/>
                </a:stretch>
              </p:blipFill>
              <p:spPr>
                <a:xfrm>
                  <a:off x="1805040" y="2468397"/>
                  <a:ext cx="6480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3" name="Ink 262">
                  <a:extLst>
                    <a:ext uri="{FF2B5EF4-FFF2-40B4-BE49-F238E27FC236}">
                      <a16:creationId xmlns:a16="http://schemas.microsoft.com/office/drawing/2014/main" id="{CD49F871-A4A0-904D-80C2-683DB538137C}"/>
                    </a:ext>
                  </a:extLst>
                </p14:cNvPr>
                <p14:cNvContentPartPr/>
                <p14:nvPr/>
              </p14:nvContentPartPr>
              <p14:xfrm>
                <a:off x="1811880" y="2917317"/>
                <a:ext cx="9360" cy="429840"/>
              </p14:xfrm>
            </p:contentPart>
          </mc:Choice>
          <mc:Fallback>
            <p:pic>
              <p:nvPicPr>
                <p:cNvPr id="263" name="Ink 262">
                  <a:extLst>
                    <a:ext uri="{FF2B5EF4-FFF2-40B4-BE49-F238E27FC236}">
                      <a16:creationId xmlns:a16="http://schemas.microsoft.com/office/drawing/2014/main" id="{CD49F871-A4A0-904D-80C2-683DB538137C}"/>
                    </a:ext>
                  </a:extLst>
                </p:cNvPr>
                <p:cNvPicPr/>
                <p:nvPr/>
              </p:nvPicPr>
              <p:blipFill>
                <a:blip r:embed="rId110"/>
                <a:stretch>
                  <a:fillRect/>
                </a:stretch>
              </p:blipFill>
              <p:spPr>
                <a:xfrm>
                  <a:off x="1793880" y="2899677"/>
                  <a:ext cx="4500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5" name="Ink 264">
                  <a:extLst>
                    <a:ext uri="{FF2B5EF4-FFF2-40B4-BE49-F238E27FC236}">
                      <a16:creationId xmlns:a16="http://schemas.microsoft.com/office/drawing/2014/main" id="{A1992B42-4DE3-B44A-860A-DCF23F74DD86}"/>
                    </a:ext>
                  </a:extLst>
                </p14:cNvPr>
                <p14:cNvContentPartPr/>
                <p14:nvPr/>
              </p14:nvContentPartPr>
              <p14:xfrm>
                <a:off x="2008440" y="2925957"/>
                <a:ext cx="27360" cy="110520"/>
              </p14:xfrm>
            </p:contentPart>
          </mc:Choice>
          <mc:Fallback>
            <p:pic>
              <p:nvPicPr>
                <p:cNvPr id="265" name="Ink 264">
                  <a:extLst>
                    <a:ext uri="{FF2B5EF4-FFF2-40B4-BE49-F238E27FC236}">
                      <a16:creationId xmlns:a16="http://schemas.microsoft.com/office/drawing/2014/main" id="{A1992B42-4DE3-B44A-860A-DCF23F74DD86}"/>
                    </a:ext>
                  </a:extLst>
                </p:cNvPr>
                <p:cNvPicPr/>
                <p:nvPr/>
              </p:nvPicPr>
              <p:blipFill>
                <a:blip r:embed="rId112"/>
                <a:stretch>
                  <a:fillRect/>
                </a:stretch>
              </p:blipFill>
              <p:spPr>
                <a:xfrm>
                  <a:off x="1990440" y="2908317"/>
                  <a:ext cx="63000" cy="14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267" name="Ink 266">
                <a:extLst>
                  <a:ext uri="{FF2B5EF4-FFF2-40B4-BE49-F238E27FC236}">
                    <a16:creationId xmlns:a16="http://schemas.microsoft.com/office/drawing/2014/main" id="{D6A4A214-0C73-CA49-AC50-FE0721FAB08B}"/>
                  </a:ext>
                </a:extLst>
              </p14:cNvPr>
              <p14:cNvContentPartPr/>
              <p14:nvPr/>
            </p14:nvContentPartPr>
            <p14:xfrm>
              <a:off x="5310360" y="2866197"/>
              <a:ext cx="360" cy="360"/>
            </p14:xfrm>
          </p:contentPart>
        </mc:Choice>
        <mc:Fallback>
          <p:pic>
            <p:nvPicPr>
              <p:cNvPr id="267" name="Ink 266">
                <a:extLst>
                  <a:ext uri="{FF2B5EF4-FFF2-40B4-BE49-F238E27FC236}">
                    <a16:creationId xmlns:a16="http://schemas.microsoft.com/office/drawing/2014/main" id="{D6A4A214-0C73-CA49-AC50-FE0721FAB08B}"/>
                  </a:ext>
                </a:extLst>
              </p:cNvPr>
              <p:cNvPicPr/>
              <p:nvPr/>
            </p:nvPicPr>
            <p:blipFill>
              <a:blip r:embed="rId114"/>
              <a:stretch>
                <a:fillRect/>
              </a:stretch>
            </p:blipFill>
            <p:spPr>
              <a:xfrm>
                <a:off x="5292360" y="284819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75" name="Ink 274">
                <a:extLst>
                  <a:ext uri="{FF2B5EF4-FFF2-40B4-BE49-F238E27FC236}">
                    <a16:creationId xmlns:a16="http://schemas.microsoft.com/office/drawing/2014/main" id="{3D0E63D3-1580-D04B-A0DD-60352BF2A66C}"/>
                  </a:ext>
                </a:extLst>
              </p14:cNvPr>
              <p14:cNvContentPartPr/>
              <p14:nvPr/>
            </p14:nvContentPartPr>
            <p14:xfrm>
              <a:off x="5343480" y="2704557"/>
              <a:ext cx="1066680" cy="109080"/>
            </p14:xfrm>
          </p:contentPart>
        </mc:Choice>
        <mc:Fallback>
          <p:pic>
            <p:nvPicPr>
              <p:cNvPr id="275" name="Ink 274">
                <a:extLst>
                  <a:ext uri="{FF2B5EF4-FFF2-40B4-BE49-F238E27FC236}">
                    <a16:creationId xmlns:a16="http://schemas.microsoft.com/office/drawing/2014/main" id="{3D0E63D3-1580-D04B-A0DD-60352BF2A66C}"/>
                  </a:ext>
                </a:extLst>
              </p:cNvPr>
              <p:cNvPicPr/>
              <p:nvPr/>
            </p:nvPicPr>
            <p:blipFill>
              <a:blip r:embed="rId116"/>
              <a:stretch>
                <a:fillRect/>
              </a:stretch>
            </p:blipFill>
            <p:spPr>
              <a:xfrm>
                <a:off x="5325480" y="2686917"/>
                <a:ext cx="1102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76" name="Ink 275">
                <a:extLst>
                  <a:ext uri="{FF2B5EF4-FFF2-40B4-BE49-F238E27FC236}">
                    <a16:creationId xmlns:a16="http://schemas.microsoft.com/office/drawing/2014/main" id="{858F231C-10F8-8441-BF1A-0DD7419BD1C1}"/>
                  </a:ext>
                </a:extLst>
              </p14:cNvPr>
              <p14:cNvContentPartPr/>
              <p14:nvPr/>
            </p14:nvContentPartPr>
            <p14:xfrm>
              <a:off x="5407920" y="3139077"/>
              <a:ext cx="936000" cy="63720"/>
            </p14:xfrm>
          </p:contentPart>
        </mc:Choice>
        <mc:Fallback>
          <p:pic>
            <p:nvPicPr>
              <p:cNvPr id="276" name="Ink 275">
                <a:extLst>
                  <a:ext uri="{FF2B5EF4-FFF2-40B4-BE49-F238E27FC236}">
                    <a16:creationId xmlns:a16="http://schemas.microsoft.com/office/drawing/2014/main" id="{858F231C-10F8-8441-BF1A-0DD7419BD1C1}"/>
                  </a:ext>
                </a:extLst>
              </p:cNvPr>
              <p:cNvPicPr/>
              <p:nvPr/>
            </p:nvPicPr>
            <p:blipFill>
              <a:blip r:embed="rId118"/>
              <a:stretch>
                <a:fillRect/>
              </a:stretch>
            </p:blipFill>
            <p:spPr>
              <a:xfrm>
                <a:off x="5389920" y="3121437"/>
                <a:ext cx="971640" cy="99360"/>
              </a:xfrm>
              <a:prstGeom prst="rect">
                <a:avLst/>
              </a:prstGeom>
            </p:spPr>
          </p:pic>
        </mc:Fallback>
      </mc:AlternateContent>
      <p:grpSp>
        <p:nvGrpSpPr>
          <p:cNvPr id="279" name="Group 278">
            <a:extLst>
              <a:ext uri="{FF2B5EF4-FFF2-40B4-BE49-F238E27FC236}">
                <a16:creationId xmlns:a16="http://schemas.microsoft.com/office/drawing/2014/main" id="{6D3FA844-EB48-8248-8DB5-6E62AE480290}"/>
              </a:ext>
            </a:extLst>
          </p:cNvPr>
          <p:cNvGrpSpPr/>
          <p:nvPr/>
        </p:nvGrpSpPr>
        <p:grpSpPr>
          <a:xfrm>
            <a:off x="7954560" y="2009037"/>
            <a:ext cx="1600200" cy="1279800"/>
            <a:chOff x="7954560" y="2009037"/>
            <a:chExt cx="1600200" cy="1279800"/>
          </a:xfrm>
        </p:grpSpPr>
        <mc:AlternateContent xmlns:mc="http://schemas.openxmlformats.org/markup-compatibility/2006">
          <mc:Choice xmlns:p14="http://schemas.microsoft.com/office/powerpoint/2010/main" Requires="p14">
            <p:contentPart p14:bwMode="auto" r:id="rId119">
              <p14:nvContentPartPr>
                <p14:cNvPr id="277" name="Ink 276">
                  <a:extLst>
                    <a:ext uri="{FF2B5EF4-FFF2-40B4-BE49-F238E27FC236}">
                      <a16:creationId xmlns:a16="http://schemas.microsoft.com/office/drawing/2014/main" id="{CB4877C8-B4EA-ED43-BDAB-AF53BFE83B2F}"/>
                    </a:ext>
                  </a:extLst>
                </p14:cNvPr>
                <p14:cNvContentPartPr/>
                <p14:nvPr/>
              </p14:nvContentPartPr>
              <p14:xfrm>
                <a:off x="7954560" y="2009037"/>
                <a:ext cx="535320" cy="1279800"/>
              </p14:xfrm>
            </p:contentPart>
          </mc:Choice>
          <mc:Fallback>
            <p:pic>
              <p:nvPicPr>
                <p:cNvPr id="277" name="Ink 276">
                  <a:extLst>
                    <a:ext uri="{FF2B5EF4-FFF2-40B4-BE49-F238E27FC236}">
                      <a16:creationId xmlns:a16="http://schemas.microsoft.com/office/drawing/2014/main" id="{CB4877C8-B4EA-ED43-BDAB-AF53BFE83B2F}"/>
                    </a:ext>
                  </a:extLst>
                </p:cNvPr>
                <p:cNvPicPr/>
                <p:nvPr/>
              </p:nvPicPr>
              <p:blipFill>
                <a:blip r:embed="rId120"/>
                <a:stretch>
                  <a:fillRect/>
                </a:stretch>
              </p:blipFill>
              <p:spPr>
                <a:xfrm>
                  <a:off x="7936920" y="1991037"/>
                  <a:ext cx="570960" cy="1315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78" name="Ink 277">
                  <a:extLst>
                    <a:ext uri="{FF2B5EF4-FFF2-40B4-BE49-F238E27FC236}">
                      <a16:creationId xmlns:a16="http://schemas.microsoft.com/office/drawing/2014/main" id="{30BE81C0-D4AD-A64D-ADC1-D958327F7407}"/>
                    </a:ext>
                  </a:extLst>
                </p14:cNvPr>
                <p14:cNvContentPartPr/>
                <p14:nvPr/>
              </p14:nvContentPartPr>
              <p14:xfrm>
                <a:off x="8798040" y="2220357"/>
                <a:ext cx="756720" cy="954720"/>
              </p14:xfrm>
            </p:contentPart>
          </mc:Choice>
          <mc:Fallback>
            <p:pic>
              <p:nvPicPr>
                <p:cNvPr id="278" name="Ink 277">
                  <a:extLst>
                    <a:ext uri="{FF2B5EF4-FFF2-40B4-BE49-F238E27FC236}">
                      <a16:creationId xmlns:a16="http://schemas.microsoft.com/office/drawing/2014/main" id="{30BE81C0-D4AD-A64D-ADC1-D958327F7407}"/>
                    </a:ext>
                  </a:extLst>
                </p:cNvPr>
                <p:cNvPicPr/>
                <p:nvPr/>
              </p:nvPicPr>
              <p:blipFill>
                <a:blip r:embed="rId122"/>
                <a:stretch>
                  <a:fillRect/>
                </a:stretch>
              </p:blipFill>
              <p:spPr>
                <a:xfrm>
                  <a:off x="8780040" y="2202717"/>
                  <a:ext cx="792360" cy="990360"/>
                </a:xfrm>
                <a:prstGeom prst="rect">
                  <a:avLst/>
                </a:prstGeom>
              </p:spPr>
            </p:pic>
          </mc:Fallback>
        </mc:AlternateContent>
      </p:grpSp>
      <p:grpSp>
        <p:nvGrpSpPr>
          <p:cNvPr id="282" name="Group 281">
            <a:extLst>
              <a:ext uri="{FF2B5EF4-FFF2-40B4-BE49-F238E27FC236}">
                <a16:creationId xmlns:a16="http://schemas.microsoft.com/office/drawing/2014/main" id="{EED489D6-FDF5-8644-A6CF-D99EDCE27913}"/>
              </a:ext>
            </a:extLst>
          </p:cNvPr>
          <p:cNvGrpSpPr/>
          <p:nvPr/>
        </p:nvGrpSpPr>
        <p:grpSpPr>
          <a:xfrm>
            <a:off x="10149840" y="2067717"/>
            <a:ext cx="554400" cy="1218960"/>
            <a:chOff x="10149840" y="2067717"/>
            <a:chExt cx="554400" cy="1218960"/>
          </a:xfrm>
        </p:grpSpPr>
        <mc:AlternateContent xmlns:mc="http://schemas.openxmlformats.org/markup-compatibility/2006">
          <mc:Choice xmlns:p14="http://schemas.microsoft.com/office/powerpoint/2010/main" Requires="p14">
            <p:contentPart p14:bwMode="auto" r:id="rId123">
              <p14:nvContentPartPr>
                <p14:cNvPr id="280" name="Ink 279">
                  <a:extLst>
                    <a:ext uri="{FF2B5EF4-FFF2-40B4-BE49-F238E27FC236}">
                      <a16:creationId xmlns:a16="http://schemas.microsoft.com/office/drawing/2014/main" id="{1F0B6D20-7438-504A-ABEE-37FDE97FF6B4}"/>
                    </a:ext>
                  </a:extLst>
                </p14:cNvPr>
                <p14:cNvContentPartPr/>
                <p14:nvPr/>
              </p14:nvContentPartPr>
              <p14:xfrm>
                <a:off x="10149840" y="2067717"/>
                <a:ext cx="554400" cy="916200"/>
              </p14:xfrm>
            </p:contentPart>
          </mc:Choice>
          <mc:Fallback>
            <p:pic>
              <p:nvPicPr>
                <p:cNvPr id="280" name="Ink 279">
                  <a:extLst>
                    <a:ext uri="{FF2B5EF4-FFF2-40B4-BE49-F238E27FC236}">
                      <a16:creationId xmlns:a16="http://schemas.microsoft.com/office/drawing/2014/main" id="{1F0B6D20-7438-504A-ABEE-37FDE97FF6B4}"/>
                    </a:ext>
                  </a:extLst>
                </p:cNvPr>
                <p:cNvPicPr/>
                <p:nvPr/>
              </p:nvPicPr>
              <p:blipFill>
                <a:blip r:embed="rId124"/>
                <a:stretch>
                  <a:fillRect/>
                </a:stretch>
              </p:blipFill>
              <p:spPr>
                <a:xfrm>
                  <a:off x="10131840" y="2049717"/>
                  <a:ext cx="59004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81" name="Ink 280">
                  <a:extLst>
                    <a:ext uri="{FF2B5EF4-FFF2-40B4-BE49-F238E27FC236}">
                      <a16:creationId xmlns:a16="http://schemas.microsoft.com/office/drawing/2014/main" id="{37090094-33D7-1248-AFFE-8CE114B75C41}"/>
                    </a:ext>
                  </a:extLst>
                </p14:cNvPr>
                <p14:cNvContentPartPr/>
                <p14:nvPr/>
              </p14:nvContentPartPr>
              <p14:xfrm>
                <a:off x="10194480" y="3176517"/>
                <a:ext cx="110520" cy="110160"/>
              </p14:xfrm>
            </p:contentPart>
          </mc:Choice>
          <mc:Fallback>
            <p:pic>
              <p:nvPicPr>
                <p:cNvPr id="281" name="Ink 280">
                  <a:extLst>
                    <a:ext uri="{FF2B5EF4-FFF2-40B4-BE49-F238E27FC236}">
                      <a16:creationId xmlns:a16="http://schemas.microsoft.com/office/drawing/2014/main" id="{37090094-33D7-1248-AFFE-8CE114B75C41}"/>
                    </a:ext>
                  </a:extLst>
                </p:cNvPr>
                <p:cNvPicPr/>
                <p:nvPr/>
              </p:nvPicPr>
              <p:blipFill>
                <a:blip r:embed="rId126"/>
                <a:stretch>
                  <a:fillRect/>
                </a:stretch>
              </p:blipFill>
              <p:spPr>
                <a:xfrm>
                  <a:off x="10176840" y="3158877"/>
                  <a:ext cx="146160" cy="145800"/>
                </a:xfrm>
                <a:prstGeom prst="rect">
                  <a:avLst/>
                </a:prstGeom>
              </p:spPr>
            </p:pic>
          </mc:Fallback>
        </mc:AlternateContent>
      </p:grpSp>
      <p:grpSp>
        <p:nvGrpSpPr>
          <p:cNvPr id="293" name="Group 292">
            <a:extLst>
              <a:ext uri="{FF2B5EF4-FFF2-40B4-BE49-F238E27FC236}">
                <a16:creationId xmlns:a16="http://schemas.microsoft.com/office/drawing/2014/main" id="{E1316968-821F-4B4D-AF19-22A1E02306DD}"/>
              </a:ext>
            </a:extLst>
          </p:cNvPr>
          <p:cNvGrpSpPr/>
          <p:nvPr/>
        </p:nvGrpSpPr>
        <p:grpSpPr>
          <a:xfrm>
            <a:off x="6917040" y="4725957"/>
            <a:ext cx="491760" cy="182880"/>
            <a:chOff x="6917040" y="4725957"/>
            <a:chExt cx="491760" cy="182880"/>
          </a:xfrm>
        </p:grpSpPr>
        <mc:AlternateContent xmlns:mc="http://schemas.openxmlformats.org/markup-compatibility/2006">
          <mc:Choice xmlns:p14="http://schemas.microsoft.com/office/powerpoint/2010/main" Requires="p14">
            <p:contentPart p14:bwMode="auto" r:id="rId127">
              <p14:nvContentPartPr>
                <p14:cNvPr id="291" name="Ink 290">
                  <a:extLst>
                    <a:ext uri="{FF2B5EF4-FFF2-40B4-BE49-F238E27FC236}">
                      <a16:creationId xmlns:a16="http://schemas.microsoft.com/office/drawing/2014/main" id="{FBBB405D-C6E2-CB44-8847-682FACA644DF}"/>
                    </a:ext>
                  </a:extLst>
                </p14:cNvPr>
                <p14:cNvContentPartPr/>
                <p14:nvPr/>
              </p14:nvContentPartPr>
              <p14:xfrm>
                <a:off x="6917040" y="4763037"/>
                <a:ext cx="149400" cy="131400"/>
              </p14:xfrm>
            </p:contentPart>
          </mc:Choice>
          <mc:Fallback>
            <p:pic>
              <p:nvPicPr>
                <p:cNvPr id="291" name="Ink 290">
                  <a:extLst>
                    <a:ext uri="{FF2B5EF4-FFF2-40B4-BE49-F238E27FC236}">
                      <a16:creationId xmlns:a16="http://schemas.microsoft.com/office/drawing/2014/main" id="{FBBB405D-C6E2-CB44-8847-682FACA644DF}"/>
                    </a:ext>
                  </a:extLst>
                </p:cNvPr>
                <p:cNvPicPr/>
                <p:nvPr/>
              </p:nvPicPr>
              <p:blipFill>
                <a:blip r:embed="rId128"/>
                <a:stretch>
                  <a:fillRect/>
                </a:stretch>
              </p:blipFill>
              <p:spPr>
                <a:xfrm>
                  <a:off x="6899040" y="4745397"/>
                  <a:ext cx="185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92" name="Ink 291">
                  <a:extLst>
                    <a:ext uri="{FF2B5EF4-FFF2-40B4-BE49-F238E27FC236}">
                      <a16:creationId xmlns:a16="http://schemas.microsoft.com/office/drawing/2014/main" id="{133F6DF5-B670-9449-B471-8E3132816422}"/>
                    </a:ext>
                  </a:extLst>
                </p14:cNvPr>
                <p14:cNvContentPartPr/>
                <p14:nvPr/>
              </p14:nvContentPartPr>
              <p14:xfrm>
                <a:off x="7311600" y="4725957"/>
                <a:ext cx="97200" cy="182880"/>
              </p14:xfrm>
            </p:contentPart>
          </mc:Choice>
          <mc:Fallback>
            <p:pic>
              <p:nvPicPr>
                <p:cNvPr id="292" name="Ink 291">
                  <a:extLst>
                    <a:ext uri="{FF2B5EF4-FFF2-40B4-BE49-F238E27FC236}">
                      <a16:creationId xmlns:a16="http://schemas.microsoft.com/office/drawing/2014/main" id="{133F6DF5-B670-9449-B471-8E3132816422}"/>
                    </a:ext>
                  </a:extLst>
                </p:cNvPr>
                <p:cNvPicPr/>
                <p:nvPr/>
              </p:nvPicPr>
              <p:blipFill>
                <a:blip r:embed="rId130"/>
                <a:stretch>
                  <a:fillRect/>
                </a:stretch>
              </p:blipFill>
              <p:spPr>
                <a:xfrm>
                  <a:off x="7293960" y="4707957"/>
                  <a:ext cx="132840" cy="21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294" name="Ink 293">
                <a:extLst>
                  <a:ext uri="{FF2B5EF4-FFF2-40B4-BE49-F238E27FC236}">
                    <a16:creationId xmlns:a16="http://schemas.microsoft.com/office/drawing/2014/main" id="{ACDBD9B9-EDDA-D847-ADC7-A75E536A0922}"/>
                  </a:ext>
                </a:extLst>
              </p14:cNvPr>
              <p14:cNvContentPartPr/>
              <p14:nvPr/>
            </p14:nvContentPartPr>
            <p14:xfrm>
              <a:off x="7132320" y="4746117"/>
              <a:ext cx="55440" cy="302400"/>
            </p14:xfrm>
          </p:contentPart>
        </mc:Choice>
        <mc:Fallback>
          <p:pic>
            <p:nvPicPr>
              <p:cNvPr id="294" name="Ink 293">
                <a:extLst>
                  <a:ext uri="{FF2B5EF4-FFF2-40B4-BE49-F238E27FC236}">
                    <a16:creationId xmlns:a16="http://schemas.microsoft.com/office/drawing/2014/main" id="{ACDBD9B9-EDDA-D847-ADC7-A75E536A0922}"/>
                  </a:ext>
                </a:extLst>
              </p:cNvPr>
              <p:cNvPicPr/>
              <p:nvPr/>
            </p:nvPicPr>
            <p:blipFill>
              <a:blip r:embed="rId132"/>
              <a:stretch>
                <a:fillRect/>
              </a:stretch>
            </p:blipFill>
            <p:spPr>
              <a:xfrm>
                <a:off x="7114320" y="4728117"/>
                <a:ext cx="910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95" name="Ink 294">
                <a:extLst>
                  <a:ext uri="{FF2B5EF4-FFF2-40B4-BE49-F238E27FC236}">
                    <a16:creationId xmlns:a16="http://schemas.microsoft.com/office/drawing/2014/main" id="{6E5AFD6A-A6DC-624F-AA2E-9574E1FE4A8E}"/>
                  </a:ext>
                </a:extLst>
              </p14:cNvPr>
              <p14:cNvContentPartPr/>
              <p14:nvPr/>
            </p14:nvContentPartPr>
            <p14:xfrm>
              <a:off x="7050240" y="5321397"/>
              <a:ext cx="357120" cy="114480"/>
            </p14:xfrm>
          </p:contentPart>
        </mc:Choice>
        <mc:Fallback>
          <p:pic>
            <p:nvPicPr>
              <p:cNvPr id="295" name="Ink 294">
                <a:extLst>
                  <a:ext uri="{FF2B5EF4-FFF2-40B4-BE49-F238E27FC236}">
                    <a16:creationId xmlns:a16="http://schemas.microsoft.com/office/drawing/2014/main" id="{6E5AFD6A-A6DC-624F-AA2E-9574E1FE4A8E}"/>
                  </a:ext>
                </a:extLst>
              </p:cNvPr>
              <p:cNvPicPr/>
              <p:nvPr/>
            </p:nvPicPr>
            <p:blipFill>
              <a:blip r:embed="rId134"/>
              <a:stretch>
                <a:fillRect/>
              </a:stretch>
            </p:blipFill>
            <p:spPr>
              <a:xfrm>
                <a:off x="7032600" y="5303397"/>
                <a:ext cx="392760" cy="150120"/>
              </a:xfrm>
              <a:prstGeom prst="rect">
                <a:avLst/>
              </a:prstGeom>
            </p:spPr>
          </p:pic>
        </mc:Fallback>
      </mc:AlternateContent>
      <p:grpSp>
        <p:nvGrpSpPr>
          <p:cNvPr id="311" name="Group 310">
            <a:extLst>
              <a:ext uri="{FF2B5EF4-FFF2-40B4-BE49-F238E27FC236}">
                <a16:creationId xmlns:a16="http://schemas.microsoft.com/office/drawing/2014/main" id="{CDFFCCB2-0F33-A546-A42D-3D004399E2BD}"/>
              </a:ext>
            </a:extLst>
          </p:cNvPr>
          <p:cNvGrpSpPr/>
          <p:nvPr/>
        </p:nvGrpSpPr>
        <p:grpSpPr>
          <a:xfrm>
            <a:off x="6214680" y="4053837"/>
            <a:ext cx="2954160" cy="1921320"/>
            <a:chOff x="6214680" y="4053837"/>
            <a:chExt cx="2954160" cy="1921320"/>
          </a:xfrm>
        </p:grpSpPr>
        <mc:AlternateContent xmlns:mc="http://schemas.openxmlformats.org/markup-compatibility/2006">
          <mc:Choice xmlns:p14="http://schemas.microsoft.com/office/powerpoint/2010/main" Requires="p14">
            <p:contentPart p14:bwMode="auto" r:id="rId135">
              <p14:nvContentPartPr>
                <p14:cNvPr id="283" name="Ink 282">
                  <a:extLst>
                    <a:ext uri="{FF2B5EF4-FFF2-40B4-BE49-F238E27FC236}">
                      <a16:creationId xmlns:a16="http://schemas.microsoft.com/office/drawing/2014/main" id="{E9B3AD91-F0DA-A941-97D1-15CB7AD0A921}"/>
                    </a:ext>
                  </a:extLst>
                </p14:cNvPr>
                <p14:cNvContentPartPr/>
                <p14:nvPr/>
              </p14:nvContentPartPr>
              <p14:xfrm>
                <a:off x="6306120" y="4053837"/>
                <a:ext cx="1900800" cy="1081440"/>
              </p14:xfrm>
            </p:contentPart>
          </mc:Choice>
          <mc:Fallback>
            <p:pic>
              <p:nvPicPr>
                <p:cNvPr id="283" name="Ink 282">
                  <a:extLst>
                    <a:ext uri="{FF2B5EF4-FFF2-40B4-BE49-F238E27FC236}">
                      <a16:creationId xmlns:a16="http://schemas.microsoft.com/office/drawing/2014/main" id="{E9B3AD91-F0DA-A941-97D1-15CB7AD0A921}"/>
                    </a:ext>
                  </a:extLst>
                </p:cNvPr>
                <p:cNvPicPr/>
                <p:nvPr/>
              </p:nvPicPr>
              <p:blipFill>
                <a:blip r:embed="rId136"/>
                <a:stretch>
                  <a:fillRect/>
                </a:stretch>
              </p:blipFill>
              <p:spPr>
                <a:xfrm>
                  <a:off x="6297120" y="4045197"/>
                  <a:ext cx="1918440" cy="1099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4" name="Ink 283">
                  <a:extLst>
                    <a:ext uri="{FF2B5EF4-FFF2-40B4-BE49-F238E27FC236}">
                      <a16:creationId xmlns:a16="http://schemas.microsoft.com/office/drawing/2014/main" id="{1E413AA8-72E7-9D44-A264-EC753C5AA300}"/>
                    </a:ext>
                  </a:extLst>
                </p14:cNvPr>
                <p14:cNvContentPartPr/>
                <p14:nvPr/>
              </p14:nvContentPartPr>
              <p14:xfrm>
                <a:off x="7000200" y="5098917"/>
                <a:ext cx="456120" cy="133200"/>
              </p14:xfrm>
            </p:contentPart>
          </mc:Choice>
          <mc:Fallback>
            <p:pic>
              <p:nvPicPr>
                <p:cNvPr id="284" name="Ink 283">
                  <a:extLst>
                    <a:ext uri="{FF2B5EF4-FFF2-40B4-BE49-F238E27FC236}">
                      <a16:creationId xmlns:a16="http://schemas.microsoft.com/office/drawing/2014/main" id="{1E413AA8-72E7-9D44-A264-EC753C5AA300}"/>
                    </a:ext>
                  </a:extLst>
                </p:cNvPr>
                <p:cNvPicPr/>
                <p:nvPr/>
              </p:nvPicPr>
              <p:blipFill>
                <a:blip r:embed="rId138"/>
                <a:stretch>
                  <a:fillRect/>
                </a:stretch>
              </p:blipFill>
              <p:spPr>
                <a:xfrm>
                  <a:off x="6991200" y="5089917"/>
                  <a:ext cx="473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86" name="Ink 285">
                  <a:extLst>
                    <a:ext uri="{FF2B5EF4-FFF2-40B4-BE49-F238E27FC236}">
                      <a16:creationId xmlns:a16="http://schemas.microsoft.com/office/drawing/2014/main" id="{E5A99B0B-C25E-214F-AAAC-90AA4656E6F6}"/>
                    </a:ext>
                  </a:extLst>
                </p14:cNvPr>
                <p14:cNvContentPartPr/>
                <p14:nvPr/>
              </p14:nvContentPartPr>
              <p14:xfrm>
                <a:off x="7023600" y="5325357"/>
                <a:ext cx="197280" cy="611640"/>
              </p14:xfrm>
            </p:contentPart>
          </mc:Choice>
          <mc:Fallback>
            <p:pic>
              <p:nvPicPr>
                <p:cNvPr id="286" name="Ink 285">
                  <a:extLst>
                    <a:ext uri="{FF2B5EF4-FFF2-40B4-BE49-F238E27FC236}">
                      <a16:creationId xmlns:a16="http://schemas.microsoft.com/office/drawing/2014/main" id="{E5A99B0B-C25E-214F-AAAC-90AA4656E6F6}"/>
                    </a:ext>
                  </a:extLst>
                </p:cNvPr>
                <p:cNvPicPr/>
                <p:nvPr/>
              </p:nvPicPr>
              <p:blipFill>
                <a:blip r:embed="rId140"/>
                <a:stretch>
                  <a:fillRect/>
                </a:stretch>
              </p:blipFill>
              <p:spPr>
                <a:xfrm>
                  <a:off x="7014600" y="5316357"/>
                  <a:ext cx="21492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87" name="Ink 286">
                  <a:extLst>
                    <a:ext uri="{FF2B5EF4-FFF2-40B4-BE49-F238E27FC236}">
                      <a16:creationId xmlns:a16="http://schemas.microsoft.com/office/drawing/2014/main" id="{BAAFAFE6-8404-9248-89B1-5BC310760614}"/>
                    </a:ext>
                  </a:extLst>
                </p14:cNvPr>
                <p14:cNvContentPartPr/>
                <p14:nvPr/>
              </p14:nvContentPartPr>
              <p14:xfrm>
                <a:off x="6803280" y="5341197"/>
                <a:ext cx="941760" cy="482760"/>
              </p14:xfrm>
            </p:contentPart>
          </mc:Choice>
          <mc:Fallback>
            <p:pic>
              <p:nvPicPr>
                <p:cNvPr id="287" name="Ink 286">
                  <a:extLst>
                    <a:ext uri="{FF2B5EF4-FFF2-40B4-BE49-F238E27FC236}">
                      <a16:creationId xmlns:a16="http://schemas.microsoft.com/office/drawing/2014/main" id="{BAAFAFE6-8404-9248-89B1-5BC310760614}"/>
                    </a:ext>
                  </a:extLst>
                </p:cNvPr>
                <p:cNvPicPr/>
                <p:nvPr/>
              </p:nvPicPr>
              <p:blipFill>
                <a:blip r:embed="rId142"/>
                <a:stretch>
                  <a:fillRect/>
                </a:stretch>
              </p:blipFill>
              <p:spPr>
                <a:xfrm>
                  <a:off x="6794640" y="5332557"/>
                  <a:ext cx="95940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88" name="Ink 287">
                  <a:extLst>
                    <a:ext uri="{FF2B5EF4-FFF2-40B4-BE49-F238E27FC236}">
                      <a16:creationId xmlns:a16="http://schemas.microsoft.com/office/drawing/2014/main" id="{56F2C1C3-9A32-2542-B019-9C546E081CFF}"/>
                    </a:ext>
                  </a:extLst>
                </p14:cNvPr>
                <p14:cNvContentPartPr/>
                <p14:nvPr/>
              </p14:nvContentPartPr>
              <p14:xfrm>
                <a:off x="7185240" y="5699037"/>
                <a:ext cx="525240" cy="225360"/>
              </p14:xfrm>
            </p:contentPart>
          </mc:Choice>
          <mc:Fallback>
            <p:pic>
              <p:nvPicPr>
                <p:cNvPr id="288" name="Ink 287">
                  <a:extLst>
                    <a:ext uri="{FF2B5EF4-FFF2-40B4-BE49-F238E27FC236}">
                      <a16:creationId xmlns:a16="http://schemas.microsoft.com/office/drawing/2014/main" id="{56F2C1C3-9A32-2542-B019-9C546E081CFF}"/>
                    </a:ext>
                  </a:extLst>
                </p:cNvPr>
                <p:cNvPicPr/>
                <p:nvPr/>
              </p:nvPicPr>
              <p:blipFill>
                <a:blip r:embed="rId144"/>
                <a:stretch>
                  <a:fillRect/>
                </a:stretch>
              </p:blipFill>
              <p:spPr>
                <a:xfrm>
                  <a:off x="7176600" y="5690397"/>
                  <a:ext cx="5428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89" name="Ink 288">
                  <a:extLst>
                    <a:ext uri="{FF2B5EF4-FFF2-40B4-BE49-F238E27FC236}">
                      <a16:creationId xmlns:a16="http://schemas.microsoft.com/office/drawing/2014/main" id="{C29063DD-6970-C345-BB26-4B1FA21E8CED}"/>
                    </a:ext>
                  </a:extLst>
                </p14:cNvPr>
                <p14:cNvContentPartPr/>
                <p14:nvPr/>
              </p14:nvContentPartPr>
              <p14:xfrm>
                <a:off x="6758640" y="5620917"/>
                <a:ext cx="712800" cy="354240"/>
              </p14:xfrm>
            </p:contentPart>
          </mc:Choice>
          <mc:Fallback>
            <p:pic>
              <p:nvPicPr>
                <p:cNvPr id="289" name="Ink 288">
                  <a:extLst>
                    <a:ext uri="{FF2B5EF4-FFF2-40B4-BE49-F238E27FC236}">
                      <a16:creationId xmlns:a16="http://schemas.microsoft.com/office/drawing/2014/main" id="{C29063DD-6970-C345-BB26-4B1FA21E8CED}"/>
                    </a:ext>
                  </a:extLst>
                </p:cNvPr>
                <p:cNvPicPr/>
                <p:nvPr/>
              </p:nvPicPr>
              <p:blipFill>
                <a:blip r:embed="rId146"/>
                <a:stretch>
                  <a:fillRect/>
                </a:stretch>
              </p:blipFill>
              <p:spPr>
                <a:xfrm>
                  <a:off x="6749640" y="5612277"/>
                  <a:ext cx="7304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97" name="Ink 296">
                  <a:extLst>
                    <a:ext uri="{FF2B5EF4-FFF2-40B4-BE49-F238E27FC236}">
                      <a16:creationId xmlns:a16="http://schemas.microsoft.com/office/drawing/2014/main" id="{65407673-EE86-6F44-B595-34F00DB0E632}"/>
                    </a:ext>
                  </a:extLst>
                </p14:cNvPr>
                <p14:cNvContentPartPr/>
                <p14:nvPr/>
              </p14:nvContentPartPr>
              <p14:xfrm>
                <a:off x="6214680" y="4069317"/>
                <a:ext cx="2038680" cy="987120"/>
              </p14:xfrm>
            </p:contentPart>
          </mc:Choice>
          <mc:Fallback>
            <p:pic>
              <p:nvPicPr>
                <p:cNvPr id="297" name="Ink 296">
                  <a:extLst>
                    <a:ext uri="{FF2B5EF4-FFF2-40B4-BE49-F238E27FC236}">
                      <a16:creationId xmlns:a16="http://schemas.microsoft.com/office/drawing/2014/main" id="{65407673-EE86-6F44-B595-34F00DB0E632}"/>
                    </a:ext>
                  </a:extLst>
                </p:cNvPr>
                <p:cNvPicPr/>
                <p:nvPr/>
              </p:nvPicPr>
              <p:blipFill>
                <a:blip r:embed="rId148"/>
                <a:stretch>
                  <a:fillRect/>
                </a:stretch>
              </p:blipFill>
              <p:spPr>
                <a:xfrm>
                  <a:off x="6205680" y="4060317"/>
                  <a:ext cx="2056320" cy="1004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99" name="Ink 298">
                  <a:extLst>
                    <a:ext uri="{FF2B5EF4-FFF2-40B4-BE49-F238E27FC236}">
                      <a16:creationId xmlns:a16="http://schemas.microsoft.com/office/drawing/2014/main" id="{957870A0-DF27-C347-98E2-C0D6004CBA0F}"/>
                    </a:ext>
                  </a:extLst>
                </p14:cNvPr>
                <p14:cNvContentPartPr/>
                <p14:nvPr/>
              </p14:nvContentPartPr>
              <p14:xfrm>
                <a:off x="6494760" y="4097757"/>
                <a:ext cx="918360" cy="425520"/>
              </p14:xfrm>
            </p:contentPart>
          </mc:Choice>
          <mc:Fallback>
            <p:pic>
              <p:nvPicPr>
                <p:cNvPr id="299" name="Ink 298">
                  <a:extLst>
                    <a:ext uri="{FF2B5EF4-FFF2-40B4-BE49-F238E27FC236}">
                      <a16:creationId xmlns:a16="http://schemas.microsoft.com/office/drawing/2014/main" id="{957870A0-DF27-C347-98E2-C0D6004CBA0F}"/>
                    </a:ext>
                  </a:extLst>
                </p:cNvPr>
                <p:cNvPicPr/>
                <p:nvPr/>
              </p:nvPicPr>
              <p:blipFill>
                <a:blip r:embed="rId150"/>
                <a:stretch>
                  <a:fillRect/>
                </a:stretch>
              </p:blipFill>
              <p:spPr>
                <a:xfrm>
                  <a:off x="6486120" y="4089117"/>
                  <a:ext cx="93600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01" name="Ink 300">
                  <a:extLst>
                    <a:ext uri="{FF2B5EF4-FFF2-40B4-BE49-F238E27FC236}">
                      <a16:creationId xmlns:a16="http://schemas.microsoft.com/office/drawing/2014/main" id="{66466CD4-A637-F14C-8DD1-04A10DD98F05}"/>
                    </a:ext>
                  </a:extLst>
                </p14:cNvPr>
                <p14:cNvContentPartPr/>
                <p14:nvPr/>
              </p14:nvContentPartPr>
              <p14:xfrm>
                <a:off x="6597360" y="5018637"/>
                <a:ext cx="69480" cy="80640"/>
              </p14:xfrm>
            </p:contentPart>
          </mc:Choice>
          <mc:Fallback>
            <p:pic>
              <p:nvPicPr>
                <p:cNvPr id="301" name="Ink 300">
                  <a:extLst>
                    <a:ext uri="{FF2B5EF4-FFF2-40B4-BE49-F238E27FC236}">
                      <a16:creationId xmlns:a16="http://schemas.microsoft.com/office/drawing/2014/main" id="{66466CD4-A637-F14C-8DD1-04A10DD98F05}"/>
                    </a:ext>
                  </a:extLst>
                </p:cNvPr>
                <p:cNvPicPr/>
                <p:nvPr/>
              </p:nvPicPr>
              <p:blipFill>
                <a:blip r:embed="rId152"/>
                <a:stretch>
                  <a:fillRect/>
                </a:stretch>
              </p:blipFill>
              <p:spPr>
                <a:xfrm>
                  <a:off x="6588360" y="5009997"/>
                  <a:ext cx="87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02" name="Ink 301">
                  <a:extLst>
                    <a:ext uri="{FF2B5EF4-FFF2-40B4-BE49-F238E27FC236}">
                      <a16:creationId xmlns:a16="http://schemas.microsoft.com/office/drawing/2014/main" id="{E586A607-96D8-764F-8169-4DB51E259FE7}"/>
                    </a:ext>
                  </a:extLst>
                </p14:cNvPr>
                <p14:cNvContentPartPr/>
                <p14:nvPr/>
              </p14:nvContentPartPr>
              <p14:xfrm>
                <a:off x="6433560" y="5061837"/>
                <a:ext cx="137160" cy="135360"/>
              </p14:xfrm>
            </p:contentPart>
          </mc:Choice>
          <mc:Fallback>
            <p:pic>
              <p:nvPicPr>
                <p:cNvPr id="302" name="Ink 301">
                  <a:extLst>
                    <a:ext uri="{FF2B5EF4-FFF2-40B4-BE49-F238E27FC236}">
                      <a16:creationId xmlns:a16="http://schemas.microsoft.com/office/drawing/2014/main" id="{E586A607-96D8-764F-8169-4DB51E259FE7}"/>
                    </a:ext>
                  </a:extLst>
                </p:cNvPr>
                <p:cNvPicPr/>
                <p:nvPr/>
              </p:nvPicPr>
              <p:blipFill>
                <a:blip r:embed="rId154"/>
                <a:stretch>
                  <a:fillRect/>
                </a:stretch>
              </p:blipFill>
              <p:spPr>
                <a:xfrm>
                  <a:off x="6424560" y="5052837"/>
                  <a:ext cx="154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3" name="Ink 302">
                  <a:extLst>
                    <a:ext uri="{FF2B5EF4-FFF2-40B4-BE49-F238E27FC236}">
                      <a16:creationId xmlns:a16="http://schemas.microsoft.com/office/drawing/2014/main" id="{13F3FE08-239A-034E-B549-44CFF5B6477C}"/>
                    </a:ext>
                  </a:extLst>
                </p14:cNvPr>
                <p14:cNvContentPartPr/>
                <p14:nvPr/>
              </p14:nvContentPartPr>
              <p14:xfrm>
                <a:off x="6616800" y="5168757"/>
                <a:ext cx="109080" cy="118080"/>
              </p14:xfrm>
            </p:contentPart>
          </mc:Choice>
          <mc:Fallback>
            <p:pic>
              <p:nvPicPr>
                <p:cNvPr id="303" name="Ink 302">
                  <a:extLst>
                    <a:ext uri="{FF2B5EF4-FFF2-40B4-BE49-F238E27FC236}">
                      <a16:creationId xmlns:a16="http://schemas.microsoft.com/office/drawing/2014/main" id="{13F3FE08-239A-034E-B549-44CFF5B6477C}"/>
                    </a:ext>
                  </a:extLst>
                </p:cNvPr>
                <p:cNvPicPr/>
                <p:nvPr/>
              </p:nvPicPr>
              <p:blipFill>
                <a:blip r:embed="rId156"/>
                <a:stretch>
                  <a:fillRect/>
                </a:stretch>
              </p:blipFill>
              <p:spPr>
                <a:xfrm>
                  <a:off x="6607800" y="5160117"/>
                  <a:ext cx="126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04" name="Ink 303">
                  <a:extLst>
                    <a:ext uri="{FF2B5EF4-FFF2-40B4-BE49-F238E27FC236}">
                      <a16:creationId xmlns:a16="http://schemas.microsoft.com/office/drawing/2014/main" id="{F01018D8-BC5A-E349-B8A9-7DAC627FB98C}"/>
                    </a:ext>
                  </a:extLst>
                </p14:cNvPr>
                <p14:cNvContentPartPr/>
                <p14:nvPr/>
              </p14:nvContentPartPr>
              <p14:xfrm>
                <a:off x="6580440" y="5420397"/>
                <a:ext cx="3240" cy="360"/>
              </p14:xfrm>
            </p:contentPart>
          </mc:Choice>
          <mc:Fallback>
            <p:pic>
              <p:nvPicPr>
                <p:cNvPr id="304" name="Ink 303">
                  <a:extLst>
                    <a:ext uri="{FF2B5EF4-FFF2-40B4-BE49-F238E27FC236}">
                      <a16:creationId xmlns:a16="http://schemas.microsoft.com/office/drawing/2014/main" id="{F01018D8-BC5A-E349-B8A9-7DAC627FB98C}"/>
                    </a:ext>
                  </a:extLst>
                </p:cNvPr>
                <p:cNvPicPr/>
                <p:nvPr/>
              </p:nvPicPr>
              <p:blipFill>
                <a:blip r:embed="rId158"/>
                <a:stretch>
                  <a:fillRect/>
                </a:stretch>
              </p:blipFill>
              <p:spPr>
                <a:xfrm>
                  <a:off x="6571800" y="5411397"/>
                  <a:ext cx="20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06" name="Ink 305">
                  <a:extLst>
                    <a:ext uri="{FF2B5EF4-FFF2-40B4-BE49-F238E27FC236}">
                      <a16:creationId xmlns:a16="http://schemas.microsoft.com/office/drawing/2014/main" id="{65CDDCAC-E3FD-EE45-8A76-3B1BD59E6FBE}"/>
                    </a:ext>
                  </a:extLst>
                </p14:cNvPr>
                <p14:cNvContentPartPr/>
                <p14:nvPr/>
              </p14:nvContentPartPr>
              <p14:xfrm>
                <a:off x="7832160" y="5084517"/>
                <a:ext cx="114120" cy="360"/>
              </p14:xfrm>
            </p:contentPart>
          </mc:Choice>
          <mc:Fallback>
            <p:pic>
              <p:nvPicPr>
                <p:cNvPr id="306" name="Ink 305">
                  <a:extLst>
                    <a:ext uri="{FF2B5EF4-FFF2-40B4-BE49-F238E27FC236}">
                      <a16:creationId xmlns:a16="http://schemas.microsoft.com/office/drawing/2014/main" id="{65CDDCAC-E3FD-EE45-8A76-3B1BD59E6FBE}"/>
                    </a:ext>
                  </a:extLst>
                </p:cNvPr>
                <p:cNvPicPr/>
                <p:nvPr/>
              </p:nvPicPr>
              <p:blipFill>
                <a:blip r:embed="rId160"/>
                <a:stretch>
                  <a:fillRect/>
                </a:stretch>
              </p:blipFill>
              <p:spPr>
                <a:xfrm>
                  <a:off x="7823520" y="5075877"/>
                  <a:ext cx="131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07" name="Ink 306">
                  <a:extLst>
                    <a:ext uri="{FF2B5EF4-FFF2-40B4-BE49-F238E27FC236}">
                      <a16:creationId xmlns:a16="http://schemas.microsoft.com/office/drawing/2014/main" id="{4A74849D-923A-264C-9D3B-C714AEF3FC2C}"/>
                    </a:ext>
                  </a:extLst>
                </p14:cNvPr>
                <p14:cNvContentPartPr/>
                <p14:nvPr/>
              </p14:nvContentPartPr>
              <p14:xfrm>
                <a:off x="7755120" y="5201517"/>
                <a:ext cx="83160" cy="360"/>
              </p14:xfrm>
            </p:contentPart>
          </mc:Choice>
          <mc:Fallback>
            <p:pic>
              <p:nvPicPr>
                <p:cNvPr id="307" name="Ink 306">
                  <a:extLst>
                    <a:ext uri="{FF2B5EF4-FFF2-40B4-BE49-F238E27FC236}">
                      <a16:creationId xmlns:a16="http://schemas.microsoft.com/office/drawing/2014/main" id="{4A74849D-923A-264C-9D3B-C714AEF3FC2C}"/>
                    </a:ext>
                  </a:extLst>
                </p:cNvPr>
                <p:cNvPicPr/>
                <p:nvPr/>
              </p:nvPicPr>
              <p:blipFill>
                <a:blip r:embed="rId162"/>
                <a:stretch>
                  <a:fillRect/>
                </a:stretch>
              </p:blipFill>
              <p:spPr>
                <a:xfrm>
                  <a:off x="7746480" y="5192517"/>
                  <a:ext cx="100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08" name="Ink 307">
                  <a:extLst>
                    <a:ext uri="{FF2B5EF4-FFF2-40B4-BE49-F238E27FC236}">
                      <a16:creationId xmlns:a16="http://schemas.microsoft.com/office/drawing/2014/main" id="{42765D8E-684E-5B4D-A185-18139F9FA753}"/>
                    </a:ext>
                  </a:extLst>
                </p14:cNvPr>
                <p14:cNvContentPartPr/>
                <p14:nvPr/>
              </p14:nvContentPartPr>
              <p14:xfrm>
                <a:off x="7698240" y="5284317"/>
                <a:ext cx="30240" cy="360"/>
              </p14:xfrm>
            </p:contentPart>
          </mc:Choice>
          <mc:Fallback>
            <p:pic>
              <p:nvPicPr>
                <p:cNvPr id="308" name="Ink 307">
                  <a:extLst>
                    <a:ext uri="{FF2B5EF4-FFF2-40B4-BE49-F238E27FC236}">
                      <a16:creationId xmlns:a16="http://schemas.microsoft.com/office/drawing/2014/main" id="{42765D8E-684E-5B4D-A185-18139F9FA753}"/>
                    </a:ext>
                  </a:extLst>
                </p:cNvPr>
                <p:cNvPicPr/>
                <p:nvPr/>
              </p:nvPicPr>
              <p:blipFill>
                <a:blip r:embed="rId164"/>
                <a:stretch>
                  <a:fillRect/>
                </a:stretch>
              </p:blipFill>
              <p:spPr>
                <a:xfrm>
                  <a:off x="7689600" y="5275317"/>
                  <a:ext cx="47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10" name="Ink 309">
                  <a:extLst>
                    <a:ext uri="{FF2B5EF4-FFF2-40B4-BE49-F238E27FC236}">
                      <a16:creationId xmlns:a16="http://schemas.microsoft.com/office/drawing/2014/main" id="{49A46895-4964-834C-88E5-F41908C5D860}"/>
                    </a:ext>
                  </a:extLst>
                </p14:cNvPr>
                <p14:cNvContentPartPr/>
                <p14:nvPr/>
              </p14:nvContentPartPr>
              <p14:xfrm>
                <a:off x="7634160" y="4112877"/>
                <a:ext cx="1534680" cy="1218600"/>
              </p14:xfrm>
            </p:contentPart>
          </mc:Choice>
          <mc:Fallback>
            <p:pic>
              <p:nvPicPr>
                <p:cNvPr id="310" name="Ink 309">
                  <a:extLst>
                    <a:ext uri="{FF2B5EF4-FFF2-40B4-BE49-F238E27FC236}">
                      <a16:creationId xmlns:a16="http://schemas.microsoft.com/office/drawing/2014/main" id="{49A46895-4964-834C-88E5-F41908C5D860}"/>
                    </a:ext>
                  </a:extLst>
                </p:cNvPr>
                <p:cNvPicPr/>
                <p:nvPr/>
              </p:nvPicPr>
              <p:blipFill>
                <a:blip r:embed="rId166"/>
                <a:stretch>
                  <a:fillRect/>
                </a:stretch>
              </p:blipFill>
              <p:spPr>
                <a:xfrm>
                  <a:off x="7625160" y="4103877"/>
                  <a:ext cx="1552320" cy="1236240"/>
                </a:xfrm>
                <a:prstGeom prst="rect">
                  <a:avLst/>
                </a:prstGeom>
              </p:spPr>
            </p:pic>
          </mc:Fallback>
        </mc:AlternateContent>
      </p:grpSp>
      <p:grpSp>
        <p:nvGrpSpPr>
          <p:cNvPr id="328" name="Group 327">
            <a:extLst>
              <a:ext uri="{FF2B5EF4-FFF2-40B4-BE49-F238E27FC236}">
                <a16:creationId xmlns:a16="http://schemas.microsoft.com/office/drawing/2014/main" id="{12988B90-6B6A-1744-AB79-DC990CFAAE22}"/>
              </a:ext>
            </a:extLst>
          </p:cNvPr>
          <p:cNvGrpSpPr/>
          <p:nvPr/>
        </p:nvGrpSpPr>
        <p:grpSpPr>
          <a:xfrm>
            <a:off x="9318960" y="3790317"/>
            <a:ext cx="1379160" cy="518040"/>
            <a:chOff x="9318960" y="3790317"/>
            <a:chExt cx="1379160" cy="518040"/>
          </a:xfrm>
        </p:grpSpPr>
        <mc:AlternateContent xmlns:mc="http://schemas.openxmlformats.org/markup-compatibility/2006">
          <mc:Choice xmlns:p14="http://schemas.microsoft.com/office/powerpoint/2010/main" Requires="p14">
            <p:contentPart p14:bwMode="auto" r:id="rId167">
              <p14:nvContentPartPr>
                <p14:cNvPr id="312" name="Ink 311">
                  <a:extLst>
                    <a:ext uri="{FF2B5EF4-FFF2-40B4-BE49-F238E27FC236}">
                      <a16:creationId xmlns:a16="http://schemas.microsoft.com/office/drawing/2014/main" id="{89F768D0-A67D-EF4E-858F-C4AD327F692B}"/>
                    </a:ext>
                  </a:extLst>
                </p14:cNvPr>
                <p14:cNvContentPartPr/>
                <p14:nvPr/>
              </p14:nvContentPartPr>
              <p14:xfrm>
                <a:off x="9488520" y="3862317"/>
                <a:ext cx="22320" cy="446040"/>
              </p14:xfrm>
            </p:contentPart>
          </mc:Choice>
          <mc:Fallback>
            <p:pic>
              <p:nvPicPr>
                <p:cNvPr id="312" name="Ink 311">
                  <a:extLst>
                    <a:ext uri="{FF2B5EF4-FFF2-40B4-BE49-F238E27FC236}">
                      <a16:creationId xmlns:a16="http://schemas.microsoft.com/office/drawing/2014/main" id="{89F768D0-A67D-EF4E-858F-C4AD327F692B}"/>
                    </a:ext>
                  </a:extLst>
                </p:cNvPr>
                <p:cNvPicPr/>
                <p:nvPr/>
              </p:nvPicPr>
              <p:blipFill>
                <a:blip r:embed="rId168"/>
                <a:stretch>
                  <a:fillRect/>
                </a:stretch>
              </p:blipFill>
              <p:spPr>
                <a:xfrm>
                  <a:off x="9470880" y="3844677"/>
                  <a:ext cx="5796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13" name="Ink 312">
                  <a:extLst>
                    <a:ext uri="{FF2B5EF4-FFF2-40B4-BE49-F238E27FC236}">
                      <a16:creationId xmlns:a16="http://schemas.microsoft.com/office/drawing/2014/main" id="{1AD9B83A-5D86-7742-97E9-FFC7C7463B6F}"/>
                    </a:ext>
                  </a:extLst>
                </p14:cNvPr>
                <p14:cNvContentPartPr/>
                <p14:nvPr/>
              </p14:nvContentPartPr>
              <p14:xfrm>
                <a:off x="9318960" y="3824877"/>
                <a:ext cx="397440" cy="6480"/>
              </p14:xfrm>
            </p:contentPart>
          </mc:Choice>
          <mc:Fallback>
            <p:pic>
              <p:nvPicPr>
                <p:cNvPr id="313" name="Ink 312">
                  <a:extLst>
                    <a:ext uri="{FF2B5EF4-FFF2-40B4-BE49-F238E27FC236}">
                      <a16:creationId xmlns:a16="http://schemas.microsoft.com/office/drawing/2014/main" id="{1AD9B83A-5D86-7742-97E9-FFC7C7463B6F}"/>
                    </a:ext>
                  </a:extLst>
                </p:cNvPr>
                <p:cNvPicPr/>
                <p:nvPr/>
              </p:nvPicPr>
              <p:blipFill>
                <a:blip r:embed="rId170"/>
                <a:stretch>
                  <a:fillRect/>
                </a:stretch>
              </p:blipFill>
              <p:spPr>
                <a:xfrm>
                  <a:off x="9300960" y="3806877"/>
                  <a:ext cx="433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14" name="Ink 313">
                  <a:extLst>
                    <a:ext uri="{FF2B5EF4-FFF2-40B4-BE49-F238E27FC236}">
                      <a16:creationId xmlns:a16="http://schemas.microsoft.com/office/drawing/2014/main" id="{2C746D31-0829-7C42-B1AB-C49FAAFAD57F}"/>
                    </a:ext>
                  </a:extLst>
                </p14:cNvPr>
                <p14:cNvContentPartPr/>
                <p14:nvPr/>
              </p14:nvContentPartPr>
              <p14:xfrm>
                <a:off x="9855720" y="3790317"/>
                <a:ext cx="100080" cy="447840"/>
              </p14:xfrm>
            </p:contentPart>
          </mc:Choice>
          <mc:Fallback>
            <p:pic>
              <p:nvPicPr>
                <p:cNvPr id="314" name="Ink 313">
                  <a:extLst>
                    <a:ext uri="{FF2B5EF4-FFF2-40B4-BE49-F238E27FC236}">
                      <a16:creationId xmlns:a16="http://schemas.microsoft.com/office/drawing/2014/main" id="{2C746D31-0829-7C42-B1AB-C49FAAFAD57F}"/>
                    </a:ext>
                  </a:extLst>
                </p:cNvPr>
                <p:cNvPicPr/>
                <p:nvPr/>
              </p:nvPicPr>
              <p:blipFill>
                <a:blip r:embed="rId172"/>
                <a:stretch>
                  <a:fillRect/>
                </a:stretch>
              </p:blipFill>
              <p:spPr>
                <a:xfrm>
                  <a:off x="9838080" y="3772677"/>
                  <a:ext cx="1357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15" name="Ink 314">
                  <a:extLst>
                    <a:ext uri="{FF2B5EF4-FFF2-40B4-BE49-F238E27FC236}">
                      <a16:creationId xmlns:a16="http://schemas.microsoft.com/office/drawing/2014/main" id="{B550B8FA-5026-2D4B-9985-CA00AE8AC500}"/>
                    </a:ext>
                  </a:extLst>
                </p14:cNvPr>
                <p14:cNvContentPartPr/>
                <p14:nvPr/>
              </p14:nvContentPartPr>
              <p14:xfrm>
                <a:off x="10224720" y="3982557"/>
                <a:ext cx="360" cy="267480"/>
              </p14:xfrm>
            </p:contentPart>
          </mc:Choice>
          <mc:Fallback>
            <p:pic>
              <p:nvPicPr>
                <p:cNvPr id="315" name="Ink 314">
                  <a:extLst>
                    <a:ext uri="{FF2B5EF4-FFF2-40B4-BE49-F238E27FC236}">
                      <a16:creationId xmlns:a16="http://schemas.microsoft.com/office/drawing/2014/main" id="{B550B8FA-5026-2D4B-9985-CA00AE8AC500}"/>
                    </a:ext>
                  </a:extLst>
                </p:cNvPr>
                <p:cNvPicPr/>
                <p:nvPr/>
              </p:nvPicPr>
              <p:blipFill>
                <a:blip r:embed="rId174"/>
                <a:stretch>
                  <a:fillRect/>
                </a:stretch>
              </p:blipFill>
              <p:spPr>
                <a:xfrm>
                  <a:off x="10207080" y="3964557"/>
                  <a:ext cx="360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16" name="Ink 315">
                  <a:extLst>
                    <a:ext uri="{FF2B5EF4-FFF2-40B4-BE49-F238E27FC236}">
                      <a16:creationId xmlns:a16="http://schemas.microsoft.com/office/drawing/2014/main" id="{96A522A4-E47F-DA4E-AE77-E6EE315C86BB}"/>
                    </a:ext>
                  </a:extLst>
                </p14:cNvPr>
                <p14:cNvContentPartPr/>
                <p14:nvPr/>
              </p14:nvContentPartPr>
              <p14:xfrm>
                <a:off x="10218600" y="3792117"/>
                <a:ext cx="360" cy="360"/>
              </p14:xfrm>
            </p:contentPart>
          </mc:Choice>
          <mc:Fallback>
            <p:pic>
              <p:nvPicPr>
                <p:cNvPr id="316" name="Ink 315">
                  <a:extLst>
                    <a:ext uri="{FF2B5EF4-FFF2-40B4-BE49-F238E27FC236}">
                      <a16:creationId xmlns:a16="http://schemas.microsoft.com/office/drawing/2014/main" id="{96A522A4-E47F-DA4E-AE77-E6EE315C86BB}"/>
                    </a:ext>
                  </a:extLst>
                </p:cNvPr>
                <p:cNvPicPr/>
                <p:nvPr/>
              </p:nvPicPr>
              <p:blipFill>
                <a:blip r:embed="rId114"/>
                <a:stretch>
                  <a:fillRect/>
                </a:stretch>
              </p:blipFill>
              <p:spPr>
                <a:xfrm>
                  <a:off x="10200960" y="377411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17" name="Ink 316">
                  <a:extLst>
                    <a:ext uri="{FF2B5EF4-FFF2-40B4-BE49-F238E27FC236}">
                      <a16:creationId xmlns:a16="http://schemas.microsoft.com/office/drawing/2014/main" id="{98E57406-1A50-534A-B291-C2DB7DC52449}"/>
                    </a:ext>
                  </a:extLst>
                </p14:cNvPr>
                <p14:cNvContentPartPr/>
                <p14:nvPr/>
              </p14:nvContentPartPr>
              <p14:xfrm>
                <a:off x="10501200" y="3926397"/>
                <a:ext cx="196920" cy="222120"/>
              </p14:xfrm>
            </p:contentPart>
          </mc:Choice>
          <mc:Fallback>
            <p:pic>
              <p:nvPicPr>
                <p:cNvPr id="317" name="Ink 316">
                  <a:extLst>
                    <a:ext uri="{FF2B5EF4-FFF2-40B4-BE49-F238E27FC236}">
                      <a16:creationId xmlns:a16="http://schemas.microsoft.com/office/drawing/2014/main" id="{98E57406-1A50-534A-B291-C2DB7DC52449}"/>
                    </a:ext>
                  </a:extLst>
                </p:cNvPr>
                <p:cNvPicPr/>
                <p:nvPr/>
              </p:nvPicPr>
              <p:blipFill>
                <a:blip r:embed="rId177"/>
                <a:stretch>
                  <a:fillRect/>
                </a:stretch>
              </p:blipFill>
              <p:spPr>
                <a:xfrm>
                  <a:off x="10483200" y="3908757"/>
                  <a:ext cx="232560" cy="25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325" name="Ink 324">
                <a:extLst>
                  <a:ext uri="{FF2B5EF4-FFF2-40B4-BE49-F238E27FC236}">
                    <a16:creationId xmlns:a16="http://schemas.microsoft.com/office/drawing/2014/main" id="{2EDFD28C-6580-BC4E-BC3A-B85B795ACBFB}"/>
                  </a:ext>
                </a:extLst>
              </p14:cNvPr>
              <p14:cNvContentPartPr/>
              <p14:nvPr/>
            </p14:nvContentPartPr>
            <p14:xfrm>
              <a:off x="8608320" y="5505357"/>
              <a:ext cx="184680" cy="397800"/>
            </p14:xfrm>
          </p:contentPart>
        </mc:Choice>
        <mc:Fallback>
          <p:pic>
            <p:nvPicPr>
              <p:cNvPr id="325" name="Ink 324">
                <a:extLst>
                  <a:ext uri="{FF2B5EF4-FFF2-40B4-BE49-F238E27FC236}">
                    <a16:creationId xmlns:a16="http://schemas.microsoft.com/office/drawing/2014/main" id="{2EDFD28C-6580-BC4E-BC3A-B85B795ACBFB}"/>
                  </a:ext>
                </a:extLst>
              </p:cNvPr>
              <p:cNvPicPr/>
              <p:nvPr/>
            </p:nvPicPr>
            <p:blipFill>
              <a:blip r:embed="rId179"/>
              <a:stretch>
                <a:fillRect/>
              </a:stretch>
            </p:blipFill>
            <p:spPr>
              <a:xfrm>
                <a:off x="8590320" y="5487717"/>
                <a:ext cx="220320" cy="433440"/>
              </a:xfrm>
              <a:prstGeom prst="rect">
                <a:avLst/>
              </a:prstGeom>
            </p:spPr>
          </p:pic>
        </mc:Fallback>
      </mc:AlternateContent>
      <p:grpSp>
        <p:nvGrpSpPr>
          <p:cNvPr id="350" name="Group 349">
            <a:extLst>
              <a:ext uri="{FF2B5EF4-FFF2-40B4-BE49-F238E27FC236}">
                <a16:creationId xmlns:a16="http://schemas.microsoft.com/office/drawing/2014/main" id="{E323C445-43B8-3B46-A559-C4583094D6D6}"/>
              </a:ext>
            </a:extLst>
          </p:cNvPr>
          <p:cNvGrpSpPr/>
          <p:nvPr/>
        </p:nvGrpSpPr>
        <p:grpSpPr>
          <a:xfrm>
            <a:off x="9144000" y="4466037"/>
            <a:ext cx="3007080" cy="1371960"/>
            <a:chOff x="9144000" y="4466037"/>
            <a:chExt cx="3007080" cy="1371960"/>
          </a:xfrm>
        </p:grpSpPr>
        <mc:AlternateContent xmlns:mc="http://schemas.openxmlformats.org/markup-compatibility/2006">
          <mc:Choice xmlns:p14="http://schemas.microsoft.com/office/powerpoint/2010/main" Requires="p14">
            <p:contentPart p14:bwMode="auto" r:id="rId180">
              <p14:nvContentPartPr>
                <p14:cNvPr id="318" name="Ink 317">
                  <a:extLst>
                    <a:ext uri="{FF2B5EF4-FFF2-40B4-BE49-F238E27FC236}">
                      <a16:creationId xmlns:a16="http://schemas.microsoft.com/office/drawing/2014/main" id="{720379FC-9B52-3749-8FCC-0F5117EE9054}"/>
                    </a:ext>
                  </a:extLst>
                </p14:cNvPr>
                <p14:cNvContentPartPr/>
                <p14:nvPr/>
              </p14:nvContentPartPr>
              <p14:xfrm>
                <a:off x="9279720" y="4777077"/>
                <a:ext cx="172080" cy="138960"/>
              </p14:xfrm>
            </p:contentPart>
          </mc:Choice>
          <mc:Fallback>
            <p:pic>
              <p:nvPicPr>
                <p:cNvPr id="318" name="Ink 317">
                  <a:extLst>
                    <a:ext uri="{FF2B5EF4-FFF2-40B4-BE49-F238E27FC236}">
                      <a16:creationId xmlns:a16="http://schemas.microsoft.com/office/drawing/2014/main" id="{720379FC-9B52-3749-8FCC-0F5117EE9054}"/>
                    </a:ext>
                  </a:extLst>
                </p:cNvPr>
                <p:cNvPicPr/>
                <p:nvPr/>
              </p:nvPicPr>
              <p:blipFill>
                <a:blip r:embed="rId181"/>
                <a:stretch>
                  <a:fillRect/>
                </a:stretch>
              </p:blipFill>
              <p:spPr>
                <a:xfrm>
                  <a:off x="9262080" y="4759437"/>
                  <a:ext cx="207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19" name="Ink 318">
                  <a:extLst>
                    <a:ext uri="{FF2B5EF4-FFF2-40B4-BE49-F238E27FC236}">
                      <a16:creationId xmlns:a16="http://schemas.microsoft.com/office/drawing/2014/main" id="{51B0D08B-9BB0-8444-96DE-611CEBF54D7E}"/>
                    </a:ext>
                  </a:extLst>
                </p14:cNvPr>
                <p14:cNvContentPartPr/>
                <p14:nvPr/>
              </p14:nvContentPartPr>
              <p14:xfrm>
                <a:off x="9563400" y="4720197"/>
                <a:ext cx="131040" cy="258480"/>
              </p14:xfrm>
            </p:contentPart>
          </mc:Choice>
          <mc:Fallback>
            <p:pic>
              <p:nvPicPr>
                <p:cNvPr id="319" name="Ink 318">
                  <a:extLst>
                    <a:ext uri="{FF2B5EF4-FFF2-40B4-BE49-F238E27FC236}">
                      <a16:creationId xmlns:a16="http://schemas.microsoft.com/office/drawing/2014/main" id="{51B0D08B-9BB0-8444-96DE-611CEBF54D7E}"/>
                    </a:ext>
                  </a:extLst>
                </p:cNvPr>
                <p:cNvPicPr/>
                <p:nvPr/>
              </p:nvPicPr>
              <p:blipFill>
                <a:blip r:embed="rId183"/>
                <a:stretch>
                  <a:fillRect/>
                </a:stretch>
              </p:blipFill>
              <p:spPr>
                <a:xfrm>
                  <a:off x="9545760" y="4702557"/>
                  <a:ext cx="1666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20" name="Ink 319">
                  <a:extLst>
                    <a:ext uri="{FF2B5EF4-FFF2-40B4-BE49-F238E27FC236}">
                      <a16:creationId xmlns:a16="http://schemas.microsoft.com/office/drawing/2014/main" id="{E33FC617-CA48-2E45-ADD1-AAFEE896B165}"/>
                    </a:ext>
                  </a:extLst>
                </p14:cNvPr>
                <p14:cNvContentPartPr/>
                <p14:nvPr/>
              </p14:nvContentPartPr>
              <p14:xfrm>
                <a:off x="9855000" y="4730997"/>
                <a:ext cx="129240" cy="174240"/>
              </p14:xfrm>
            </p:contentPart>
          </mc:Choice>
          <mc:Fallback>
            <p:pic>
              <p:nvPicPr>
                <p:cNvPr id="320" name="Ink 319">
                  <a:extLst>
                    <a:ext uri="{FF2B5EF4-FFF2-40B4-BE49-F238E27FC236}">
                      <a16:creationId xmlns:a16="http://schemas.microsoft.com/office/drawing/2014/main" id="{E33FC617-CA48-2E45-ADD1-AAFEE896B165}"/>
                    </a:ext>
                  </a:extLst>
                </p:cNvPr>
                <p:cNvPicPr/>
                <p:nvPr/>
              </p:nvPicPr>
              <p:blipFill>
                <a:blip r:embed="rId185"/>
                <a:stretch>
                  <a:fillRect/>
                </a:stretch>
              </p:blipFill>
              <p:spPr>
                <a:xfrm>
                  <a:off x="9837000" y="4712997"/>
                  <a:ext cx="164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21" name="Ink 320">
                  <a:extLst>
                    <a:ext uri="{FF2B5EF4-FFF2-40B4-BE49-F238E27FC236}">
                      <a16:creationId xmlns:a16="http://schemas.microsoft.com/office/drawing/2014/main" id="{55BD2509-7882-A140-A030-6ECD45A277F9}"/>
                    </a:ext>
                  </a:extLst>
                </p14:cNvPr>
                <p14:cNvContentPartPr/>
                <p14:nvPr/>
              </p14:nvContentPartPr>
              <p14:xfrm>
                <a:off x="10238040" y="4607157"/>
                <a:ext cx="68040" cy="207720"/>
              </p14:xfrm>
            </p:contentPart>
          </mc:Choice>
          <mc:Fallback>
            <p:pic>
              <p:nvPicPr>
                <p:cNvPr id="321" name="Ink 320">
                  <a:extLst>
                    <a:ext uri="{FF2B5EF4-FFF2-40B4-BE49-F238E27FC236}">
                      <a16:creationId xmlns:a16="http://schemas.microsoft.com/office/drawing/2014/main" id="{55BD2509-7882-A140-A030-6ECD45A277F9}"/>
                    </a:ext>
                  </a:extLst>
                </p:cNvPr>
                <p:cNvPicPr/>
                <p:nvPr/>
              </p:nvPicPr>
              <p:blipFill>
                <a:blip r:embed="rId187"/>
                <a:stretch>
                  <a:fillRect/>
                </a:stretch>
              </p:blipFill>
              <p:spPr>
                <a:xfrm>
                  <a:off x="10220040" y="4589517"/>
                  <a:ext cx="103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22" name="Ink 321">
                  <a:extLst>
                    <a:ext uri="{FF2B5EF4-FFF2-40B4-BE49-F238E27FC236}">
                      <a16:creationId xmlns:a16="http://schemas.microsoft.com/office/drawing/2014/main" id="{3FE8732C-28CA-D746-92B9-485022B6FC6B}"/>
                    </a:ext>
                  </a:extLst>
                </p14:cNvPr>
                <p14:cNvContentPartPr/>
                <p14:nvPr/>
              </p14:nvContentPartPr>
              <p14:xfrm>
                <a:off x="10127880" y="4692837"/>
                <a:ext cx="115920" cy="360"/>
              </p14:xfrm>
            </p:contentPart>
          </mc:Choice>
          <mc:Fallback>
            <p:pic>
              <p:nvPicPr>
                <p:cNvPr id="322" name="Ink 321">
                  <a:extLst>
                    <a:ext uri="{FF2B5EF4-FFF2-40B4-BE49-F238E27FC236}">
                      <a16:creationId xmlns:a16="http://schemas.microsoft.com/office/drawing/2014/main" id="{3FE8732C-28CA-D746-92B9-485022B6FC6B}"/>
                    </a:ext>
                  </a:extLst>
                </p:cNvPr>
                <p:cNvPicPr/>
                <p:nvPr/>
              </p:nvPicPr>
              <p:blipFill>
                <a:blip r:embed="rId189"/>
                <a:stretch>
                  <a:fillRect/>
                </a:stretch>
              </p:blipFill>
              <p:spPr>
                <a:xfrm>
                  <a:off x="10109880" y="4674837"/>
                  <a:ext cx="151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23" name="Ink 322">
                  <a:extLst>
                    <a:ext uri="{FF2B5EF4-FFF2-40B4-BE49-F238E27FC236}">
                      <a16:creationId xmlns:a16="http://schemas.microsoft.com/office/drawing/2014/main" id="{E56B5A4A-FF50-5642-8A98-636FDF82404A}"/>
                    </a:ext>
                  </a:extLst>
                </p14:cNvPr>
                <p14:cNvContentPartPr/>
                <p14:nvPr/>
              </p14:nvContentPartPr>
              <p14:xfrm>
                <a:off x="11087640" y="4466037"/>
                <a:ext cx="204840" cy="262080"/>
              </p14:xfrm>
            </p:contentPart>
          </mc:Choice>
          <mc:Fallback>
            <p:pic>
              <p:nvPicPr>
                <p:cNvPr id="323" name="Ink 322">
                  <a:extLst>
                    <a:ext uri="{FF2B5EF4-FFF2-40B4-BE49-F238E27FC236}">
                      <a16:creationId xmlns:a16="http://schemas.microsoft.com/office/drawing/2014/main" id="{E56B5A4A-FF50-5642-8A98-636FDF82404A}"/>
                    </a:ext>
                  </a:extLst>
                </p:cNvPr>
                <p:cNvPicPr/>
                <p:nvPr/>
              </p:nvPicPr>
              <p:blipFill>
                <a:blip r:embed="rId191"/>
                <a:stretch>
                  <a:fillRect/>
                </a:stretch>
              </p:blipFill>
              <p:spPr>
                <a:xfrm>
                  <a:off x="11069640" y="4448397"/>
                  <a:ext cx="2404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24" name="Ink 323">
                  <a:extLst>
                    <a:ext uri="{FF2B5EF4-FFF2-40B4-BE49-F238E27FC236}">
                      <a16:creationId xmlns:a16="http://schemas.microsoft.com/office/drawing/2014/main" id="{F8B9DCFC-4D5D-0F42-B53B-717858F1D45F}"/>
                    </a:ext>
                  </a:extLst>
                </p14:cNvPr>
                <p14:cNvContentPartPr/>
                <p14:nvPr/>
              </p14:nvContentPartPr>
              <p14:xfrm>
                <a:off x="11339280" y="4663677"/>
                <a:ext cx="161640" cy="150120"/>
              </p14:xfrm>
            </p:contentPart>
          </mc:Choice>
          <mc:Fallback>
            <p:pic>
              <p:nvPicPr>
                <p:cNvPr id="324" name="Ink 323">
                  <a:extLst>
                    <a:ext uri="{FF2B5EF4-FFF2-40B4-BE49-F238E27FC236}">
                      <a16:creationId xmlns:a16="http://schemas.microsoft.com/office/drawing/2014/main" id="{F8B9DCFC-4D5D-0F42-B53B-717858F1D45F}"/>
                    </a:ext>
                  </a:extLst>
                </p:cNvPr>
                <p:cNvPicPr/>
                <p:nvPr/>
              </p:nvPicPr>
              <p:blipFill>
                <a:blip r:embed="rId193"/>
                <a:stretch>
                  <a:fillRect/>
                </a:stretch>
              </p:blipFill>
              <p:spPr>
                <a:xfrm>
                  <a:off x="11321280" y="4645677"/>
                  <a:ext cx="197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29" name="Ink 328">
                  <a:extLst>
                    <a:ext uri="{FF2B5EF4-FFF2-40B4-BE49-F238E27FC236}">
                      <a16:creationId xmlns:a16="http://schemas.microsoft.com/office/drawing/2014/main" id="{A0B552E7-D6F1-0F41-A18C-17B528188BC5}"/>
                    </a:ext>
                  </a:extLst>
                </p14:cNvPr>
                <p14:cNvContentPartPr/>
                <p14:nvPr/>
              </p14:nvContentPartPr>
              <p14:xfrm>
                <a:off x="9144000" y="5613717"/>
                <a:ext cx="297720" cy="224280"/>
              </p14:xfrm>
            </p:contentPart>
          </mc:Choice>
          <mc:Fallback>
            <p:pic>
              <p:nvPicPr>
                <p:cNvPr id="329" name="Ink 328">
                  <a:extLst>
                    <a:ext uri="{FF2B5EF4-FFF2-40B4-BE49-F238E27FC236}">
                      <a16:creationId xmlns:a16="http://schemas.microsoft.com/office/drawing/2014/main" id="{A0B552E7-D6F1-0F41-A18C-17B528188BC5}"/>
                    </a:ext>
                  </a:extLst>
                </p:cNvPr>
                <p:cNvPicPr/>
                <p:nvPr/>
              </p:nvPicPr>
              <p:blipFill>
                <a:blip r:embed="rId195"/>
                <a:stretch>
                  <a:fillRect/>
                </a:stretch>
              </p:blipFill>
              <p:spPr>
                <a:xfrm>
                  <a:off x="9126360" y="5595717"/>
                  <a:ext cx="3333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30" name="Ink 329">
                  <a:extLst>
                    <a:ext uri="{FF2B5EF4-FFF2-40B4-BE49-F238E27FC236}">
                      <a16:creationId xmlns:a16="http://schemas.microsoft.com/office/drawing/2014/main" id="{D37C4384-FE38-CF43-AFFB-E5F5A7BA7B7C}"/>
                    </a:ext>
                  </a:extLst>
                </p14:cNvPr>
                <p14:cNvContentPartPr/>
                <p14:nvPr/>
              </p14:nvContentPartPr>
              <p14:xfrm>
                <a:off x="9527400" y="5572317"/>
                <a:ext cx="155520" cy="194400"/>
              </p14:xfrm>
            </p:contentPart>
          </mc:Choice>
          <mc:Fallback>
            <p:pic>
              <p:nvPicPr>
                <p:cNvPr id="330" name="Ink 329">
                  <a:extLst>
                    <a:ext uri="{FF2B5EF4-FFF2-40B4-BE49-F238E27FC236}">
                      <a16:creationId xmlns:a16="http://schemas.microsoft.com/office/drawing/2014/main" id="{D37C4384-FE38-CF43-AFFB-E5F5A7BA7B7C}"/>
                    </a:ext>
                  </a:extLst>
                </p:cNvPr>
                <p:cNvPicPr/>
                <p:nvPr/>
              </p:nvPicPr>
              <p:blipFill>
                <a:blip r:embed="rId197"/>
                <a:stretch>
                  <a:fillRect/>
                </a:stretch>
              </p:blipFill>
              <p:spPr>
                <a:xfrm>
                  <a:off x="9509760" y="5554677"/>
                  <a:ext cx="1911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31" name="Ink 330">
                  <a:extLst>
                    <a:ext uri="{FF2B5EF4-FFF2-40B4-BE49-F238E27FC236}">
                      <a16:creationId xmlns:a16="http://schemas.microsoft.com/office/drawing/2014/main" id="{2DA782F4-E861-0E41-8B69-1895897808DD}"/>
                    </a:ext>
                  </a:extLst>
                </p14:cNvPr>
                <p14:cNvContentPartPr/>
                <p14:nvPr/>
              </p14:nvContentPartPr>
              <p14:xfrm>
                <a:off x="9745920" y="5551437"/>
                <a:ext cx="154080" cy="196200"/>
              </p14:xfrm>
            </p:contentPart>
          </mc:Choice>
          <mc:Fallback>
            <p:pic>
              <p:nvPicPr>
                <p:cNvPr id="331" name="Ink 330">
                  <a:extLst>
                    <a:ext uri="{FF2B5EF4-FFF2-40B4-BE49-F238E27FC236}">
                      <a16:creationId xmlns:a16="http://schemas.microsoft.com/office/drawing/2014/main" id="{2DA782F4-E861-0E41-8B69-1895897808DD}"/>
                    </a:ext>
                  </a:extLst>
                </p:cNvPr>
                <p:cNvPicPr/>
                <p:nvPr/>
              </p:nvPicPr>
              <p:blipFill>
                <a:blip r:embed="rId199"/>
                <a:stretch>
                  <a:fillRect/>
                </a:stretch>
              </p:blipFill>
              <p:spPr>
                <a:xfrm>
                  <a:off x="9728280" y="5533797"/>
                  <a:ext cx="1897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32" name="Ink 331">
                  <a:extLst>
                    <a:ext uri="{FF2B5EF4-FFF2-40B4-BE49-F238E27FC236}">
                      <a16:creationId xmlns:a16="http://schemas.microsoft.com/office/drawing/2014/main" id="{F4851019-AD0E-534F-9BB4-67F7688F78FD}"/>
                    </a:ext>
                  </a:extLst>
                </p14:cNvPr>
                <p14:cNvContentPartPr/>
                <p14:nvPr/>
              </p14:nvContentPartPr>
              <p14:xfrm>
                <a:off x="10065240" y="5296197"/>
                <a:ext cx="360" cy="397080"/>
              </p14:xfrm>
            </p:contentPart>
          </mc:Choice>
          <mc:Fallback>
            <p:pic>
              <p:nvPicPr>
                <p:cNvPr id="332" name="Ink 331">
                  <a:extLst>
                    <a:ext uri="{FF2B5EF4-FFF2-40B4-BE49-F238E27FC236}">
                      <a16:creationId xmlns:a16="http://schemas.microsoft.com/office/drawing/2014/main" id="{F4851019-AD0E-534F-9BB4-67F7688F78FD}"/>
                    </a:ext>
                  </a:extLst>
                </p:cNvPr>
                <p:cNvPicPr/>
                <p:nvPr/>
              </p:nvPicPr>
              <p:blipFill>
                <a:blip r:embed="rId201"/>
                <a:stretch>
                  <a:fillRect/>
                </a:stretch>
              </p:blipFill>
              <p:spPr>
                <a:xfrm>
                  <a:off x="10047240" y="5278197"/>
                  <a:ext cx="360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33" name="Ink 332">
                  <a:extLst>
                    <a:ext uri="{FF2B5EF4-FFF2-40B4-BE49-F238E27FC236}">
                      <a16:creationId xmlns:a16="http://schemas.microsoft.com/office/drawing/2014/main" id="{6FC72A80-1792-AF40-98F9-C4946FE57C6F}"/>
                    </a:ext>
                  </a:extLst>
                </p14:cNvPr>
                <p14:cNvContentPartPr/>
                <p14:nvPr/>
              </p14:nvContentPartPr>
              <p14:xfrm>
                <a:off x="9975960" y="5508597"/>
                <a:ext cx="177840" cy="6840"/>
              </p14:xfrm>
            </p:contentPart>
          </mc:Choice>
          <mc:Fallback>
            <p:pic>
              <p:nvPicPr>
                <p:cNvPr id="333" name="Ink 332">
                  <a:extLst>
                    <a:ext uri="{FF2B5EF4-FFF2-40B4-BE49-F238E27FC236}">
                      <a16:creationId xmlns:a16="http://schemas.microsoft.com/office/drawing/2014/main" id="{6FC72A80-1792-AF40-98F9-C4946FE57C6F}"/>
                    </a:ext>
                  </a:extLst>
                </p:cNvPr>
                <p:cNvPicPr/>
                <p:nvPr/>
              </p:nvPicPr>
              <p:blipFill>
                <a:blip r:embed="rId203"/>
                <a:stretch>
                  <a:fillRect/>
                </a:stretch>
              </p:blipFill>
              <p:spPr>
                <a:xfrm>
                  <a:off x="9957960" y="5490957"/>
                  <a:ext cx="213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34" name="Ink 333">
                  <a:extLst>
                    <a:ext uri="{FF2B5EF4-FFF2-40B4-BE49-F238E27FC236}">
                      <a16:creationId xmlns:a16="http://schemas.microsoft.com/office/drawing/2014/main" id="{4108F6B1-B737-5945-9C1A-F7D5F28C7E7D}"/>
                    </a:ext>
                  </a:extLst>
                </p14:cNvPr>
                <p14:cNvContentPartPr/>
                <p14:nvPr/>
              </p14:nvContentPartPr>
              <p14:xfrm>
                <a:off x="10202040" y="5558277"/>
                <a:ext cx="154080" cy="167760"/>
              </p14:xfrm>
            </p:contentPart>
          </mc:Choice>
          <mc:Fallback>
            <p:pic>
              <p:nvPicPr>
                <p:cNvPr id="334" name="Ink 333">
                  <a:extLst>
                    <a:ext uri="{FF2B5EF4-FFF2-40B4-BE49-F238E27FC236}">
                      <a16:creationId xmlns:a16="http://schemas.microsoft.com/office/drawing/2014/main" id="{4108F6B1-B737-5945-9C1A-F7D5F28C7E7D}"/>
                    </a:ext>
                  </a:extLst>
                </p:cNvPr>
                <p:cNvPicPr/>
                <p:nvPr/>
              </p:nvPicPr>
              <p:blipFill>
                <a:blip r:embed="rId205"/>
                <a:stretch>
                  <a:fillRect/>
                </a:stretch>
              </p:blipFill>
              <p:spPr>
                <a:xfrm>
                  <a:off x="10184040" y="5540637"/>
                  <a:ext cx="189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36" name="Ink 335">
                  <a:extLst>
                    <a:ext uri="{FF2B5EF4-FFF2-40B4-BE49-F238E27FC236}">
                      <a16:creationId xmlns:a16="http://schemas.microsoft.com/office/drawing/2014/main" id="{D3585928-F310-254A-B83D-85F7041A133C}"/>
                    </a:ext>
                  </a:extLst>
                </p14:cNvPr>
                <p14:cNvContentPartPr/>
                <p14:nvPr/>
              </p14:nvContentPartPr>
              <p14:xfrm>
                <a:off x="10494360" y="5543877"/>
                <a:ext cx="180360" cy="192600"/>
              </p14:xfrm>
            </p:contentPart>
          </mc:Choice>
          <mc:Fallback>
            <p:pic>
              <p:nvPicPr>
                <p:cNvPr id="336" name="Ink 335">
                  <a:extLst>
                    <a:ext uri="{FF2B5EF4-FFF2-40B4-BE49-F238E27FC236}">
                      <a16:creationId xmlns:a16="http://schemas.microsoft.com/office/drawing/2014/main" id="{D3585928-F310-254A-B83D-85F7041A133C}"/>
                    </a:ext>
                  </a:extLst>
                </p:cNvPr>
                <p:cNvPicPr/>
                <p:nvPr/>
              </p:nvPicPr>
              <p:blipFill>
                <a:blip r:embed="rId207"/>
                <a:stretch>
                  <a:fillRect/>
                </a:stretch>
              </p:blipFill>
              <p:spPr>
                <a:xfrm>
                  <a:off x="10476720" y="5526237"/>
                  <a:ext cx="216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37" name="Ink 336">
                  <a:extLst>
                    <a:ext uri="{FF2B5EF4-FFF2-40B4-BE49-F238E27FC236}">
                      <a16:creationId xmlns:a16="http://schemas.microsoft.com/office/drawing/2014/main" id="{9E5ED8B0-EB92-2142-8B7A-852C36C6BCFF}"/>
                    </a:ext>
                  </a:extLst>
                </p14:cNvPr>
                <p14:cNvContentPartPr/>
                <p14:nvPr/>
              </p14:nvContentPartPr>
              <p14:xfrm>
                <a:off x="10749240" y="5361357"/>
                <a:ext cx="215640" cy="447840"/>
              </p14:xfrm>
            </p:contentPart>
          </mc:Choice>
          <mc:Fallback>
            <p:pic>
              <p:nvPicPr>
                <p:cNvPr id="337" name="Ink 336">
                  <a:extLst>
                    <a:ext uri="{FF2B5EF4-FFF2-40B4-BE49-F238E27FC236}">
                      <a16:creationId xmlns:a16="http://schemas.microsoft.com/office/drawing/2014/main" id="{9E5ED8B0-EB92-2142-8B7A-852C36C6BCFF}"/>
                    </a:ext>
                  </a:extLst>
                </p:cNvPr>
                <p:cNvPicPr/>
                <p:nvPr/>
              </p:nvPicPr>
              <p:blipFill>
                <a:blip r:embed="rId209"/>
                <a:stretch>
                  <a:fillRect/>
                </a:stretch>
              </p:blipFill>
              <p:spPr>
                <a:xfrm>
                  <a:off x="10731240" y="5343357"/>
                  <a:ext cx="25128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38" name="Ink 337">
                  <a:extLst>
                    <a:ext uri="{FF2B5EF4-FFF2-40B4-BE49-F238E27FC236}">
                      <a16:creationId xmlns:a16="http://schemas.microsoft.com/office/drawing/2014/main" id="{FC6D2FFE-B576-6E4F-A3AA-2FAC355B0CC6}"/>
                    </a:ext>
                  </a:extLst>
                </p14:cNvPr>
                <p14:cNvContentPartPr/>
                <p14:nvPr/>
              </p14:nvContentPartPr>
              <p14:xfrm>
                <a:off x="11056680" y="5641797"/>
                <a:ext cx="9360" cy="132840"/>
              </p14:xfrm>
            </p:contentPart>
          </mc:Choice>
          <mc:Fallback>
            <p:pic>
              <p:nvPicPr>
                <p:cNvPr id="338" name="Ink 337">
                  <a:extLst>
                    <a:ext uri="{FF2B5EF4-FFF2-40B4-BE49-F238E27FC236}">
                      <a16:creationId xmlns:a16="http://schemas.microsoft.com/office/drawing/2014/main" id="{FC6D2FFE-B576-6E4F-A3AA-2FAC355B0CC6}"/>
                    </a:ext>
                  </a:extLst>
                </p:cNvPr>
                <p:cNvPicPr/>
                <p:nvPr/>
              </p:nvPicPr>
              <p:blipFill>
                <a:blip r:embed="rId211"/>
                <a:stretch>
                  <a:fillRect/>
                </a:stretch>
              </p:blipFill>
              <p:spPr>
                <a:xfrm>
                  <a:off x="11039040" y="5623797"/>
                  <a:ext cx="45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39" name="Ink 338">
                  <a:extLst>
                    <a:ext uri="{FF2B5EF4-FFF2-40B4-BE49-F238E27FC236}">
                      <a16:creationId xmlns:a16="http://schemas.microsoft.com/office/drawing/2014/main" id="{6203658B-1F4B-4F4E-8283-011E96C04E54}"/>
                    </a:ext>
                  </a:extLst>
                </p14:cNvPr>
                <p14:cNvContentPartPr/>
                <p14:nvPr/>
              </p14:nvContentPartPr>
              <p14:xfrm>
                <a:off x="11046240" y="5458557"/>
                <a:ext cx="360" cy="360"/>
              </p14:xfrm>
            </p:contentPart>
          </mc:Choice>
          <mc:Fallback>
            <p:pic>
              <p:nvPicPr>
                <p:cNvPr id="339" name="Ink 338">
                  <a:extLst>
                    <a:ext uri="{FF2B5EF4-FFF2-40B4-BE49-F238E27FC236}">
                      <a16:creationId xmlns:a16="http://schemas.microsoft.com/office/drawing/2014/main" id="{6203658B-1F4B-4F4E-8283-011E96C04E54}"/>
                    </a:ext>
                  </a:extLst>
                </p:cNvPr>
                <p:cNvPicPr/>
                <p:nvPr/>
              </p:nvPicPr>
              <p:blipFill>
                <a:blip r:embed="rId114"/>
                <a:stretch>
                  <a:fillRect/>
                </a:stretch>
              </p:blipFill>
              <p:spPr>
                <a:xfrm>
                  <a:off x="11028600" y="544055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40" name="Ink 339">
                  <a:extLst>
                    <a:ext uri="{FF2B5EF4-FFF2-40B4-BE49-F238E27FC236}">
                      <a16:creationId xmlns:a16="http://schemas.microsoft.com/office/drawing/2014/main" id="{2B04FFB6-BA60-4D46-9521-0F6F96382240}"/>
                    </a:ext>
                  </a:extLst>
                </p14:cNvPr>
                <p14:cNvContentPartPr/>
                <p14:nvPr/>
              </p14:nvContentPartPr>
              <p14:xfrm>
                <a:off x="11170080" y="5590317"/>
                <a:ext cx="133200" cy="112680"/>
              </p14:xfrm>
            </p:contentPart>
          </mc:Choice>
          <mc:Fallback>
            <p:pic>
              <p:nvPicPr>
                <p:cNvPr id="340" name="Ink 339">
                  <a:extLst>
                    <a:ext uri="{FF2B5EF4-FFF2-40B4-BE49-F238E27FC236}">
                      <a16:creationId xmlns:a16="http://schemas.microsoft.com/office/drawing/2014/main" id="{2B04FFB6-BA60-4D46-9521-0F6F96382240}"/>
                    </a:ext>
                  </a:extLst>
                </p:cNvPr>
                <p:cNvPicPr/>
                <p:nvPr/>
              </p:nvPicPr>
              <p:blipFill>
                <a:blip r:embed="rId214"/>
                <a:stretch>
                  <a:fillRect/>
                </a:stretch>
              </p:blipFill>
              <p:spPr>
                <a:xfrm>
                  <a:off x="11152440" y="5572677"/>
                  <a:ext cx="168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41" name="Ink 340">
                  <a:extLst>
                    <a:ext uri="{FF2B5EF4-FFF2-40B4-BE49-F238E27FC236}">
                      <a16:creationId xmlns:a16="http://schemas.microsoft.com/office/drawing/2014/main" id="{EDB37F0C-A81F-FD41-8D8F-E9F2A5A34E1D}"/>
                    </a:ext>
                  </a:extLst>
                </p14:cNvPr>
                <p14:cNvContentPartPr/>
                <p14:nvPr/>
              </p14:nvContentPartPr>
              <p14:xfrm>
                <a:off x="11369160" y="5311677"/>
                <a:ext cx="360" cy="402480"/>
              </p14:xfrm>
            </p:contentPart>
          </mc:Choice>
          <mc:Fallback>
            <p:pic>
              <p:nvPicPr>
                <p:cNvPr id="341" name="Ink 340">
                  <a:extLst>
                    <a:ext uri="{FF2B5EF4-FFF2-40B4-BE49-F238E27FC236}">
                      <a16:creationId xmlns:a16="http://schemas.microsoft.com/office/drawing/2014/main" id="{EDB37F0C-A81F-FD41-8D8F-E9F2A5A34E1D}"/>
                    </a:ext>
                  </a:extLst>
                </p:cNvPr>
                <p:cNvPicPr/>
                <p:nvPr/>
              </p:nvPicPr>
              <p:blipFill>
                <a:blip r:embed="rId216"/>
                <a:stretch>
                  <a:fillRect/>
                </a:stretch>
              </p:blipFill>
              <p:spPr>
                <a:xfrm>
                  <a:off x="11351160" y="5294037"/>
                  <a:ext cx="3600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42" name="Ink 341">
                  <a:extLst>
                    <a:ext uri="{FF2B5EF4-FFF2-40B4-BE49-F238E27FC236}">
                      <a16:creationId xmlns:a16="http://schemas.microsoft.com/office/drawing/2014/main" id="{B9B57779-F252-7A4B-A1FC-27B7C0752854}"/>
                    </a:ext>
                  </a:extLst>
                </p14:cNvPr>
                <p14:cNvContentPartPr/>
                <p14:nvPr/>
              </p14:nvContentPartPr>
              <p14:xfrm>
                <a:off x="11265120" y="5451357"/>
                <a:ext cx="80640" cy="360"/>
              </p14:xfrm>
            </p:contentPart>
          </mc:Choice>
          <mc:Fallback>
            <p:pic>
              <p:nvPicPr>
                <p:cNvPr id="342" name="Ink 341">
                  <a:extLst>
                    <a:ext uri="{FF2B5EF4-FFF2-40B4-BE49-F238E27FC236}">
                      <a16:creationId xmlns:a16="http://schemas.microsoft.com/office/drawing/2014/main" id="{B9B57779-F252-7A4B-A1FC-27B7C0752854}"/>
                    </a:ext>
                  </a:extLst>
                </p:cNvPr>
                <p:cNvPicPr/>
                <p:nvPr/>
              </p:nvPicPr>
              <p:blipFill>
                <a:blip r:embed="rId218"/>
                <a:stretch>
                  <a:fillRect/>
                </a:stretch>
              </p:blipFill>
              <p:spPr>
                <a:xfrm>
                  <a:off x="11247480" y="5433717"/>
                  <a:ext cx="116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43" name="Ink 342">
                  <a:extLst>
                    <a:ext uri="{FF2B5EF4-FFF2-40B4-BE49-F238E27FC236}">
                      <a16:creationId xmlns:a16="http://schemas.microsoft.com/office/drawing/2014/main" id="{D1173748-5B47-C74B-B178-1B455A4DADEA}"/>
                    </a:ext>
                  </a:extLst>
                </p14:cNvPr>
                <p14:cNvContentPartPr/>
                <p14:nvPr/>
              </p14:nvContentPartPr>
              <p14:xfrm>
                <a:off x="11442600" y="5519757"/>
                <a:ext cx="360" cy="192960"/>
              </p14:xfrm>
            </p:contentPart>
          </mc:Choice>
          <mc:Fallback>
            <p:pic>
              <p:nvPicPr>
                <p:cNvPr id="343" name="Ink 342">
                  <a:extLst>
                    <a:ext uri="{FF2B5EF4-FFF2-40B4-BE49-F238E27FC236}">
                      <a16:creationId xmlns:a16="http://schemas.microsoft.com/office/drawing/2014/main" id="{D1173748-5B47-C74B-B178-1B455A4DADEA}"/>
                    </a:ext>
                  </a:extLst>
                </p:cNvPr>
                <p:cNvPicPr/>
                <p:nvPr/>
              </p:nvPicPr>
              <p:blipFill>
                <a:blip r:embed="rId220"/>
                <a:stretch>
                  <a:fillRect/>
                </a:stretch>
              </p:blipFill>
              <p:spPr>
                <a:xfrm>
                  <a:off x="11424960" y="5501757"/>
                  <a:ext cx="360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45" name="Ink 344">
                  <a:extLst>
                    <a:ext uri="{FF2B5EF4-FFF2-40B4-BE49-F238E27FC236}">
                      <a16:creationId xmlns:a16="http://schemas.microsoft.com/office/drawing/2014/main" id="{9698424F-013E-B94E-9E4D-63A8E902DBCF}"/>
                    </a:ext>
                  </a:extLst>
                </p14:cNvPr>
                <p14:cNvContentPartPr/>
                <p14:nvPr/>
              </p14:nvContentPartPr>
              <p14:xfrm>
                <a:off x="11494440" y="5523717"/>
                <a:ext cx="360" cy="360"/>
              </p14:xfrm>
            </p:contentPart>
          </mc:Choice>
          <mc:Fallback>
            <p:pic>
              <p:nvPicPr>
                <p:cNvPr id="345" name="Ink 344">
                  <a:extLst>
                    <a:ext uri="{FF2B5EF4-FFF2-40B4-BE49-F238E27FC236}">
                      <a16:creationId xmlns:a16="http://schemas.microsoft.com/office/drawing/2014/main" id="{9698424F-013E-B94E-9E4D-63A8E902DBCF}"/>
                    </a:ext>
                  </a:extLst>
                </p:cNvPr>
                <p:cNvPicPr/>
                <p:nvPr/>
              </p:nvPicPr>
              <p:blipFill>
                <a:blip r:embed="rId114"/>
                <a:stretch>
                  <a:fillRect/>
                </a:stretch>
              </p:blipFill>
              <p:spPr>
                <a:xfrm>
                  <a:off x="11476800" y="550607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46" name="Ink 345">
                  <a:extLst>
                    <a:ext uri="{FF2B5EF4-FFF2-40B4-BE49-F238E27FC236}">
                      <a16:creationId xmlns:a16="http://schemas.microsoft.com/office/drawing/2014/main" id="{4F0E56EB-2CEB-F04B-A56A-1F86464EBB51}"/>
                    </a:ext>
                  </a:extLst>
                </p14:cNvPr>
                <p14:cNvContentPartPr/>
                <p14:nvPr/>
              </p14:nvContentPartPr>
              <p14:xfrm>
                <a:off x="11494440" y="5523717"/>
                <a:ext cx="360" cy="360"/>
              </p14:xfrm>
            </p:contentPart>
          </mc:Choice>
          <mc:Fallback>
            <p:pic>
              <p:nvPicPr>
                <p:cNvPr id="346" name="Ink 345">
                  <a:extLst>
                    <a:ext uri="{FF2B5EF4-FFF2-40B4-BE49-F238E27FC236}">
                      <a16:creationId xmlns:a16="http://schemas.microsoft.com/office/drawing/2014/main" id="{4F0E56EB-2CEB-F04B-A56A-1F86464EBB51}"/>
                    </a:ext>
                  </a:extLst>
                </p:cNvPr>
                <p:cNvPicPr/>
                <p:nvPr/>
              </p:nvPicPr>
              <p:blipFill>
                <a:blip r:embed="rId114"/>
                <a:stretch>
                  <a:fillRect/>
                </a:stretch>
              </p:blipFill>
              <p:spPr>
                <a:xfrm>
                  <a:off x="11476800" y="550607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47" name="Ink 346">
                  <a:extLst>
                    <a:ext uri="{FF2B5EF4-FFF2-40B4-BE49-F238E27FC236}">
                      <a16:creationId xmlns:a16="http://schemas.microsoft.com/office/drawing/2014/main" id="{E4A1DB8C-9809-3D40-8408-10249C4A83B7}"/>
                    </a:ext>
                  </a:extLst>
                </p14:cNvPr>
                <p14:cNvContentPartPr/>
                <p14:nvPr/>
              </p14:nvContentPartPr>
              <p14:xfrm>
                <a:off x="11599920" y="5498877"/>
                <a:ext cx="180360" cy="253080"/>
              </p14:xfrm>
            </p:contentPart>
          </mc:Choice>
          <mc:Fallback>
            <p:pic>
              <p:nvPicPr>
                <p:cNvPr id="347" name="Ink 346">
                  <a:extLst>
                    <a:ext uri="{FF2B5EF4-FFF2-40B4-BE49-F238E27FC236}">
                      <a16:creationId xmlns:a16="http://schemas.microsoft.com/office/drawing/2014/main" id="{E4A1DB8C-9809-3D40-8408-10249C4A83B7}"/>
                    </a:ext>
                  </a:extLst>
                </p:cNvPr>
                <p:cNvPicPr/>
                <p:nvPr/>
              </p:nvPicPr>
              <p:blipFill>
                <a:blip r:embed="rId224"/>
                <a:stretch>
                  <a:fillRect/>
                </a:stretch>
              </p:blipFill>
              <p:spPr>
                <a:xfrm>
                  <a:off x="11581920" y="5481237"/>
                  <a:ext cx="2160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48" name="Ink 347">
                  <a:extLst>
                    <a:ext uri="{FF2B5EF4-FFF2-40B4-BE49-F238E27FC236}">
                      <a16:creationId xmlns:a16="http://schemas.microsoft.com/office/drawing/2014/main" id="{9A885554-9D2A-0342-9964-8D886DC370E2}"/>
                    </a:ext>
                  </a:extLst>
                </p14:cNvPr>
                <p14:cNvContentPartPr/>
                <p14:nvPr/>
              </p14:nvContentPartPr>
              <p14:xfrm>
                <a:off x="11870280" y="5510037"/>
                <a:ext cx="149040" cy="245520"/>
              </p14:xfrm>
            </p:contentPart>
          </mc:Choice>
          <mc:Fallback>
            <p:pic>
              <p:nvPicPr>
                <p:cNvPr id="348" name="Ink 347">
                  <a:extLst>
                    <a:ext uri="{FF2B5EF4-FFF2-40B4-BE49-F238E27FC236}">
                      <a16:creationId xmlns:a16="http://schemas.microsoft.com/office/drawing/2014/main" id="{9A885554-9D2A-0342-9964-8D886DC370E2}"/>
                    </a:ext>
                  </a:extLst>
                </p:cNvPr>
                <p:cNvPicPr/>
                <p:nvPr/>
              </p:nvPicPr>
              <p:blipFill>
                <a:blip r:embed="rId226"/>
                <a:stretch>
                  <a:fillRect/>
                </a:stretch>
              </p:blipFill>
              <p:spPr>
                <a:xfrm>
                  <a:off x="11852640" y="5492397"/>
                  <a:ext cx="1846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49" name="Ink 348">
                  <a:extLst>
                    <a:ext uri="{FF2B5EF4-FFF2-40B4-BE49-F238E27FC236}">
                      <a16:creationId xmlns:a16="http://schemas.microsoft.com/office/drawing/2014/main" id="{F2098BC4-78AE-3641-B344-37F44851F7DC}"/>
                    </a:ext>
                  </a:extLst>
                </p14:cNvPr>
                <p14:cNvContentPartPr/>
                <p14:nvPr/>
              </p14:nvContentPartPr>
              <p14:xfrm>
                <a:off x="12108240" y="4971477"/>
                <a:ext cx="42840" cy="810000"/>
              </p14:xfrm>
            </p:contentPart>
          </mc:Choice>
          <mc:Fallback>
            <p:pic>
              <p:nvPicPr>
                <p:cNvPr id="349" name="Ink 348">
                  <a:extLst>
                    <a:ext uri="{FF2B5EF4-FFF2-40B4-BE49-F238E27FC236}">
                      <a16:creationId xmlns:a16="http://schemas.microsoft.com/office/drawing/2014/main" id="{F2098BC4-78AE-3641-B344-37F44851F7DC}"/>
                    </a:ext>
                  </a:extLst>
                </p:cNvPr>
                <p:cNvPicPr/>
                <p:nvPr/>
              </p:nvPicPr>
              <p:blipFill>
                <a:blip r:embed="rId228"/>
                <a:stretch>
                  <a:fillRect/>
                </a:stretch>
              </p:blipFill>
              <p:spPr>
                <a:xfrm>
                  <a:off x="12090240" y="4953477"/>
                  <a:ext cx="78480" cy="84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9">
            <p14:nvContentPartPr>
              <p14:cNvPr id="351" name="Ink 350">
                <a:extLst>
                  <a:ext uri="{FF2B5EF4-FFF2-40B4-BE49-F238E27FC236}">
                    <a16:creationId xmlns:a16="http://schemas.microsoft.com/office/drawing/2014/main" id="{52F521E7-4432-474E-813B-4443B73B1926}"/>
                  </a:ext>
                </a:extLst>
              </p14:cNvPr>
              <p14:cNvContentPartPr/>
              <p14:nvPr/>
            </p14:nvContentPartPr>
            <p14:xfrm>
              <a:off x="12069360" y="5935557"/>
              <a:ext cx="112680" cy="89640"/>
            </p14:xfrm>
          </p:contentPart>
        </mc:Choice>
        <mc:Fallback>
          <p:pic>
            <p:nvPicPr>
              <p:cNvPr id="351" name="Ink 350">
                <a:extLst>
                  <a:ext uri="{FF2B5EF4-FFF2-40B4-BE49-F238E27FC236}">
                    <a16:creationId xmlns:a16="http://schemas.microsoft.com/office/drawing/2014/main" id="{52F521E7-4432-474E-813B-4443B73B1926}"/>
                  </a:ext>
                </a:extLst>
              </p:cNvPr>
              <p:cNvPicPr/>
              <p:nvPr/>
            </p:nvPicPr>
            <p:blipFill>
              <a:blip r:embed="rId230"/>
              <a:stretch>
                <a:fillRect/>
              </a:stretch>
            </p:blipFill>
            <p:spPr>
              <a:xfrm>
                <a:off x="12051720" y="5917917"/>
                <a:ext cx="148320" cy="125280"/>
              </a:xfrm>
              <a:prstGeom prst="rect">
                <a:avLst/>
              </a:prstGeom>
            </p:spPr>
          </p:pic>
        </mc:Fallback>
      </mc:AlternateContent>
    </p:spTree>
    <p:extLst>
      <p:ext uri="{BB962C8B-B14F-4D97-AF65-F5344CB8AC3E}">
        <p14:creationId xmlns:p14="http://schemas.microsoft.com/office/powerpoint/2010/main" val="149133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CEA-A772-6D4D-BD9F-5AC3130A504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DA5218A-30F6-3944-846B-3FE8C362DAD5}"/>
              </a:ext>
            </a:extLst>
          </p:cNvPr>
          <p:cNvPicPr>
            <a:picLocks noGrp="1" noChangeAspect="1"/>
          </p:cNvPicPr>
          <p:nvPr>
            <p:ph idx="1"/>
          </p:nvPr>
        </p:nvPicPr>
        <p:blipFill>
          <a:blip r:embed="rId2"/>
          <a:stretch>
            <a:fillRect/>
          </a:stretch>
        </p:blipFill>
        <p:spPr>
          <a:xfrm>
            <a:off x="1847857" y="-3864815"/>
            <a:ext cx="7620234" cy="10160313"/>
          </a:xfrm>
        </p:spPr>
      </p:pic>
    </p:spTree>
    <p:extLst>
      <p:ext uri="{BB962C8B-B14F-4D97-AF65-F5344CB8AC3E}">
        <p14:creationId xmlns:p14="http://schemas.microsoft.com/office/powerpoint/2010/main" val="344471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333-B522-2249-A1D2-9D47CE490D98}"/>
              </a:ext>
            </a:extLst>
          </p:cNvPr>
          <p:cNvSpPr>
            <a:spLocks noGrp="1"/>
          </p:cNvSpPr>
          <p:nvPr>
            <p:ph type="title"/>
          </p:nvPr>
        </p:nvSpPr>
        <p:spPr/>
        <p:txBody>
          <a:bodyPr/>
          <a:lstStyle/>
          <a:p>
            <a:r>
              <a:rPr lang="en-US" dirty="0"/>
              <a:t>Maybe I should have given the talk a more personal title</a:t>
            </a:r>
          </a:p>
        </p:txBody>
      </p:sp>
      <p:sp>
        <p:nvSpPr>
          <p:cNvPr id="3" name="Content Placeholder 2">
            <a:extLst>
              <a:ext uri="{FF2B5EF4-FFF2-40B4-BE49-F238E27FC236}">
                <a16:creationId xmlns:a16="http://schemas.microsoft.com/office/drawing/2014/main" id="{A7ED5F05-9E42-3343-B430-B350FF7F2031}"/>
              </a:ext>
            </a:extLst>
          </p:cNvPr>
          <p:cNvSpPr>
            <a:spLocks noGrp="1"/>
          </p:cNvSpPr>
          <p:nvPr>
            <p:ph idx="1"/>
          </p:nvPr>
        </p:nvSpPr>
        <p:spPr/>
        <p:txBody>
          <a:bodyPr/>
          <a:lstStyle/>
          <a:p>
            <a:r>
              <a:rPr lang="en-US" dirty="0"/>
              <a:t>I see on the schedule that many people will</a:t>
            </a:r>
          </a:p>
          <a:p>
            <a:pPr marL="0" indent="0">
              <a:buNone/>
            </a:pPr>
            <a:r>
              <a:rPr lang="en-US" dirty="0"/>
              <a:t>be talking about Toni’s Birth Day (TBD)</a:t>
            </a:r>
          </a:p>
        </p:txBody>
      </p:sp>
    </p:spTree>
    <p:extLst>
      <p:ext uri="{BB962C8B-B14F-4D97-AF65-F5344CB8AC3E}">
        <p14:creationId xmlns:p14="http://schemas.microsoft.com/office/powerpoint/2010/main" val="74541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1E94-D4E7-654D-BC74-3538CF799FE2}"/>
              </a:ext>
            </a:extLst>
          </p:cNvPr>
          <p:cNvSpPr>
            <a:spLocks noGrp="1"/>
          </p:cNvSpPr>
          <p:nvPr>
            <p:ph type="title"/>
          </p:nvPr>
        </p:nvSpPr>
        <p:spPr/>
        <p:txBody>
          <a:bodyPr/>
          <a:lstStyle/>
          <a:p>
            <a:r>
              <a:rPr lang="en-US" dirty="0"/>
              <a:t>What are algebraic proofs?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C4FC80-0B01-E34E-996A-E921D90AB871}"/>
                  </a:ext>
                </a:extLst>
              </p:cNvPr>
              <p:cNvSpPr>
                <a:spLocks noGrp="1"/>
              </p:cNvSpPr>
              <p:nvPr>
                <p:ph idx="1"/>
              </p:nvPr>
            </p:nvSpPr>
            <p:spPr/>
            <p:txBody>
              <a:bodyPr/>
              <a:lstStyle/>
              <a:p>
                <a:r>
                  <a:rPr lang="en-US" dirty="0"/>
                  <a:t>Start with algebraic equations of some sort</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=0</m:t>
                    </m:r>
                  </m:oMath>
                </a14:m>
                <a:r>
                  <a:rPr lang="en-US" dirty="0"/>
                  <a:t>, </a:t>
                </a:r>
                <a:r>
                  <a:rPr lang="en-US" dirty="0" err="1"/>
                  <a:t>i</a:t>
                </a:r>
                <a:r>
                  <a:rPr lang="en-US" dirty="0"/>
                  <a:t>=1..m</a:t>
                </a:r>
              </a:p>
              <a:p>
                <a:pPr marL="0" indent="0">
                  <a:buNone/>
                </a:pPr>
                <a:endParaRPr lang="en-US" dirty="0"/>
              </a:p>
              <a:p>
                <a:pPr marL="0" indent="0">
                  <a:buNone/>
                </a:pPr>
                <a:r>
                  <a:rPr lang="en-US" dirty="0"/>
                  <a:t>Derive new equations from the given ones</a:t>
                </a:r>
              </a:p>
              <a:p>
                <a:pPr marL="0" indent="0">
                  <a:buNone/>
                </a:pPr>
                <a:endParaRPr lang="en-US" dirty="0"/>
              </a:p>
              <a:p>
                <a:pPr marL="0" indent="0">
                  <a:buNone/>
                </a:pPr>
                <a:r>
                  <a:rPr lang="en-US" dirty="0"/>
                  <a:t>Possibly get a contradiction, such as 1=0.  </a:t>
                </a:r>
              </a:p>
            </p:txBody>
          </p:sp>
        </mc:Choice>
        <mc:Fallback>
          <p:sp>
            <p:nvSpPr>
              <p:cNvPr id="3" name="Content Placeholder 2">
                <a:extLst>
                  <a:ext uri="{FF2B5EF4-FFF2-40B4-BE49-F238E27FC236}">
                    <a16:creationId xmlns:a16="http://schemas.microsoft.com/office/drawing/2014/main" id="{BCC4FC80-0B01-E34E-996A-E921D90AB871}"/>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277298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66A7-846B-D644-BF97-28DEB8FACE43}"/>
              </a:ext>
            </a:extLst>
          </p:cNvPr>
          <p:cNvSpPr>
            <a:spLocks noGrp="1"/>
          </p:cNvSpPr>
          <p:nvPr>
            <p:ph type="title"/>
          </p:nvPr>
        </p:nvSpPr>
        <p:spPr/>
        <p:txBody>
          <a:bodyPr/>
          <a:lstStyle/>
          <a:p>
            <a:r>
              <a:rPr lang="en-US" dirty="0"/>
              <a:t>We’ve all done them </a:t>
            </a:r>
          </a:p>
        </p:txBody>
      </p:sp>
      <p:sp>
        <p:nvSpPr>
          <p:cNvPr id="3" name="Content Placeholder 2">
            <a:extLst>
              <a:ext uri="{FF2B5EF4-FFF2-40B4-BE49-F238E27FC236}">
                <a16:creationId xmlns:a16="http://schemas.microsoft.com/office/drawing/2014/main" id="{9EAACDAC-8775-F44F-AE2F-2414F2624798}"/>
              </a:ext>
            </a:extLst>
          </p:cNvPr>
          <p:cNvSpPr>
            <a:spLocks noGrp="1"/>
          </p:cNvSpPr>
          <p:nvPr>
            <p:ph idx="1"/>
          </p:nvPr>
        </p:nvSpPr>
        <p:spPr/>
        <p:txBody>
          <a:bodyPr/>
          <a:lstStyle/>
          <a:p>
            <a:r>
              <a:rPr lang="en-US" dirty="0"/>
              <a:t>X+Y+Z= 1</a:t>
            </a:r>
          </a:p>
          <a:p>
            <a:r>
              <a:rPr lang="en-US" dirty="0"/>
              <a:t>2X+ Z=0</a:t>
            </a:r>
          </a:p>
          <a:p>
            <a:r>
              <a:rPr lang="en-US" dirty="0"/>
              <a:t>3X+ Y=1</a:t>
            </a:r>
          </a:p>
          <a:p>
            <a:endParaRPr lang="en-US" dirty="0"/>
          </a:p>
          <a:p>
            <a:r>
              <a:rPr lang="en-US" dirty="0"/>
              <a:t>Derive Z=-2X, so –X+Y =1.  Y=X+1, so 4X+1=1, X=0, Y=1, Z=0.</a:t>
            </a:r>
          </a:p>
          <a:p>
            <a:endParaRPr lang="en-US" dirty="0"/>
          </a:p>
          <a:p>
            <a:endParaRPr lang="en-US" dirty="0"/>
          </a:p>
          <a:p>
            <a:endParaRPr lang="en-US" dirty="0"/>
          </a:p>
        </p:txBody>
      </p:sp>
    </p:spTree>
    <p:extLst>
      <p:ext uri="{BB962C8B-B14F-4D97-AF65-F5344CB8AC3E}">
        <p14:creationId xmlns:p14="http://schemas.microsoft.com/office/powerpoint/2010/main" val="252400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12A6-61E3-0846-BFB9-C9B76E399A75}"/>
              </a:ext>
            </a:extLst>
          </p:cNvPr>
          <p:cNvSpPr>
            <a:spLocks noGrp="1"/>
          </p:cNvSpPr>
          <p:nvPr>
            <p:ph type="title"/>
          </p:nvPr>
        </p:nvSpPr>
        <p:spPr/>
        <p:txBody>
          <a:bodyPr/>
          <a:lstStyle/>
          <a:p>
            <a:r>
              <a:rPr lang="en-US" dirty="0"/>
              <a:t>Gaussian proof system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104BFF-CFEA-1045-9B3A-BDC0A011F7C7}"/>
                  </a:ext>
                </a:extLst>
              </p:cNvPr>
              <p:cNvSpPr>
                <a:spLocks noGrp="1"/>
              </p:cNvSpPr>
              <p:nvPr>
                <p:ph idx="1"/>
              </p:nvPr>
            </p:nvSpPr>
            <p:spPr/>
            <p:txBody>
              <a:bodyPr/>
              <a:lstStyle/>
              <a:p>
                <a:r>
                  <a:rPr lang="en-US" dirty="0"/>
                  <a:t>Given lots of linear equations ,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𝑚</m:t>
                            </m:r>
                          </m:e>
                        </m:d>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oMath>
                </a14:m>
                <a:r>
                  <a:rPr lang="en-US" b="0" dirty="0"/>
                  <a:t> </a:t>
                </a:r>
                <a14:m>
                  <m:oMath xmlns:m="http://schemas.openxmlformats.org/officeDocument/2006/math">
                    <m:r>
                      <a:rPr lang="en-US" b="0" i="1" dirty="0" smtClean="0">
                        <a:latin typeface="Cambria Math" panose="02040503050406030204" pitchFamily="18" charset="0"/>
                      </a:rPr>
                      <m:t>−</m:t>
                    </m:r>
                    <m:sSub>
                      <m:sSubPr>
                        <m:ctrlPr>
                          <a:rPr lang="en-US" b="0" i="1" dirty="0" err="1" smtClean="0">
                            <a:latin typeface="Cambria Math" panose="02040503050406030204" pitchFamily="18" charset="0"/>
                          </a:rPr>
                        </m:ctrlPr>
                      </m:sSubPr>
                      <m:e>
                        <m:r>
                          <a:rPr lang="en-US" b="0" i="1" dirty="0" err="1" smtClean="0">
                            <a:latin typeface="Cambria Math" panose="02040503050406030204" pitchFamily="18" charset="0"/>
                          </a:rPr>
                          <m:t>𝑐</m:t>
                        </m:r>
                      </m:e>
                      <m:sub>
                        <m:r>
                          <a:rPr lang="en-US" b="0" i="1" dirty="0" smtClean="0">
                            <a:latin typeface="Cambria Math" panose="02040503050406030204" pitchFamily="18" charset="0"/>
                          </a:rPr>
                          <m:t>𝑖</m:t>
                        </m:r>
                      </m:sub>
                    </m:sSub>
                  </m:oMath>
                </a14:m>
                <a:r>
                  <a:rPr lang="en-US" b="0" dirty="0"/>
                  <a:t> =0</a:t>
                </a:r>
              </a:p>
              <a:p>
                <a:r>
                  <a:rPr lang="en-US" dirty="0"/>
                  <a:t>Multiply each equation by some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and add to get</a:t>
                </a:r>
              </a:p>
              <a:p>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𝑏</m:t>
                                    </m:r>
                                  </m:e>
                                  <m:sub>
                                    <m:r>
                                      <a:rPr lang="en-US" b="0" i="1" smtClean="0">
                                        <a:latin typeface="Cambria Math" panose="02040503050406030204" pitchFamily="18" charset="0"/>
                                      </a:rPr>
                                      <m:t>𝑖</m:t>
                                    </m:r>
                                  </m:sub>
                                </m:sSub>
                              </m:e>
                            </m:nary>
                          </m:e>
                        </m:nary>
                      </m:e>
                    </m:nary>
                  </m:oMath>
                </a14:m>
                <a:r>
                  <a:rPr lang="en-US" dirty="0"/>
                  <a:t> =0 .</a:t>
                </a:r>
              </a:p>
              <a:p>
                <a:endParaRPr lang="en-US" dirty="0"/>
              </a:p>
              <a:p>
                <a:r>
                  <a:rPr lang="en-US" dirty="0"/>
                  <a:t>If the original system has a solution, this gives all the linear implications, if not, we can derive 1=0 by some choice of b’s.</a:t>
                </a:r>
              </a:p>
              <a:p>
                <a:r>
                  <a:rPr lang="en-US" dirty="0"/>
                  <a:t>Works over any field, not just real numbers or complex numbers.</a:t>
                </a:r>
              </a:p>
            </p:txBody>
          </p:sp>
        </mc:Choice>
        <mc:Fallback>
          <p:sp>
            <p:nvSpPr>
              <p:cNvPr id="3" name="Content Placeholder 2">
                <a:extLst>
                  <a:ext uri="{FF2B5EF4-FFF2-40B4-BE49-F238E27FC236}">
                    <a16:creationId xmlns:a16="http://schemas.microsoft.com/office/drawing/2014/main" id="{BD104BFF-CFEA-1045-9B3A-BDC0A011F7C7}"/>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248691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98D3-0944-EB4D-AEAE-B039824D00BF}"/>
              </a:ext>
            </a:extLst>
          </p:cNvPr>
          <p:cNvSpPr>
            <a:spLocks noGrp="1"/>
          </p:cNvSpPr>
          <p:nvPr>
            <p:ph type="title"/>
          </p:nvPr>
        </p:nvSpPr>
        <p:spPr/>
        <p:txBody>
          <a:bodyPr/>
          <a:lstStyle/>
          <a:p>
            <a:r>
              <a:rPr lang="en-US" dirty="0"/>
              <a:t>How to generalize: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72A277C-22D1-CB40-8F34-AD9A61902F09}"/>
                  </a:ext>
                </a:extLst>
              </p:cNvPr>
              <p:cNvSpPr>
                <a:spLocks noGrp="1"/>
              </p:cNvSpPr>
              <p:nvPr>
                <p:ph idx="1"/>
              </p:nvPr>
            </p:nvSpPr>
            <p:spPr/>
            <p:txBody>
              <a:bodyPr/>
              <a:lstStyle/>
              <a:p>
                <a:r>
                  <a:rPr lang="en-US" dirty="0"/>
                  <a:t>Ideal generated by polynomials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r>
                  <a:rPr lang="en-US" dirty="0"/>
                  <a:t> is the space of all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 </m:t>
                    </m:r>
                  </m:oMath>
                </a14:m>
                <a:r>
                  <a:rPr lang="en-US" dirty="0"/>
                  <a:t> generated by </a:t>
                </a:r>
              </a:p>
              <a:p>
                <a:pPr marL="0" indent="0">
                  <a:buNone/>
                </a:pPr>
                <a:r>
                  <a:rPr lang="en-US" dirty="0"/>
                  <a:t>Allowing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to be polynomials, rather than just fixed values.  </a:t>
                </a:r>
              </a:p>
              <a:p>
                <a:pPr marL="0" indent="0">
                  <a:buNone/>
                </a:pPr>
                <a:endParaRPr lang="en-US" dirty="0"/>
              </a:p>
              <a:p>
                <a:pPr marL="0" indent="0">
                  <a:buNone/>
                </a:pPr>
                <a:r>
                  <a:rPr lang="en-US" dirty="0" err="1"/>
                  <a:t>Nullstellensatz</a:t>
                </a:r>
                <a:r>
                  <a:rPr lang="en-US" dirty="0"/>
                  <a:t> proofs: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enforces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code constraints, polynomials of degree 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a14:m>
                <a:r>
                  <a:rPr lang="en-US" dirty="0"/>
                  <a:t> are given explicitly, and form a refutation if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𝑗</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d>
                        <m:r>
                          <a:rPr lang="en-US" b="0" i="1" smtClean="0">
                            <a:latin typeface="Cambria Math" panose="02040503050406030204" pitchFamily="18" charset="0"/>
                          </a:rPr>
                          <m:t>=1</m:t>
                        </m:r>
                      </m:e>
                    </m:nary>
                  </m:oMath>
                </a14:m>
                <a:endParaRPr lang="en-US" dirty="0"/>
              </a:p>
              <a:p>
                <a:pPr marL="0" indent="0">
                  <a:buNone/>
                </a:pPr>
                <a:endParaRPr lang="en-US" dirty="0"/>
              </a:p>
              <a:p>
                <a:pPr marL="0" indent="0">
                  <a:buNone/>
                </a:pPr>
                <a:r>
                  <a:rPr lang="en-US" dirty="0"/>
                  <a:t>(Introduced in </a:t>
                </a:r>
                <a:r>
                  <a:rPr lang="en-US" dirty="0" err="1"/>
                  <a:t>Beame</a:t>
                </a:r>
                <a:r>
                  <a:rPr lang="en-US" dirty="0"/>
                  <a:t> I </a:t>
                </a:r>
                <a:r>
                  <a:rPr lang="en-US" dirty="0" err="1"/>
                  <a:t>Kraijicek</a:t>
                </a:r>
                <a:r>
                  <a:rPr lang="en-US" dirty="0"/>
                  <a:t> </a:t>
                </a:r>
                <a:r>
                  <a:rPr lang="en-US" dirty="0" err="1">
                    <a:solidFill>
                      <a:schemeClr val="accent1"/>
                    </a:solidFill>
                  </a:rPr>
                  <a:t>Pitassi</a:t>
                </a:r>
                <a:r>
                  <a:rPr lang="en-US" dirty="0">
                    <a:solidFill>
                      <a:schemeClr val="accent1"/>
                    </a:solidFill>
                  </a:rPr>
                  <a:t> </a:t>
                </a:r>
                <a:r>
                  <a:rPr lang="en-US" dirty="0" err="1"/>
                  <a:t>Pudlak</a:t>
                </a:r>
                <a:r>
                  <a:rPr lang="en-US" dirty="0"/>
                  <a:t>, 94.  Why?)</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972A277C-22D1-CB40-8F34-AD9A61902F09}"/>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91831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ABC0-3875-D94F-A7F1-FB5C93370788}"/>
              </a:ext>
            </a:extLst>
          </p:cNvPr>
          <p:cNvSpPr>
            <a:spLocks noGrp="1"/>
          </p:cNvSpPr>
          <p:nvPr>
            <p:ph type="title"/>
          </p:nvPr>
        </p:nvSpPr>
        <p:spPr/>
        <p:txBody>
          <a:bodyPr>
            <a:normAutofit/>
          </a:bodyPr>
          <a:lstStyle/>
          <a:p>
            <a:r>
              <a:rPr lang="en-US" dirty="0"/>
              <a:t>Circuit complexity vs. proof complexity</a:t>
            </a:r>
          </a:p>
        </p:txBody>
      </p:sp>
      <p:sp>
        <p:nvSpPr>
          <p:cNvPr id="3" name="Text Placeholder 2">
            <a:extLst>
              <a:ext uri="{FF2B5EF4-FFF2-40B4-BE49-F238E27FC236}">
                <a16:creationId xmlns:a16="http://schemas.microsoft.com/office/drawing/2014/main" id="{CFC75453-9FA3-9643-8CE9-83152FFFC663}"/>
              </a:ext>
            </a:extLst>
          </p:cNvPr>
          <p:cNvSpPr>
            <a:spLocks noGrp="1"/>
          </p:cNvSpPr>
          <p:nvPr>
            <p:ph type="body" idx="1"/>
          </p:nvPr>
        </p:nvSpPr>
        <p:spPr/>
        <p:txBody>
          <a:bodyPr/>
          <a:lstStyle/>
          <a:p>
            <a:r>
              <a:rPr lang="en-US" dirty="0"/>
              <a:t>Intuition:  Proofs in formal systems are limited to reasoning that can be expressed with allowable lines in the systems</a:t>
            </a:r>
          </a:p>
          <a:p>
            <a:r>
              <a:rPr lang="en-US" dirty="0"/>
              <a:t>Proving limitations on the types of circuits allowed as lines should help prove lower bounds in proof complexity, and hence lower bounds on SAT algorithms using reasoning expressible within the system.  </a:t>
            </a:r>
          </a:p>
        </p:txBody>
      </p:sp>
    </p:spTree>
    <p:extLst>
      <p:ext uri="{BB962C8B-B14F-4D97-AF65-F5344CB8AC3E}">
        <p14:creationId xmlns:p14="http://schemas.microsoft.com/office/powerpoint/2010/main" val="4202853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5098</TotalTime>
  <Words>1950</Words>
  <Application>Microsoft Macintosh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Cambria Math</vt:lpstr>
      <vt:lpstr>Office Theme</vt:lpstr>
      <vt:lpstr>The miracle of algebra</vt:lpstr>
      <vt:lpstr>PowerPoint Presentation</vt:lpstr>
      <vt:lpstr>PowerPoint Presentation</vt:lpstr>
      <vt:lpstr>Maybe I should have given the talk a more personal title</vt:lpstr>
      <vt:lpstr>What are algebraic proofs?</vt:lpstr>
      <vt:lpstr>We’ve all done them </vt:lpstr>
      <vt:lpstr>Gaussian proof system</vt:lpstr>
      <vt:lpstr>How to generalize:</vt:lpstr>
      <vt:lpstr>Circuit complexity vs. proof complexity</vt:lpstr>
      <vt:lpstr>To put this into practice, we need some circuit lower bounds</vt:lpstr>
      <vt:lpstr>Algebraic proof systems</vt:lpstr>
      <vt:lpstr>What we wanted to do:</vt:lpstr>
      <vt:lpstr>No lower bounds for ``approximate Nullstellensatz’’</vt:lpstr>
      <vt:lpstr>The revised plan</vt:lpstr>
      <vt:lpstr>How do we carry out step A? Proof judo</vt:lpstr>
      <vt:lpstr>Where’s the profit?</vt:lpstr>
      <vt:lpstr>TFNP</vt:lpstr>
      <vt:lpstr>TFNP: class of search problems with trivial decision versions</vt:lpstr>
      <vt:lpstr>Subclasses of TFNP= Theorems and their algorithmic implications</vt:lpstr>
      <vt:lpstr>Intuition: Separations of proofs of principles relates to separations of these classes</vt:lpstr>
      <vt:lpstr>In hindsight, it wasn’t just ``luck’’</vt:lpstr>
      <vt:lpstr>Another way to profit, seemingly unrelated</vt:lpstr>
      <vt:lpstr>Limits of Nisan’s derandomization</vt:lpstr>
      <vt:lpstr>How to get a contradiction:</vt:lpstr>
      <vt:lpstr>Stronger algebraic proof systems</vt:lpstr>
      <vt:lpstr>Implicit Nullstellensatz proofs,Ideal Proofs</vt:lpstr>
      <vt:lpstr>Open problem:  Refute this equation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miracle of algebra</dc:title>
  <dc:creator>Russell Impagliazzo</dc:creator>
  <cp:lastModifiedBy>Russell Impagliazzo</cp:lastModifiedBy>
  <cp:revision>2</cp:revision>
  <dcterms:created xsi:type="dcterms:W3CDTF">2023-03-26T03:53:45Z</dcterms:created>
  <dcterms:modified xsi:type="dcterms:W3CDTF">2023-03-29T16:52:03Z</dcterms:modified>
</cp:coreProperties>
</file>